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4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  <p:sldId id="267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527" userDrawn="1">
          <p15:clr>
            <a:srgbClr val="A4A3A4"/>
          </p15:clr>
        </p15:guide>
        <p15:guide id="4" orient="horz" pos="37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4EB"/>
    <a:srgbClr val="F365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02" y="78"/>
      </p:cViewPr>
      <p:guideLst>
        <p:guide orient="horz" pos="2160"/>
        <p:guide pos="3840"/>
        <p:guide orient="horz" pos="527"/>
        <p:guide orient="horz" pos="37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9A163B-F4DE-44D6-9C49-83F9D717BB21}" type="datetimeFigureOut">
              <a:rPr lang="zh-CN" altLang="en-US" smtClean="0"/>
              <a:t>2022/10/18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21DF38-3CF4-474B-93F9-5C895E82CE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7168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1DF38-3CF4-474B-93F9-5C895E82CE2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974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9847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6149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47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686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446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022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184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424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730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105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060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944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546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992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4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6F94C50-5937-4001-81E5-565F4EB321C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8F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: 圆角 13">
            <a:extLst>
              <a:ext uri="{FF2B5EF4-FFF2-40B4-BE49-F238E27FC236}">
                <a16:creationId xmlns="" xmlns:a16="http://schemas.microsoft.com/office/drawing/2014/main" id="{A60D456B-E1AC-4E69-876F-358273348F50}"/>
              </a:ext>
            </a:extLst>
          </p:cNvPr>
          <p:cNvSpPr/>
          <p:nvPr/>
        </p:nvSpPr>
        <p:spPr>
          <a:xfrm rot="1517751" flipH="1">
            <a:off x="4362450" y="5911581"/>
            <a:ext cx="3822700" cy="272845"/>
          </a:xfrm>
          <a:custGeom>
            <a:avLst/>
            <a:gdLst>
              <a:gd name="connsiteX0" fmla="*/ 0 w 3822700"/>
              <a:gd name="connsiteY0" fmla="*/ 2892 h 272845"/>
              <a:gd name="connsiteX1" fmla="*/ 2892 w 3822700"/>
              <a:gd name="connsiteY1" fmla="*/ 0 h 272845"/>
              <a:gd name="connsiteX2" fmla="*/ 677214 w 3822700"/>
              <a:gd name="connsiteY2" fmla="*/ 0 h 272845"/>
              <a:gd name="connsiteX3" fmla="*/ 1237028 w 3822700"/>
              <a:gd name="connsiteY3" fmla="*/ 0 h 272845"/>
              <a:gd name="connsiteX4" fmla="*/ 1873181 w 3822700"/>
              <a:gd name="connsiteY4" fmla="*/ 0 h 272845"/>
              <a:gd name="connsiteX5" fmla="*/ 2394826 w 3822700"/>
              <a:gd name="connsiteY5" fmla="*/ 0 h 272845"/>
              <a:gd name="connsiteX6" fmla="*/ 2916471 w 3822700"/>
              <a:gd name="connsiteY6" fmla="*/ 0 h 272845"/>
              <a:gd name="connsiteX7" fmla="*/ 3819808 w 3822700"/>
              <a:gd name="connsiteY7" fmla="*/ 0 h 272845"/>
              <a:gd name="connsiteX8" fmla="*/ 3822700 w 3822700"/>
              <a:gd name="connsiteY8" fmla="*/ 2892 h 272845"/>
              <a:gd name="connsiteX9" fmla="*/ 3822700 w 3822700"/>
              <a:gd name="connsiteY9" fmla="*/ 269953 h 272845"/>
              <a:gd name="connsiteX10" fmla="*/ 3819808 w 3822700"/>
              <a:gd name="connsiteY10" fmla="*/ 272845 h 272845"/>
              <a:gd name="connsiteX11" fmla="*/ 3183655 w 3822700"/>
              <a:gd name="connsiteY11" fmla="*/ 272845 h 272845"/>
              <a:gd name="connsiteX12" fmla="*/ 2623841 w 3822700"/>
              <a:gd name="connsiteY12" fmla="*/ 272845 h 272845"/>
              <a:gd name="connsiteX13" fmla="*/ 2102196 w 3822700"/>
              <a:gd name="connsiteY13" fmla="*/ 272845 h 272845"/>
              <a:gd name="connsiteX14" fmla="*/ 1542381 w 3822700"/>
              <a:gd name="connsiteY14" fmla="*/ 272845 h 272845"/>
              <a:gd name="connsiteX15" fmla="*/ 868060 w 3822700"/>
              <a:gd name="connsiteY15" fmla="*/ 272845 h 272845"/>
              <a:gd name="connsiteX16" fmla="*/ 2892 w 3822700"/>
              <a:gd name="connsiteY16" fmla="*/ 272845 h 272845"/>
              <a:gd name="connsiteX17" fmla="*/ 0 w 3822700"/>
              <a:gd name="connsiteY17" fmla="*/ 269953 h 272845"/>
              <a:gd name="connsiteX18" fmla="*/ 0 w 3822700"/>
              <a:gd name="connsiteY18" fmla="*/ 2892 h 272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822700" h="272845" fill="none" extrusionOk="0">
                <a:moveTo>
                  <a:pt x="0" y="2892"/>
                </a:moveTo>
                <a:cubicBezTo>
                  <a:pt x="-267" y="1306"/>
                  <a:pt x="1366" y="-128"/>
                  <a:pt x="2892" y="0"/>
                </a:cubicBezTo>
                <a:cubicBezTo>
                  <a:pt x="299136" y="-15975"/>
                  <a:pt x="444519" y="-28615"/>
                  <a:pt x="677214" y="0"/>
                </a:cubicBezTo>
                <a:cubicBezTo>
                  <a:pt x="909909" y="28615"/>
                  <a:pt x="1003692" y="-19379"/>
                  <a:pt x="1237028" y="0"/>
                </a:cubicBezTo>
                <a:cubicBezTo>
                  <a:pt x="1470364" y="19379"/>
                  <a:pt x="1568545" y="-1106"/>
                  <a:pt x="1873181" y="0"/>
                </a:cubicBezTo>
                <a:cubicBezTo>
                  <a:pt x="2177817" y="1106"/>
                  <a:pt x="2237713" y="-5962"/>
                  <a:pt x="2394826" y="0"/>
                </a:cubicBezTo>
                <a:cubicBezTo>
                  <a:pt x="2551939" y="5962"/>
                  <a:pt x="2798703" y="-16920"/>
                  <a:pt x="2916471" y="0"/>
                </a:cubicBezTo>
                <a:cubicBezTo>
                  <a:pt x="3034239" y="16920"/>
                  <a:pt x="3434904" y="-24724"/>
                  <a:pt x="3819808" y="0"/>
                </a:cubicBezTo>
                <a:cubicBezTo>
                  <a:pt x="3821492" y="31"/>
                  <a:pt x="3822764" y="1511"/>
                  <a:pt x="3822700" y="2892"/>
                </a:cubicBezTo>
                <a:cubicBezTo>
                  <a:pt x="3832146" y="115646"/>
                  <a:pt x="3816425" y="162251"/>
                  <a:pt x="3822700" y="269953"/>
                </a:cubicBezTo>
                <a:cubicBezTo>
                  <a:pt x="3822680" y="271613"/>
                  <a:pt x="3821330" y="272609"/>
                  <a:pt x="3819808" y="272845"/>
                </a:cubicBezTo>
                <a:cubicBezTo>
                  <a:pt x="3609887" y="285262"/>
                  <a:pt x="3402301" y="299715"/>
                  <a:pt x="3183655" y="272845"/>
                </a:cubicBezTo>
                <a:cubicBezTo>
                  <a:pt x="2965009" y="245975"/>
                  <a:pt x="2765584" y="252529"/>
                  <a:pt x="2623841" y="272845"/>
                </a:cubicBezTo>
                <a:cubicBezTo>
                  <a:pt x="2482098" y="293161"/>
                  <a:pt x="2216700" y="295357"/>
                  <a:pt x="2102196" y="272845"/>
                </a:cubicBezTo>
                <a:cubicBezTo>
                  <a:pt x="1987692" y="250333"/>
                  <a:pt x="1792712" y="289663"/>
                  <a:pt x="1542381" y="272845"/>
                </a:cubicBezTo>
                <a:cubicBezTo>
                  <a:pt x="1292050" y="256027"/>
                  <a:pt x="1107727" y="246180"/>
                  <a:pt x="868060" y="272845"/>
                </a:cubicBezTo>
                <a:cubicBezTo>
                  <a:pt x="628393" y="299510"/>
                  <a:pt x="367650" y="296388"/>
                  <a:pt x="2892" y="272845"/>
                </a:cubicBezTo>
                <a:cubicBezTo>
                  <a:pt x="1587" y="272854"/>
                  <a:pt x="67" y="271619"/>
                  <a:pt x="0" y="269953"/>
                </a:cubicBezTo>
                <a:cubicBezTo>
                  <a:pt x="9857" y="173648"/>
                  <a:pt x="6016" y="79975"/>
                  <a:pt x="0" y="2892"/>
                </a:cubicBezTo>
                <a:close/>
              </a:path>
              <a:path w="3822700" h="272845" stroke="0" extrusionOk="0">
                <a:moveTo>
                  <a:pt x="0" y="2892"/>
                </a:moveTo>
                <a:cubicBezTo>
                  <a:pt x="-218" y="1161"/>
                  <a:pt x="1004" y="109"/>
                  <a:pt x="2892" y="0"/>
                </a:cubicBezTo>
                <a:cubicBezTo>
                  <a:pt x="328808" y="33350"/>
                  <a:pt x="516048" y="111"/>
                  <a:pt x="715383" y="0"/>
                </a:cubicBezTo>
                <a:cubicBezTo>
                  <a:pt x="914718" y="-111"/>
                  <a:pt x="1086784" y="20071"/>
                  <a:pt x="1313366" y="0"/>
                </a:cubicBezTo>
                <a:cubicBezTo>
                  <a:pt x="1539948" y="-20071"/>
                  <a:pt x="1702520" y="-4583"/>
                  <a:pt x="1873181" y="0"/>
                </a:cubicBezTo>
                <a:cubicBezTo>
                  <a:pt x="2043842" y="4583"/>
                  <a:pt x="2328775" y="4315"/>
                  <a:pt x="2547503" y="0"/>
                </a:cubicBezTo>
                <a:cubicBezTo>
                  <a:pt x="2766231" y="-4315"/>
                  <a:pt x="3019389" y="17752"/>
                  <a:pt x="3145486" y="0"/>
                </a:cubicBezTo>
                <a:cubicBezTo>
                  <a:pt x="3271583" y="-17752"/>
                  <a:pt x="3495586" y="-11126"/>
                  <a:pt x="3819808" y="0"/>
                </a:cubicBezTo>
                <a:cubicBezTo>
                  <a:pt x="3821386" y="-178"/>
                  <a:pt x="3822599" y="1436"/>
                  <a:pt x="3822700" y="2892"/>
                </a:cubicBezTo>
                <a:cubicBezTo>
                  <a:pt x="3829005" y="94618"/>
                  <a:pt x="3813288" y="173352"/>
                  <a:pt x="3822700" y="269953"/>
                </a:cubicBezTo>
                <a:cubicBezTo>
                  <a:pt x="3822560" y="271542"/>
                  <a:pt x="3821527" y="272510"/>
                  <a:pt x="3819808" y="272845"/>
                </a:cubicBezTo>
                <a:cubicBezTo>
                  <a:pt x="3554622" y="293393"/>
                  <a:pt x="3451392" y="305440"/>
                  <a:pt x="3145486" y="272845"/>
                </a:cubicBezTo>
                <a:cubicBezTo>
                  <a:pt x="2839580" y="240250"/>
                  <a:pt x="2680201" y="291565"/>
                  <a:pt x="2432995" y="272845"/>
                </a:cubicBezTo>
                <a:cubicBezTo>
                  <a:pt x="2185789" y="254125"/>
                  <a:pt x="2031790" y="278275"/>
                  <a:pt x="1720504" y="272845"/>
                </a:cubicBezTo>
                <a:cubicBezTo>
                  <a:pt x="1409218" y="267415"/>
                  <a:pt x="1349419" y="296424"/>
                  <a:pt x="1160690" y="272845"/>
                </a:cubicBezTo>
                <a:cubicBezTo>
                  <a:pt x="971961" y="249266"/>
                  <a:pt x="314337" y="224184"/>
                  <a:pt x="2892" y="272845"/>
                </a:cubicBezTo>
                <a:cubicBezTo>
                  <a:pt x="1184" y="272619"/>
                  <a:pt x="15" y="271348"/>
                  <a:pt x="0" y="269953"/>
                </a:cubicBezTo>
                <a:cubicBezTo>
                  <a:pt x="-1432" y="206553"/>
                  <a:pt x="-7698" y="63581"/>
                  <a:pt x="0" y="2892"/>
                </a:cubicBezTo>
                <a:close/>
              </a:path>
            </a:pathLst>
          </a:custGeom>
          <a:solidFill>
            <a:srgbClr val="F36537"/>
          </a:solidFill>
          <a:ln>
            <a:solidFill>
              <a:srgbClr val="F36537"/>
            </a:solidFill>
            <a:extLst>
              <a:ext uri="{C807C97D-BFC1-408E-A445-0C87EB9F89A2}">
                <ask:lineSketchStyleProps xmlns="" xmlns:ask="http://schemas.microsoft.com/office/drawing/2018/sketchyshapes" sd="1219033472">
                  <a:prstGeom prst="roundRect">
                    <a:avLst>
                      <a:gd name="adj" fmla="val 1060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 descr="卡通人物&#10;&#10;中度可信度描述已自动生成">
            <a:extLst>
              <a:ext uri="{FF2B5EF4-FFF2-40B4-BE49-F238E27FC236}">
                <a16:creationId xmlns="" xmlns:a16="http://schemas.microsoft.com/office/drawing/2014/main" id="{09C9E75A-A13F-4636-BA78-32178396BD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0" y="1414651"/>
            <a:ext cx="2336800" cy="23368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868E6265-578D-4707-9A5A-78C099D3657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6" t="9629"/>
          <a:stretch/>
        </p:blipFill>
        <p:spPr>
          <a:xfrm flipH="1">
            <a:off x="5740400" y="0"/>
            <a:ext cx="6451600" cy="61976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1FAD6C7-A021-409B-9115-4631659F8EAD}"/>
              </a:ext>
            </a:extLst>
          </p:cNvPr>
          <p:cNvSpPr txBox="1"/>
          <p:nvPr/>
        </p:nvSpPr>
        <p:spPr>
          <a:xfrm>
            <a:off x="832152" y="773491"/>
            <a:ext cx="4186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spc="300">
                <a:solidFill>
                  <a:srgbClr val="F36537"/>
                </a:solidFill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Powerpoint Templet </a:t>
            </a:r>
            <a:endParaRPr lang="zh-CN" altLang="en-US" sz="2800" b="1" i="1" spc="300">
              <a:solidFill>
                <a:srgbClr val="F36537"/>
              </a:solidFill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8AC178C7-F301-4C2F-A704-9B2AF58EEA1A}"/>
              </a:ext>
            </a:extLst>
          </p:cNvPr>
          <p:cNvSpPr txBox="1"/>
          <p:nvPr/>
        </p:nvSpPr>
        <p:spPr>
          <a:xfrm>
            <a:off x="832152" y="1713637"/>
            <a:ext cx="4412948" cy="129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 malesuada fames ac turpis egestas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pic>
        <p:nvPicPr>
          <p:cNvPr id="13" name="图片 12" descr="图片包含 黑暗, 伞&#10;&#10;描述已自动生成">
            <a:extLst>
              <a:ext uri="{FF2B5EF4-FFF2-40B4-BE49-F238E27FC236}">
                <a16:creationId xmlns="" xmlns:a16="http://schemas.microsoft.com/office/drawing/2014/main" id="{CAB23D9A-956B-466A-A9BE-6DD094AE44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035300"/>
            <a:ext cx="3822700" cy="3822700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3EFD6DBD-B75B-452F-8174-EDF5C56292E7}"/>
              </a:ext>
            </a:extLst>
          </p:cNvPr>
          <p:cNvSpPr txBox="1"/>
          <p:nvPr/>
        </p:nvSpPr>
        <p:spPr>
          <a:xfrm>
            <a:off x="6137425" y="5189628"/>
            <a:ext cx="5657549" cy="8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 malesuada fames ac turpis egestas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23969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4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="" xmlns:a16="http://schemas.microsoft.com/office/drawing/2014/main" id="{B4926F2C-96DD-4F40-93F8-C3B6761A9EC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8F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: 圆角 13">
            <a:extLst>
              <a:ext uri="{FF2B5EF4-FFF2-40B4-BE49-F238E27FC236}">
                <a16:creationId xmlns="" xmlns:a16="http://schemas.microsoft.com/office/drawing/2014/main" id="{A60D456B-E1AC-4E69-876F-358273348F50}"/>
              </a:ext>
            </a:extLst>
          </p:cNvPr>
          <p:cNvSpPr/>
          <p:nvPr/>
        </p:nvSpPr>
        <p:spPr>
          <a:xfrm rot="1517751" flipH="1">
            <a:off x="4362450" y="5911581"/>
            <a:ext cx="3822700" cy="272845"/>
          </a:xfrm>
          <a:custGeom>
            <a:avLst/>
            <a:gdLst>
              <a:gd name="connsiteX0" fmla="*/ 0 w 3822700"/>
              <a:gd name="connsiteY0" fmla="*/ 2892 h 272845"/>
              <a:gd name="connsiteX1" fmla="*/ 2892 w 3822700"/>
              <a:gd name="connsiteY1" fmla="*/ 0 h 272845"/>
              <a:gd name="connsiteX2" fmla="*/ 677214 w 3822700"/>
              <a:gd name="connsiteY2" fmla="*/ 0 h 272845"/>
              <a:gd name="connsiteX3" fmla="*/ 1237028 w 3822700"/>
              <a:gd name="connsiteY3" fmla="*/ 0 h 272845"/>
              <a:gd name="connsiteX4" fmla="*/ 1873181 w 3822700"/>
              <a:gd name="connsiteY4" fmla="*/ 0 h 272845"/>
              <a:gd name="connsiteX5" fmla="*/ 2394826 w 3822700"/>
              <a:gd name="connsiteY5" fmla="*/ 0 h 272845"/>
              <a:gd name="connsiteX6" fmla="*/ 2916471 w 3822700"/>
              <a:gd name="connsiteY6" fmla="*/ 0 h 272845"/>
              <a:gd name="connsiteX7" fmla="*/ 3819808 w 3822700"/>
              <a:gd name="connsiteY7" fmla="*/ 0 h 272845"/>
              <a:gd name="connsiteX8" fmla="*/ 3822700 w 3822700"/>
              <a:gd name="connsiteY8" fmla="*/ 2892 h 272845"/>
              <a:gd name="connsiteX9" fmla="*/ 3822700 w 3822700"/>
              <a:gd name="connsiteY9" fmla="*/ 269953 h 272845"/>
              <a:gd name="connsiteX10" fmla="*/ 3819808 w 3822700"/>
              <a:gd name="connsiteY10" fmla="*/ 272845 h 272845"/>
              <a:gd name="connsiteX11" fmla="*/ 3183655 w 3822700"/>
              <a:gd name="connsiteY11" fmla="*/ 272845 h 272845"/>
              <a:gd name="connsiteX12" fmla="*/ 2623841 w 3822700"/>
              <a:gd name="connsiteY12" fmla="*/ 272845 h 272845"/>
              <a:gd name="connsiteX13" fmla="*/ 2102196 w 3822700"/>
              <a:gd name="connsiteY13" fmla="*/ 272845 h 272845"/>
              <a:gd name="connsiteX14" fmla="*/ 1542381 w 3822700"/>
              <a:gd name="connsiteY14" fmla="*/ 272845 h 272845"/>
              <a:gd name="connsiteX15" fmla="*/ 868060 w 3822700"/>
              <a:gd name="connsiteY15" fmla="*/ 272845 h 272845"/>
              <a:gd name="connsiteX16" fmla="*/ 2892 w 3822700"/>
              <a:gd name="connsiteY16" fmla="*/ 272845 h 272845"/>
              <a:gd name="connsiteX17" fmla="*/ 0 w 3822700"/>
              <a:gd name="connsiteY17" fmla="*/ 269953 h 272845"/>
              <a:gd name="connsiteX18" fmla="*/ 0 w 3822700"/>
              <a:gd name="connsiteY18" fmla="*/ 2892 h 272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822700" h="272845" fill="none" extrusionOk="0">
                <a:moveTo>
                  <a:pt x="0" y="2892"/>
                </a:moveTo>
                <a:cubicBezTo>
                  <a:pt x="-267" y="1306"/>
                  <a:pt x="1366" y="-128"/>
                  <a:pt x="2892" y="0"/>
                </a:cubicBezTo>
                <a:cubicBezTo>
                  <a:pt x="299136" y="-15975"/>
                  <a:pt x="444519" y="-28615"/>
                  <a:pt x="677214" y="0"/>
                </a:cubicBezTo>
                <a:cubicBezTo>
                  <a:pt x="909909" y="28615"/>
                  <a:pt x="1003692" y="-19379"/>
                  <a:pt x="1237028" y="0"/>
                </a:cubicBezTo>
                <a:cubicBezTo>
                  <a:pt x="1470364" y="19379"/>
                  <a:pt x="1568545" y="-1106"/>
                  <a:pt x="1873181" y="0"/>
                </a:cubicBezTo>
                <a:cubicBezTo>
                  <a:pt x="2177817" y="1106"/>
                  <a:pt x="2237713" y="-5962"/>
                  <a:pt x="2394826" y="0"/>
                </a:cubicBezTo>
                <a:cubicBezTo>
                  <a:pt x="2551939" y="5962"/>
                  <a:pt x="2798703" y="-16920"/>
                  <a:pt x="2916471" y="0"/>
                </a:cubicBezTo>
                <a:cubicBezTo>
                  <a:pt x="3034239" y="16920"/>
                  <a:pt x="3434904" y="-24724"/>
                  <a:pt x="3819808" y="0"/>
                </a:cubicBezTo>
                <a:cubicBezTo>
                  <a:pt x="3821492" y="31"/>
                  <a:pt x="3822764" y="1511"/>
                  <a:pt x="3822700" y="2892"/>
                </a:cubicBezTo>
                <a:cubicBezTo>
                  <a:pt x="3832146" y="115646"/>
                  <a:pt x="3816425" y="162251"/>
                  <a:pt x="3822700" y="269953"/>
                </a:cubicBezTo>
                <a:cubicBezTo>
                  <a:pt x="3822680" y="271613"/>
                  <a:pt x="3821330" y="272609"/>
                  <a:pt x="3819808" y="272845"/>
                </a:cubicBezTo>
                <a:cubicBezTo>
                  <a:pt x="3609887" y="285262"/>
                  <a:pt x="3402301" y="299715"/>
                  <a:pt x="3183655" y="272845"/>
                </a:cubicBezTo>
                <a:cubicBezTo>
                  <a:pt x="2965009" y="245975"/>
                  <a:pt x="2765584" y="252529"/>
                  <a:pt x="2623841" y="272845"/>
                </a:cubicBezTo>
                <a:cubicBezTo>
                  <a:pt x="2482098" y="293161"/>
                  <a:pt x="2216700" y="295357"/>
                  <a:pt x="2102196" y="272845"/>
                </a:cubicBezTo>
                <a:cubicBezTo>
                  <a:pt x="1987692" y="250333"/>
                  <a:pt x="1792712" y="289663"/>
                  <a:pt x="1542381" y="272845"/>
                </a:cubicBezTo>
                <a:cubicBezTo>
                  <a:pt x="1292050" y="256027"/>
                  <a:pt x="1107727" y="246180"/>
                  <a:pt x="868060" y="272845"/>
                </a:cubicBezTo>
                <a:cubicBezTo>
                  <a:pt x="628393" y="299510"/>
                  <a:pt x="367650" y="296388"/>
                  <a:pt x="2892" y="272845"/>
                </a:cubicBezTo>
                <a:cubicBezTo>
                  <a:pt x="1587" y="272854"/>
                  <a:pt x="67" y="271619"/>
                  <a:pt x="0" y="269953"/>
                </a:cubicBezTo>
                <a:cubicBezTo>
                  <a:pt x="9857" y="173648"/>
                  <a:pt x="6016" y="79975"/>
                  <a:pt x="0" y="2892"/>
                </a:cubicBezTo>
                <a:close/>
              </a:path>
              <a:path w="3822700" h="272845" stroke="0" extrusionOk="0">
                <a:moveTo>
                  <a:pt x="0" y="2892"/>
                </a:moveTo>
                <a:cubicBezTo>
                  <a:pt x="-218" y="1161"/>
                  <a:pt x="1004" y="109"/>
                  <a:pt x="2892" y="0"/>
                </a:cubicBezTo>
                <a:cubicBezTo>
                  <a:pt x="328808" y="33350"/>
                  <a:pt x="516048" y="111"/>
                  <a:pt x="715383" y="0"/>
                </a:cubicBezTo>
                <a:cubicBezTo>
                  <a:pt x="914718" y="-111"/>
                  <a:pt x="1086784" y="20071"/>
                  <a:pt x="1313366" y="0"/>
                </a:cubicBezTo>
                <a:cubicBezTo>
                  <a:pt x="1539948" y="-20071"/>
                  <a:pt x="1702520" y="-4583"/>
                  <a:pt x="1873181" y="0"/>
                </a:cubicBezTo>
                <a:cubicBezTo>
                  <a:pt x="2043842" y="4583"/>
                  <a:pt x="2328775" y="4315"/>
                  <a:pt x="2547503" y="0"/>
                </a:cubicBezTo>
                <a:cubicBezTo>
                  <a:pt x="2766231" y="-4315"/>
                  <a:pt x="3019389" y="17752"/>
                  <a:pt x="3145486" y="0"/>
                </a:cubicBezTo>
                <a:cubicBezTo>
                  <a:pt x="3271583" y="-17752"/>
                  <a:pt x="3495586" y="-11126"/>
                  <a:pt x="3819808" y="0"/>
                </a:cubicBezTo>
                <a:cubicBezTo>
                  <a:pt x="3821386" y="-178"/>
                  <a:pt x="3822599" y="1436"/>
                  <a:pt x="3822700" y="2892"/>
                </a:cubicBezTo>
                <a:cubicBezTo>
                  <a:pt x="3829005" y="94618"/>
                  <a:pt x="3813288" y="173352"/>
                  <a:pt x="3822700" y="269953"/>
                </a:cubicBezTo>
                <a:cubicBezTo>
                  <a:pt x="3822560" y="271542"/>
                  <a:pt x="3821527" y="272510"/>
                  <a:pt x="3819808" y="272845"/>
                </a:cubicBezTo>
                <a:cubicBezTo>
                  <a:pt x="3554622" y="293393"/>
                  <a:pt x="3451392" y="305440"/>
                  <a:pt x="3145486" y="272845"/>
                </a:cubicBezTo>
                <a:cubicBezTo>
                  <a:pt x="2839580" y="240250"/>
                  <a:pt x="2680201" y="291565"/>
                  <a:pt x="2432995" y="272845"/>
                </a:cubicBezTo>
                <a:cubicBezTo>
                  <a:pt x="2185789" y="254125"/>
                  <a:pt x="2031790" y="278275"/>
                  <a:pt x="1720504" y="272845"/>
                </a:cubicBezTo>
                <a:cubicBezTo>
                  <a:pt x="1409218" y="267415"/>
                  <a:pt x="1349419" y="296424"/>
                  <a:pt x="1160690" y="272845"/>
                </a:cubicBezTo>
                <a:cubicBezTo>
                  <a:pt x="971961" y="249266"/>
                  <a:pt x="314337" y="224184"/>
                  <a:pt x="2892" y="272845"/>
                </a:cubicBezTo>
                <a:cubicBezTo>
                  <a:pt x="1184" y="272619"/>
                  <a:pt x="15" y="271348"/>
                  <a:pt x="0" y="269953"/>
                </a:cubicBezTo>
                <a:cubicBezTo>
                  <a:pt x="-1432" y="206553"/>
                  <a:pt x="-7698" y="63581"/>
                  <a:pt x="0" y="2892"/>
                </a:cubicBezTo>
                <a:close/>
              </a:path>
            </a:pathLst>
          </a:custGeom>
          <a:solidFill>
            <a:srgbClr val="F36537"/>
          </a:solidFill>
          <a:ln>
            <a:solidFill>
              <a:srgbClr val="F36537"/>
            </a:solidFill>
            <a:extLst>
              <a:ext uri="{C807C97D-BFC1-408E-A445-0C87EB9F89A2}">
                <ask:lineSketchStyleProps xmlns="" xmlns:ask="http://schemas.microsoft.com/office/drawing/2018/sketchyshapes" sd="1219033472">
                  <a:prstGeom prst="roundRect">
                    <a:avLst>
                      <a:gd name="adj" fmla="val 1060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 descr="卡通人物&#10;&#10;中度可信度描述已自动生成">
            <a:extLst>
              <a:ext uri="{FF2B5EF4-FFF2-40B4-BE49-F238E27FC236}">
                <a16:creationId xmlns="" xmlns:a16="http://schemas.microsoft.com/office/drawing/2014/main" id="{09C9E75A-A13F-4636-BA78-32178396BD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0" y="1414651"/>
            <a:ext cx="2336800" cy="23368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868E6265-578D-4707-9A5A-78C099D3657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6" t="9629"/>
          <a:stretch/>
        </p:blipFill>
        <p:spPr>
          <a:xfrm flipH="1">
            <a:off x="5740400" y="0"/>
            <a:ext cx="6451600" cy="61976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1FAD6C7-A021-409B-9115-4631659F8EAD}"/>
              </a:ext>
            </a:extLst>
          </p:cNvPr>
          <p:cNvSpPr txBox="1"/>
          <p:nvPr/>
        </p:nvSpPr>
        <p:spPr>
          <a:xfrm>
            <a:off x="832152" y="773491"/>
            <a:ext cx="4186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spc="300">
                <a:solidFill>
                  <a:srgbClr val="F36537"/>
                </a:solidFill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Powerpoint Templet </a:t>
            </a:r>
            <a:endParaRPr lang="zh-CN" altLang="en-US" sz="2800" b="1" i="1" spc="300">
              <a:solidFill>
                <a:srgbClr val="F36537"/>
              </a:solidFill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8AC178C7-F301-4C2F-A704-9B2AF58EEA1A}"/>
              </a:ext>
            </a:extLst>
          </p:cNvPr>
          <p:cNvSpPr txBox="1"/>
          <p:nvPr/>
        </p:nvSpPr>
        <p:spPr>
          <a:xfrm>
            <a:off x="832152" y="1713637"/>
            <a:ext cx="4412948" cy="129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 malesuada fames ac turpis egestas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pic>
        <p:nvPicPr>
          <p:cNvPr id="13" name="图片 12" descr="图片包含 黑暗, 伞&#10;&#10;描述已自动生成">
            <a:extLst>
              <a:ext uri="{FF2B5EF4-FFF2-40B4-BE49-F238E27FC236}">
                <a16:creationId xmlns="" xmlns:a16="http://schemas.microsoft.com/office/drawing/2014/main" id="{CAB23D9A-956B-466A-A9BE-6DD094AE44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035300"/>
            <a:ext cx="3822700" cy="3822700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3EFD6DBD-B75B-452F-8174-EDF5C56292E7}"/>
              </a:ext>
            </a:extLst>
          </p:cNvPr>
          <p:cNvSpPr txBox="1"/>
          <p:nvPr/>
        </p:nvSpPr>
        <p:spPr>
          <a:xfrm>
            <a:off x="6137425" y="5189628"/>
            <a:ext cx="5657549" cy="8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 malesuada fames ac turpis egestas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7503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746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4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59C999DB-5ACF-403F-A2FF-FF2880AC08D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8F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 descr="图片包含 图形用户界面&#10;&#10;描述已自动生成">
            <a:extLst>
              <a:ext uri="{FF2B5EF4-FFF2-40B4-BE49-F238E27FC236}">
                <a16:creationId xmlns="" xmlns:a16="http://schemas.microsoft.com/office/drawing/2014/main" id="{C70DEA7F-BF19-4B25-B9BB-0EA2F5F879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7" b="42246"/>
          <a:stretch/>
        </p:blipFill>
        <p:spPr>
          <a:xfrm>
            <a:off x="0" y="3886940"/>
            <a:ext cx="4495800" cy="2971060"/>
          </a:xfrm>
          <a:prstGeom prst="rect">
            <a:avLst/>
          </a:prstGeom>
        </p:spPr>
      </p:pic>
      <p:pic>
        <p:nvPicPr>
          <p:cNvPr id="18" name="图片 17" descr="图片包含 图标&#10;&#10;描述已自动生成">
            <a:extLst>
              <a:ext uri="{FF2B5EF4-FFF2-40B4-BE49-F238E27FC236}">
                <a16:creationId xmlns="" xmlns:a16="http://schemas.microsoft.com/office/drawing/2014/main" id="{330F1147-DECE-4AFA-8A88-85F89AD829D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57"/>
          <a:stretch/>
        </p:blipFill>
        <p:spPr>
          <a:xfrm rot="16200000">
            <a:off x="6313779" y="2800386"/>
            <a:ext cx="3165198" cy="4950030"/>
          </a:xfrm>
          <a:prstGeom prst="rect">
            <a:avLst/>
          </a:prstGeom>
        </p:spPr>
      </p:pic>
      <p:pic>
        <p:nvPicPr>
          <p:cNvPr id="5" name="图片 4" descr="图片包含 游戏机&#10;&#10;描述已自动生成">
            <a:extLst>
              <a:ext uri="{FF2B5EF4-FFF2-40B4-BE49-F238E27FC236}">
                <a16:creationId xmlns="" xmlns:a16="http://schemas.microsoft.com/office/drawing/2014/main" id="{9183CF38-481A-4261-9C9F-2352B91245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300" y="0"/>
            <a:ext cx="3403010" cy="3403010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762BE3C5-AE3C-4382-9B51-1F3294839121}"/>
              </a:ext>
            </a:extLst>
          </p:cNvPr>
          <p:cNvGrpSpPr/>
          <p:nvPr/>
        </p:nvGrpSpPr>
        <p:grpSpPr>
          <a:xfrm>
            <a:off x="3705376" y="3829603"/>
            <a:ext cx="3663648" cy="2629519"/>
            <a:chOff x="3413276" y="3829603"/>
            <a:chExt cx="3663648" cy="2629519"/>
          </a:xfrm>
        </p:grpSpPr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17FB0057-ECEC-4451-8A8A-9B62641A03F2}"/>
                </a:ext>
              </a:extLst>
            </p:cNvPr>
            <p:cNvSpPr txBox="1"/>
            <p:nvPr/>
          </p:nvSpPr>
          <p:spPr>
            <a:xfrm>
              <a:off x="3413276" y="3829603"/>
              <a:ext cx="8823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i="1" spc="300">
                  <a:solidFill>
                    <a:srgbClr val="F36537"/>
                  </a:solidFill>
                  <a:latin typeface="851tegakizatsu" panose="02000600000000000000" pitchFamily="2" charset="-122"/>
                  <a:ea typeface="851tegakizatsu" panose="02000600000000000000" pitchFamily="2" charset="-122"/>
                  <a:cs typeface="851tegakizatsu" panose="02000600000000000000" pitchFamily="2" charset="-122"/>
                </a:rPr>
                <a:t>02.</a:t>
              </a:r>
              <a:endParaRPr lang="zh-CN" altLang="en-US" sz="4000" b="1" i="1" spc="300">
                <a:solidFill>
                  <a:srgbClr val="F36537"/>
                </a:solidFill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4EF7E1F6-F94F-4877-9188-1936F85E074B}"/>
                </a:ext>
              </a:extLst>
            </p:cNvPr>
            <p:cNvSpPr txBox="1"/>
            <p:nvPr/>
          </p:nvSpPr>
          <p:spPr>
            <a:xfrm>
              <a:off x="3413276" y="4769749"/>
              <a:ext cx="3663648" cy="1689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fr-FR" altLang="zh-CN">
                  <a:latin typeface="851tegakizatsu" panose="02000600000000000000" pitchFamily="2" charset="-122"/>
                  <a:ea typeface="851tegakizatsu" panose="02000600000000000000" pitchFamily="2" charset="-122"/>
                  <a:cs typeface="851tegakizatsu" panose="02000600000000000000" pitchFamily="2" charset="-122"/>
                </a:rPr>
                <a:t>pellentesque habitant morbi tristique senectus et netus et malesuada fames ac turpis egestas</a:t>
              </a:r>
              <a:endParaRPr lang="zh-CN" altLang="en-US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F8A415B7-C38D-4548-8F06-28E467041E09}"/>
              </a:ext>
            </a:extLst>
          </p:cNvPr>
          <p:cNvGrpSpPr/>
          <p:nvPr/>
        </p:nvGrpSpPr>
        <p:grpSpPr>
          <a:xfrm>
            <a:off x="832152" y="773491"/>
            <a:ext cx="3663648" cy="2629519"/>
            <a:chOff x="832152" y="773491"/>
            <a:chExt cx="3663648" cy="2629519"/>
          </a:xfrm>
        </p:grpSpPr>
        <p:sp>
          <p:nvSpPr>
            <p:cNvPr id="2" name="文本框 1">
              <a:extLst>
                <a:ext uri="{FF2B5EF4-FFF2-40B4-BE49-F238E27FC236}">
                  <a16:creationId xmlns="" xmlns:a16="http://schemas.microsoft.com/office/drawing/2014/main" id="{D5E3D12A-FA68-44DD-83BC-2A837E4594E2}"/>
                </a:ext>
              </a:extLst>
            </p:cNvPr>
            <p:cNvSpPr txBox="1"/>
            <p:nvPr/>
          </p:nvSpPr>
          <p:spPr>
            <a:xfrm>
              <a:off x="832152" y="773491"/>
              <a:ext cx="8823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i="1" spc="300">
                  <a:solidFill>
                    <a:srgbClr val="F36537"/>
                  </a:solidFill>
                  <a:latin typeface="851tegakizatsu" panose="02000600000000000000" pitchFamily="2" charset="-122"/>
                  <a:ea typeface="851tegakizatsu" panose="02000600000000000000" pitchFamily="2" charset="-122"/>
                  <a:cs typeface="851tegakizatsu" panose="02000600000000000000" pitchFamily="2" charset="-122"/>
                </a:rPr>
                <a:t>01.</a:t>
              </a:r>
              <a:endParaRPr lang="zh-CN" altLang="en-US" sz="4000" b="1" i="1" spc="300">
                <a:solidFill>
                  <a:srgbClr val="F36537"/>
                </a:solidFill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endParaRPr>
            </a:p>
          </p:txBody>
        </p:sp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4E9DA7AB-26E5-48F4-BAC7-96F6D2E37AFC}"/>
                </a:ext>
              </a:extLst>
            </p:cNvPr>
            <p:cNvSpPr txBox="1"/>
            <p:nvPr/>
          </p:nvSpPr>
          <p:spPr>
            <a:xfrm>
              <a:off x="832152" y="1713637"/>
              <a:ext cx="3663648" cy="1689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fr-FR" altLang="zh-CN">
                  <a:latin typeface="851tegakizatsu" panose="02000600000000000000" pitchFamily="2" charset="-122"/>
                  <a:ea typeface="851tegakizatsu" panose="02000600000000000000" pitchFamily="2" charset="-122"/>
                  <a:cs typeface="851tegakizatsu" panose="02000600000000000000" pitchFamily="2" charset="-122"/>
                </a:rPr>
                <a:t>pellentesque habitant morbi tristique senectus et netus et malesuada fames ac turpis egestas</a:t>
              </a:r>
              <a:endParaRPr lang="zh-CN" altLang="en-US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80052140-7588-4D7E-A7B5-4E40C6EB216D}"/>
              </a:ext>
            </a:extLst>
          </p:cNvPr>
          <p:cNvGrpSpPr/>
          <p:nvPr/>
        </p:nvGrpSpPr>
        <p:grpSpPr>
          <a:xfrm>
            <a:off x="7896378" y="1907970"/>
            <a:ext cx="3663648" cy="2629519"/>
            <a:chOff x="7896378" y="1907970"/>
            <a:chExt cx="3663648" cy="2629519"/>
          </a:xfrm>
        </p:grpSpPr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4BC077EB-0DF9-4AD2-94C9-B3AFD413DA1D}"/>
                </a:ext>
              </a:extLst>
            </p:cNvPr>
            <p:cNvSpPr txBox="1"/>
            <p:nvPr/>
          </p:nvSpPr>
          <p:spPr>
            <a:xfrm>
              <a:off x="7896378" y="1907970"/>
              <a:ext cx="8823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i="1" spc="300">
                  <a:solidFill>
                    <a:srgbClr val="F36537"/>
                  </a:solidFill>
                  <a:latin typeface="851tegakizatsu" panose="02000600000000000000" pitchFamily="2" charset="-122"/>
                  <a:ea typeface="851tegakizatsu" panose="02000600000000000000" pitchFamily="2" charset="-122"/>
                  <a:cs typeface="851tegakizatsu" panose="02000600000000000000" pitchFamily="2" charset="-122"/>
                </a:rPr>
                <a:t>03.</a:t>
              </a:r>
              <a:endParaRPr lang="zh-CN" altLang="en-US" sz="4000" b="1" i="1" spc="300">
                <a:solidFill>
                  <a:srgbClr val="F36537"/>
                </a:solidFill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140908DB-0493-4F3A-A289-C035283F8316}"/>
                </a:ext>
              </a:extLst>
            </p:cNvPr>
            <p:cNvSpPr txBox="1"/>
            <p:nvPr/>
          </p:nvSpPr>
          <p:spPr>
            <a:xfrm>
              <a:off x="7896378" y="2848116"/>
              <a:ext cx="3663648" cy="1689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fr-FR" altLang="zh-CN">
                  <a:latin typeface="851tegakizatsu" panose="02000600000000000000" pitchFamily="2" charset="-122"/>
                  <a:ea typeface="851tegakizatsu" panose="02000600000000000000" pitchFamily="2" charset="-122"/>
                  <a:cs typeface="851tegakizatsu" panose="02000600000000000000" pitchFamily="2" charset="-122"/>
                </a:rPr>
                <a:t>pellentesque habitant morbi tristique senectus et netus et malesuada fames ac turpis egestas</a:t>
              </a:r>
              <a:endParaRPr lang="zh-CN" altLang="en-US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endParaRPr>
            </a:p>
          </p:txBody>
        </p:sp>
      </p:grpSp>
      <p:pic>
        <p:nvPicPr>
          <p:cNvPr id="24" name="图片 23" descr="黑暗中的灯光&#10;&#10;描述已自动生成">
            <a:extLst>
              <a:ext uri="{FF2B5EF4-FFF2-40B4-BE49-F238E27FC236}">
                <a16:creationId xmlns="" xmlns:a16="http://schemas.microsoft.com/office/drawing/2014/main" id="{4EC875E7-DB3F-493C-93EA-83D4240A8F9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36"/>
          <a:stretch/>
        </p:blipFill>
        <p:spPr>
          <a:xfrm flipH="1">
            <a:off x="8788990" y="0"/>
            <a:ext cx="3403010" cy="2568052"/>
          </a:xfrm>
          <a:prstGeom prst="rect">
            <a:avLst/>
          </a:prstGeom>
        </p:spPr>
      </p:pic>
      <p:sp>
        <p:nvSpPr>
          <p:cNvPr id="25" name="空心弧 24">
            <a:extLst>
              <a:ext uri="{FF2B5EF4-FFF2-40B4-BE49-F238E27FC236}">
                <a16:creationId xmlns="" xmlns:a16="http://schemas.microsoft.com/office/drawing/2014/main" id="{583856A9-544C-4EE5-9727-FFFBFA04EB4B}"/>
              </a:ext>
            </a:extLst>
          </p:cNvPr>
          <p:cNvSpPr/>
          <p:nvPr/>
        </p:nvSpPr>
        <p:spPr>
          <a:xfrm rot="20082249">
            <a:off x="926130" y="4176856"/>
            <a:ext cx="1206905" cy="1185783"/>
          </a:xfrm>
          <a:custGeom>
            <a:avLst/>
            <a:gdLst>
              <a:gd name="connsiteX0" fmla="*/ 10642 w 1206905"/>
              <a:gd name="connsiteY0" fmla="*/ 703746 h 1185783"/>
              <a:gd name="connsiteX1" fmla="*/ 381350 w 1206905"/>
              <a:gd name="connsiteY1" fmla="*/ 41618 h 1185783"/>
              <a:gd name="connsiteX2" fmla="*/ 1105136 w 1206905"/>
              <a:gd name="connsiteY2" fmla="*/ 263395 h 1185783"/>
              <a:gd name="connsiteX3" fmla="*/ 901364 w 1206905"/>
              <a:gd name="connsiteY3" fmla="*/ 397228 h 1185783"/>
              <a:gd name="connsiteX4" fmla="*/ 472448 w 1206905"/>
              <a:gd name="connsiteY4" fmla="*/ 267728 h 1185783"/>
              <a:gd name="connsiteX5" fmla="*/ 250245 w 1206905"/>
              <a:gd name="connsiteY5" fmla="*/ 658940 h 1185783"/>
              <a:gd name="connsiteX6" fmla="*/ 10642 w 1206905"/>
              <a:gd name="connsiteY6" fmla="*/ 703746 h 118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06905" h="1185783" fill="none" extrusionOk="0">
                <a:moveTo>
                  <a:pt x="10642" y="703746"/>
                </a:moveTo>
                <a:cubicBezTo>
                  <a:pt x="-77248" y="471128"/>
                  <a:pt x="166524" y="176820"/>
                  <a:pt x="381350" y="41618"/>
                </a:cubicBezTo>
                <a:cubicBezTo>
                  <a:pt x="652005" y="-59652"/>
                  <a:pt x="937092" y="29576"/>
                  <a:pt x="1105136" y="263395"/>
                </a:cubicBezTo>
                <a:cubicBezTo>
                  <a:pt x="1060632" y="301174"/>
                  <a:pt x="998675" y="328627"/>
                  <a:pt x="901364" y="397228"/>
                </a:cubicBezTo>
                <a:cubicBezTo>
                  <a:pt x="833935" y="235593"/>
                  <a:pt x="656965" y="190280"/>
                  <a:pt x="472448" y="267728"/>
                </a:cubicBezTo>
                <a:cubicBezTo>
                  <a:pt x="302561" y="326930"/>
                  <a:pt x="220868" y="489315"/>
                  <a:pt x="250245" y="658940"/>
                </a:cubicBezTo>
                <a:cubicBezTo>
                  <a:pt x="181496" y="673816"/>
                  <a:pt x="97753" y="687456"/>
                  <a:pt x="10642" y="703746"/>
                </a:cubicBezTo>
                <a:close/>
              </a:path>
              <a:path w="1206905" h="1185783" stroke="0" extrusionOk="0">
                <a:moveTo>
                  <a:pt x="10642" y="703746"/>
                </a:moveTo>
                <a:cubicBezTo>
                  <a:pt x="-77552" y="403233"/>
                  <a:pt x="86734" y="155853"/>
                  <a:pt x="381350" y="41618"/>
                </a:cubicBezTo>
                <a:cubicBezTo>
                  <a:pt x="679830" y="-53984"/>
                  <a:pt x="930113" y="31746"/>
                  <a:pt x="1105136" y="263395"/>
                </a:cubicBezTo>
                <a:cubicBezTo>
                  <a:pt x="1060926" y="286218"/>
                  <a:pt x="948289" y="358041"/>
                  <a:pt x="901364" y="397228"/>
                </a:cubicBezTo>
                <a:cubicBezTo>
                  <a:pt x="807457" y="286748"/>
                  <a:pt x="621737" y="184803"/>
                  <a:pt x="472448" y="267728"/>
                </a:cubicBezTo>
                <a:cubicBezTo>
                  <a:pt x="315376" y="312403"/>
                  <a:pt x="205984" y="486086"/>
                  <a:pt x="250245" y="658940"/>
                </a:cubicBezTo>
                <a:cubicBezTo>
                  <a:pt x="179503" y="677263"/>
                  <a:pt x="120726" y="687543"/>
                  <a:pt x="10642" y="703746"/>
                </a:cubicBezTo>
                <a:close/>
              </a:path>
            </a:pathLst>
          </a:custGeom>
          <a:solidFill>
            <a:srgbClr val="F36537"/>
          </a:solidFill>
          <a:ln>
            <a:solidFill>
              <a:srgbClr val="F36537"/>
            </a:solidFill>
            <a:extLst>
              <a:ext uri="{C807C97D-BFC1-408E-A445-0C87EB9F89A2}">
                <ask:lineSketchStyleProps xmlns="" xmlns:ask="http://schemas.microsoft.com/office/drawing/2018/sketchyshapes" sd="1219033472">
                  <a:prstGeom prst="blockArc">
                    <a:avLst>
                      <a:gd name="adj1" fmla="val 10164486"/>
                      <a:gd name="adj2" fmla="val 19602226"/>
                      <a:gd name="adj3" fmla="val 20556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: 形状 30">
            <a:extLst>
              <a:ext uri="{FF2B5EF4-FFF2-40B4-BE49-F238E27FC236}">
                <a16:creationId xmlns="" xmlns:a16="http://schemas.microsoft.com/office/drawing/2014/main" id="{36AC098D-4CF1-40C7-B93A-0E0E76A2CA19}"/>
              </a:ext>
            </a:extLst>
          </p:cNvPr>
          <p:cNvSpPr/>
          <p:nvPr/>
        </p:nvSpPr>
        <p:spPr>
          <a:xfrm>
            <a:off x="10228660" y="5172570"/>
            <a:ext cx="1327743" cy="995246"/>
          </a:xfrm>
          <a:custGeom>
            <a:avLst/>
            <a:gdLst/>
            <a:ahLst/>
            <a:cxnLst/>
            <a:rect l="0" t="0" r="0" b="0"/>
            <a:pathLst>
              <a:path w="1916912" h="1436873">
                <a:moveTo>
                  <a:pt x="113358" y="13438"/>
                </a:moveTo>
                <a:cubicBezTo>
                  <a:pt x="100962" y="19980"/>
                  <a:pt x="81709" y="39238"/>
                  <a:pt x="70573" y="56233"/>
                </a:cubicBezTo>
                <a:cubicBezTo>
                  <a:pt x="0" y="163941"/>
                  <a:pt x="245348" y="336704"/>
                  <a:pt x="989535" y="703325"/>
                </a:cubicBezTo>
                <a:cubicBezTo>
                  <a:pt x="1194086" y="804096"/>
                  <a:pt x="1361446" y="891730"/>
                  <a:pt x="1361446" y="898068"/>
                </a:cubicBezTo>
                <a:cubicBezTo>
                  <a:pt x="1361446" y="904405"/>
                  <a:pt x="1340732" y="919419"/>
                  <a:pt x="1315415" y="931433"/>
                </a:cubicBezTo>
                <a:cubicBezTo>
                  <a:pt x="1275519" y="950365"/>
                  <a:pt x="1246005" y="952066"/>
                  <a:pt x="1093974" y="944194"/>
                </a:cubicBezTo>
                <a:lnTo>
                  <a:pt x="918564" y="935112"/>
                </a:lnTo>
                <a:lnTo>
                  <a:pt x="884462" y="969213"/>
                </a:lnTo>
                <a:cubicBezTo>
                  <a:pt x="855352" y="998324"/>
                  <a:pt x="851371" y="1010847"/>
                  <a:pt x="857263" y="1054775"/>
                </a:cubicBezTo>
                <a:cubicBezTo>
                  <a:pt x="869025" y="1142470"/>
                  <a:pt x="963520" y="1220478"/>
                  <a:pt x="1233845" y="1365652"/>
                </a:cubicBezTo>
                <a:cubicBezTo>
                  <a:pt x="1354417" y="1430404"/>
                  <a:pt x="1373639" y="1436872"/>
                  <a:pt x="1443395" y="1436166"/>
                </a:cubicBezTo>
                <a:cubicBezTo>
                  <a:pt x="1536334" y="1435226"/>
                  <a:pt x="1636455" y="1399449"/>
                  <a:pt x="1669313" y="1355439"/>
                </a:cubicBezTo>
                <a:cubicBezTo>
                  <a:pt x="1682580" y="1337670"/>
                  <a:pt x="1738752" y="1213083"/>
                  <a:pt x="1794140" y="1078580"/>
                </a:cubicBezTo>
                <a:cubicBezTo>
                  <a:pt x="1910386" y="796291"/>
                  <a:pt x="1916911" y="754013"/>
                  <a:pt x="1859921" y="652386"/>
                </a:cubicBezTo>
                <a:cubicBezTo>
                  <a:pt x="1809958" y="563289"/>
                  <a:pt x="1765417" y="534420"/>
                  <a:pt x="1642010" y="511144"/>
                </a:cubicBezTo>
                <a:cubicBezTo>
                  <a:pt x="1514062" y="487012"/>
                  <a:pt x="1451921" y="464023"/>
                  <a:pt x="1119152" y="317710"/>
                </a:cubicBezTo>
                <a:cubicBezTo>
                  <a:pt x="683529" y="126175"/>
                  <a:pt x="576633" y="88473"/>
                  <a:pt x="322142" y="36611"/>
                </a:cubicBezTo>
                <a:cubicBezTo>
                  <a:pt x="146871" y="893"/>
                  <a:pt x="138820" y="0"/>
                  <a:pt x="113358" y="13438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" name="图片 50" descr="形状&#10;&#10;描述已自动生成">
            <a:extLst>
              <a:ext uri="{FF2B5EF4-FFF2-40B4-BE49-F238E27FC236}">
                <a16:creationId xmlns="" xmlns:a16="http://schemas.microsoft.com/office/drawing/2014/main" id="{A53CBCEA-9660-41EB-8E95-0BA7AA61823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2914612"/>
            <a:ext cx="1828800" cy="18288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219731" y="398352"/>
            <a:ext cx="21004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8F4EB"/>
                </a:solidFill>
              </a:rPr>
              <a:t>https://www.ypppt.com/</a:t>
            </a:r>
            <a:endParaRPr lang="zh-CN" altLang="en-US" sz="1400" dirty="0">
              <a:solidFill>
                <a:srgbClr val="F8F4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2522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4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14A373A7-76C5-4915-A9ED-FA703DCBE33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8F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1" name="图片 30" descr="徽标&#10;&#10;中度可信度描述已自动生成">
            <a:extLst>
              <a:ext uri="{FF2B5EF4-FFF2-40B4-BE49-F238E27FC236}">
                <a16:creationId xmlns="" xmlns:a16="http://schemas.microsoft.com/office/drawing/2014/main" id="{D530B0AA-5BEB-4CBD-BFBB-79E3DACB48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1120" y="432527"/>
            <a:ext cx="3348928" cy="3348928"/>
          </a:xfrm>
          <a:custGeom>
            <a:avLst/>
            <a:gdLst>
              <a:gd name="connsiteX0" fmla="*/ 1260444 w 2971800"/>
              <a:gd name="connsiteY0" fmla="*/ 0 h 2971800"/>
              <a:gd name="connsiteX1" fmla="*/ 2971800 w 2971800"/>
              <a:gd name="connsiteY1" fmla="*/ 0 h 2971800"/>
              <a:gd name="connsiteX2" fmla="*/ 2971800 w 2971800"/>
              <a:gd name="connsiteY2" fmla="*/ 2971800 h 2971800"/>
              <a:gd name="connsiteX3" fmla="*/ 0 w 2971800"/>
              <a:gd name="connsiteY3" fmla="*/ 2971800 h 2971800"/>
              <a:gd name="connsiteX4" fmla="*/ 0 w 2971800"/>
              <a:gd name="connsiteY4" fmla="*/ 1020924 h 2971800"/>
              <a:gd name="connsiteX5" fmla="*/ 1260444 w 2971800"/>
              <a:gd name="connsiteY5" fmla="*/ 1020924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71800" h="2971800">
                <a:moveTo>
                  <a:pt x="1260444" y="0"/>
                </a:moveTo>
                <a:lnTo>
                  <a:pt x="2971800" y="0"/>
                </a:lnTo>
                <a:lnTo>
                  <a:pt x="2971800" y="2971800"/>
                </a:lnTo>
                <a:lnTo>
                  <a:pt x="0" y="2971800"/>
                </a:lnTo>
                <a:lnTo>
                  <a:pt x="0" y="1020924"/>
                </a:lnTo>
                <a:lnTo>
                  <a:pt x="1260444" y="1020924"/>
                </a:lnTo>
                <a:close/>
              </a:path>
            </a:pathLst>
          </a:custGeom>
        </p:spPr>
      </p:pic>
      <p:pic>
        <p:nvPicPr>
          <p:cNvPr id="3" name="图片 2" descr="图示&#10;&#10;低可信度描述已自动生成">
            <a:extLst>
              <a:ext uri="{FF2B5EF4-FFF2-40B4-BE49-F238E27FC236}">
                <a16:creationId xmlns="" xmlns:a16="http://schemas.microsoft.com/office/drawing/2014/main" id="{6CBFF66F-A86C-49C8-BB2E-338EBF728E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070" y="519470"/>
            <a:ext cx="3888660" cy="388866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E24EF70E-E4F2-4448-996F-F55799A25A70}"/>
              </a:ext>
            </a:extLst>
          </p:cNvPr>
          <p:cNvSpPr txBox="1"/>
          <p:nvPr/>
        </p:nvSpPr>
        <p:spPr>
          <a:xfrm>
            <a:off x="768652" y="2106991"/>
            <a:ext cx="4186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spc="300">
                <a:solidFill>
                  <a:srgbClr val="F36537"/>
                </a:solidFill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Powerpoint Templet </a:t>
            </a:r>
            <a:endParaRPr lang="zh-CN" altLang="en-US" sz="2800" b="1" i="1" spc="300">
              <a:solidFill>
                <a:srgbClr val="F36537"/>
              </a:solidFill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8BF59406-2EF3-47B6-A1CE-1F7FA977F983}"/>
              </a:ext>
            </a:extLst>
          </p:cNvPr>
          <p:cNvSpPr txBox="1"/>
          <p:nvPr/>
        </p:nvSpPr>
        <p:spPr>
          <a:xfrm>
            <a:off x="768652" y="2805837"/>
            <a:ext cx="4412948" cy="129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 malesuada fames ac turpis egestas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pic>
        <p:nvPicPr>
          <p:cNvPr id="17" name="图片 16" descr="图标&#10;&#10;描述已自动生成">
            <a:extLst>
              <a:ext uri="{FF2B5EF4-FFF2-40B4-BE49-F238E27FC236}">
                <a16:creationId xmlns="" xmlns:a16="http://schemas.microsoft.com/office/drawing/2014/main" id="{FDD3332F-B4D6-4FCD-8C7F-79F7AE5430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24800" y="2590800"/>
            <a:ext cx="4267200" cy="4267200"/>
          </a:xfrm>
          <a:custGeom>
            <a:avLst/>
            <a:gdLst>
              <a:gd name="connsiteX0" fmla="*/ 768352 w 4267200"/>
              <a:gd name="connsiteY0" fmla="*/ 608909 h 4267200"/>
              <a:gd name="connsiteX1" fmla="*/ 694118 w 4267200"/>
              <a:gd name="connsiteY1" fmla="*/ 631961 h 4267200"/>
              <a:gd name="connsiteX2" fmla="*/ 673100 w 4267200"/>
              <a:gd name="connsiteY2" fmla="*/ 689111 h 4267200"/>
              <a:gd name="connsiteX3" fmla="*/ 635447 w 4267200"/>
              <a:gd name="connsiteY3" fmla="*/ 723036 h 4267200"/>
              <a:gd name="connsiteX4" fmla="*/ 579679 w 4267200"/>
              <a:gd name="connsiteY4" fmla="*/ 829960 h 4267200"/>
              <a:gd name="connsiteX5" fmla="*/ 587652 w 4267200"/>
              <a:gd name="connsiteY5" fmla="*/ 888136 h 4267200"/>
              <a:gd name="connsiteX6" fmla="*/ 548424 w 4267200"/>
              <a:gd name="connsiteY6" fmla="*/ 888136 h 4267200"/>
              <a:gd name="connsiteX7" fmla="*/ 406448 w 4267200"/>
              <a:gd name="connsiteY7" fmla="*/ 1028706 h 4267200"/>
              <a:gd name="connsiteX8" fmla="*/ 508000 w 4267200"/>
              <a:gd name="connsiteY8" fmla="*/ 1135828 h 4267200"/>
              <a:gd name="connsiteX9" fmla="*/ 584200 w 4267200"/>
              <a:gd name="connsiteY9" fmla="*/ 1141623 h 4267200"/>
              <a:gd name="connsiteX10" fmla="*/ 590550 w 4267200"/>
              <a:gd name="connsiteY10" fmla="*/ 1189753 h 4267200"/>
              <a:gd name="connsiteX11" fmla="*/ 644525 w 4267200"/>
              <a:gd name="connsiteY11" fmla="*/ 1247678 h 4267200"/>
              <a:gd name="connsiteX12" fmla="*/ 698500 w 4267200"/>
              <a:gd name="connsiteY12" fmla="*/ 1295880 h 4267200"/>
              <a:gd name="connsiteX13" fmla="*/ 830636 w 4267200"/>
              <a:gd name="connsiteY13" fmla="*/ 1402884 h 4267200"/>
              <a:gd name="connsiteX14" fmla="*/ 952500 w 4267200"/>
              <a:gd name="connsiteY14" fmla="*/ 1322941 h 4267200"/>
              <a:gd name="connsiteX15" fmla="*/ 985465 w 4267200"/>
              <a:gd name="connsiteY15" fmla="*/ 1287356 h 4267200"/>
              <a:gd name="connsiteX16" fmla="*/ 1061019 w 4267200"/>
              <a:gd name="connsiteY16" fmla="*/ 1212620 h 4267200"/>
              <a:gd name="connsiteX17" fmla="*/ 1048941 w 4267200"/>
              <a:gd name="connsiteY17" fmla="*/ 1119039 h 4267200"/>
              <a:gd name="connsiteX18" fmla="*/ 1069082 w 4267200"/>
              <a:gd name="connsiteY18" fmla="*/ 889642 h 4267200"/>
              <a:gd name="connsiteX19" fmla="*/ 1101486 w 4267200"/>
              <a:gd name="connsiteY19" fmla="*/ 795957 h 4267200"/>
              <a:gd name="connsiteX20" fmla="*/ 967215 w 4267200"/>
              <a:gd name="connsiteY20" fmla="*/ 754147 h 4267200"/>
              <a:gd name="connsiteX21" fmla="*/ 929599 w 4267200"/>
              <a:gd name="connsiteY21" fmla="*/ 703298 h 4267200"/>
              <a:gd name="connsiteX22" fmla="*/ 870218 w 4267200"/>
              <a:gd name="connsiteY22" fmla="*/ 627079 h 4267200"/>
              <a:gd name="connsiteX23" fmla="*/ 768352 w 4267200"/>
              <a:gd name="connsiteY23" fmla="*/ 608909 h 4267200"/>
              <a:gd name="connsiteX24" fmla="*/ 0 w 4267200"/>
              <a:gd name="connsiteY24" fmla="*/ 0 h 4267200"/>
              <a:gd name="connsiteX25" fmla="*/ 4267200 w 4267200"/>
              <a:gd name="connsiteY25" fmla="*/ 0 h 4267200"/>
              <a:gd name="connsiteX26" fmla="*/ 4267200 w 4267200"/>
              <a:gd name="connsiteY26" fmla="*/ 4267200 h 4267200"/>
              <a:gd name="connsiteX27" fmla="*/ 0 w 4267200"/>
              <a:gd name="connsiteY27" fmla="*/ 4267200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267200" h="4267200">
                <a:moveTo>
                  <a:pt x="768352" y="608909"/>
                </a:moveTo>
                <a:cubicBezTo>
                  <a:pt x="735429" y="609822"/>
                  <a:pt x="707110" y="617605"/>
                  <a:pt x="694118" y="631961"/>
                </a:cubicBezTo>
                <a:cubicBezTo>
                  <a:pt x="682558" y="644735"/>
                  <a:pt x="673100" y="670452"/>
                  <a:pt x="673100" y="689111"/>
                </a:cubicBezTo>
                <a:cubicBezTo>
                  <a:pt x="673100" y="718249"/>
                  <a:pt x="667787" y="723036"/>
                  <a:pt x="635447" y="723036"/>
                </a:cubicBezTo>
                <a:cubicBezTo>
                  <a:pt x="586357" y="723036"/>
                  <a:pt x="569463" y="755428"/>
                  <a:pt x="579679" y="829960"/>
                </a:cubicBezTo>
                <a:lnTo>
                  <a:pt x="587652" y="888136"/>
                </a:lnTo>
                <a:lnTo>
                  <a:pt x="548424" y="888136"/>
                </a:lnTo>
                <a:cubicBezTo>
                  <a:pt x="459337" y="888136"/>
                  <a:pt x="408790" y="938182"/>
                  <a:pt x="406448" y="1028706"/>
                </a:cubicBezTo>
                <a:cubicBezTo>
                  <a:pt x="404367" y="1109103"/>
                  <a:pt x="423635" y="1129427"/>
                  <a:pt x="508000" y="1135828"/>
                </a:cubicBezTo>
                <a:lnTo>
                  <a:pt x="584200" y="1141623"/>
                </a:lnTo>
                <a:cubicBezTo>
                  <a:pt x="587692" y="1141896"/>
                  <a:pt x="590550" y="1163554"/>
                  <a:pt x="590550" y="1189753"/>
                </a:cubicBezTo>
                <a:cubicBezTo>
                  <a:pt x="590550" y="1235711"/>
                  <a:pt x="592448" y="1237748"/>
                  <a:pt x="644525" y="1247678"/>
                </a:cubicBezTo>
                <a:cubicBezTo>
                  <a:pt x="693672" y="1257049"/>
                  <a:pt x="698500" y="1261360"/>
                  <a:pt x="698500" y="1295880"/>
                </a:cubicBezTo>
                <a:cubicBezTo>
                  <a:pt x="698500" y="1354433"/>
                  <a:pt x="745139" y="1392202"/>
                  <a:pt x="830636" y="1402884"/>
                </a:cubicBezTo>
                <a:cubicBezTo>
                  <a:pt x="918804" y="1413900"/>
                  <a:pt x="952500" y="1391795"/>
                  <a:pt x="952500" y="1322941"/>
                </a:cubicBezTo>
                <a:cubicBezTo>
                  <a:pt x="952500" y="1282069"/>
                  <a:pt x="954745" y="1279646"/>
                  <a:pt x="985465" y="1287356"/>
                </a:cubicBezTo>
                <a:cubicBezTo>
                  <a:pt x="1030107" y="1298560"/>
                  <a:pt x="1051271" y="1277626"/>
                  <a:pt x="1061019" y="1212620"/>
                </a:cubicBezTo>
                <a:cubicBezTo>
                  <a:pt x="1066766" y="1174296"/>
                  <a:pt x="1063191" y="1146595"/>
                  <a:pt x="1048941" y="1119039"/>
                </a:cubicBezTo>
                <a:cubicBezTo>
                  <a:pt x="1015768" y="1054889"/>
                  <a:pt x="1022967" y="972887"/>
                  <a:pt x="1069082" y="889642"/>
                </a:cubicBezTo>
                <a:cubicBezTo>
                  <a:pt x="1092587" y="847210"/>
                  <a:pt x="1106129" y="808058"/>
                  <a:pt x="1101486" y="795957"/>
                </a:cubicBezTo>
                <a:cubicBezTo>
                  <a:pt x="1092380" y="772229"/>
                  <a:pt x="1000442" y="743600"/>
                  <a:pt x="967215" y="754147"/>
                </a:cubicBezTo>
                <a:cubicBezTo>
                  <a:pt x="949628" y="759728"/>
                  <a:pt x="941896" y="749276"/>
                  <a:pt x="929599" y="703298"/>
                </a:cubicBezTo>
                <a:cubicBezTo>
                  <a:pt x="916834" y="655572"/>
                  <a:pt x="906421" y="642206"/>
                  <a:pt x="870218" y="627079"/>
                </a:cubicBezTo>
                <a:cubicBezTo>
                  <a:pt x="838805" y="613954"/>
                  <a:pt x="801276" y="607997"/>
                  <a:pt x="768352" y="608909"/>
                </a:cubicBezTo>
                <a:close/>
                <a:moveTo>
                  <a:pt x="0" y="0"/>
                </a:moveTo>
                <a:lnTo>
                  <a:pt x="4267200" y="0"/>
                </a:lnTo>
                <a:lnTo>
                  <a:pt x="4267200" y="4267200"/>
                </a:lnTo>
                <a:lnTo>
                  <a:pt x="0" y="4267200"/>
                </a:lnTo>
                <a:close/>
              </a:path>
            </a:pathLst>
          </a:cu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CFDE6F02-2F39-4747-B558-E41403DE520C}"/>
              </a:ext>
            </a:extLst>
          </p:cNvPr>
          <p:cNvSpPr txBox="1"/>
          <p:nvPr/>
        </p:nvSpPr>
        <p:spPr>
          <a:xfrm>
            <a:off x="6096000" y="4280274"/>
            <a:ext cx="3663648" cy="1689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 malesuada fames ac turpis egestas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14" name="任意多边形: 形状 13">
            <a:extLst>
              <a:ext uri="{FF2B5EF4-FFF2-40B4-BE49-F238E27FC236}">
                <a16:creationId xmlns="" xmlns:a16="http://schemas.microsoft.com/office/drawing/2014/main" id="{3498838E-8872-4EF5-B2B1-4AAE847AA348}"/>
              </a:ext>
            </a:extLst>
          </p:cNvPr>
          <p:cNvSpPr/>
          <p:nvPr/>
        </p:nvSpPr>
        <p:spPr>
          <a:xfrm>
            <a:off x="8329167" y="3191629"/>
            <a:ext cx="701763" cy="813072"/>
          </a:xfrm>
          <a:custGeom>
            <a:avLst/>
            <a:gdLst/>
            <a:ahLst/>
            <a:cxnLst/>
            <a:rect l="0" t="0" r="0" b="0"/>
            <a:pathLst>
              <a:path w="701763" h="813072">
                <a:moveTo>
                  <a:pt x="289751" y="31132"/>
                </a:moveTo>
                <a:cubicBezTo>
                  <a:pt x="278191" y="43906"/>
                  <a:pt x="268733" y="69623"/>
                  <a:pt x="268733" y="88282"/>
                </a:cubicBezTo>
                <a:cubicBezTo>
                  <a:pt x="268733" y="117420"/>
                  <a:pt x="263420" y="122207"/>
                  <a:pt x="231080" y="122207"/>
                </a:cubicBezTo>
                <a:cubicBezTo>
                  <a:pt x="181990" y="122207"/>
                  <a:pt x="165096" y="154599"/>
                  <a:pt x="175312" y="229131"/>
                </a:cubicBezTo>
                <a:lnTo>
                  <a:pt x="183285" y="287307"/>
                </a:lnTo>
                <a:lnTo>
                  <a:pt x="144057" y="287307"/>
                </a:lnTo>
                <a:cubicBezTo>
                  <a:pt x="54970" y="287307"/>
                  <a:pt x="4423" y="337353"/>
                  <a:pt x="2081" y="427877"/>
                </a:cubicBezTo>
                <a:cubicBezTo>
                  <a:pt x="0" y="508274"/>
                  <a:pt x="19268" y="528598"/>
                  <a:pt x="103633" y="534999"/>
                </a:cubicBezTo>
                <a:lnTo>
                  <a:pt x="179833" y="540794"/>
                </a:lnTo>
                <a:cubicBezTo>
                  <a:pt x="183325" y="541067"/>
                  <a:pt x="186183" y="562725"/>
                  <a:pt x="186183" y="588924"/>
                </a:cubicBezTo>
                <a:cubicBezTo>
                  <a:pt x="186183" y="634882"/>
                  <a:pt x="188081" y="636919"/>
                  <a:pt x="240158" y="646849"/>
                </a:cubicBezTo>
                <a:cubicBezTo>
                  <a:pt x="289305" y="656220"/>
                  <a:pt x="294133" y="660531"/>
                  <a:pt x="294133" y="695051"/>
                </a:cubicBezTo>
                <a:cubicBezTo>
                  <a:pt x="294133" y="753604"/>
                  <a:pt x="340772" y="791373"/>
                  <a:pt x="426269" y="802055"/>
                </a:cubicBezTo>
                <a:cubicBezTo>
                  <a:pt x="514437" y="813071"/>
                  <a:pt x="548133" y="790966"/>
                  <a:pt x="548133" y="722112"/>
                </a:cubicBezTo>
                <a:cubicBezTo>
                  <a:pt x="548133" y="681240"/>
                  <a:pt x="550378" y="678817"/>
                  <a:pt x="581098" y="686527"/>
                </a:cubicBezTo>
                <a:cubicBezTo>
                  <a:pt x="625740" y="697731"/>
                  <a:pt x="646904" y="676797"/>
                  <a:pt x="656652" y="611791"/>
                </a:cubicBezTo>
                <a:cubicBezTo>
                  <a:pt x="662399" y="573467"/>
                  <a:pt x="658824" y="545766"/>
                  <a:pt x="644574" y="518210"/>
                </a:cubicBezTo>
                <a:cubicBezTo>
                  <a:pt x="611401" y="454060"/>
                  <a:pt x="618600" y="372058"/>
                  <a:pt x="664715" y="288813"/>
                </a:cubicBezTo>
                <a:cubicBezTo>
                  <a:pt x="688220" y="246381"/>
                  <a:pt x="701762" y="207229"/>
                  <a:pt x="697119" y="195128"/>
                </a:cubicBezTo>
                <a:cubicBezTo>
                  <a:pt x="688013" y="171400"/>
                  <a:pt x="596075" y="142771"/>
                  <a:pt x="562848" y="153318"/>
                </a:cubicBezTo>
                <a:cubicBezTo>
                  <a:pt x="545261" y="158899"/>
                  <a:pt x="537529" y="148447"/>
                  <a:pt x="525232" y="102469"/>
                </a:cubicBezTo>
                <a:cubicBezTo>
                  <a:pt x="512467" y="54743"/>
                  <a:pt x="502054" y="41377"/>
                  <a:pt x="465851" y="26250"/>
                </a:cubicBezTo>
                <a:cubicBezTo>
                  <a:pt x="403025" y="0"/>
                  <a:pt x="315735" y="2420"/>
                  <a:pt x="289751" y="31132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 descr="卡通人物&#10;&#10;低可信度描述已自动生成">
            <a:extLst>
              <a:ext uri="{FF2B5EF4-FFF2-40B4-BE49-F238E27FC236}">
                <a16:creationId xmlns="" xmlns:a16="http://schemas.microsoft.com/office/drawing/2014/main" id="{4E0FF348-FF93-4F7F-8D14-2554926E97A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36"/>
          <a:stretch/>
        </p:blipFill>
        <p:spPr>
          <a:xfrm>
            <a:off x="3176501" y="4102474"/>
            <a:ext cx="2671234" cy="2475274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C6E01AA2-3F0F-4891-AE0F-7D9D5675E3FC}"/>
              </a:ext>
            </a:extLst>
          </p:cNvPr>
          <p:cNvSpPr txBox="1"/>
          <p:nvPr/>
        </p:nvSpPr>
        <p:spPr>
          <a:xfrm>
            <a:off x="7653282" y="519470"/>
            <a:ext cx="3663648" cy="8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tristique senectus et netus et malesuada fames ac turpis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3D460AD2-096B-46D7-9916-15EBEA768704}"/>
              </a:ext>
            </a:extLst>
          </p:cNvPr>
          <p:cNvSpPr txBox="1"/>
          <p:nvPr/>
        </p:nvSpPr>
        <p:spPr>
          <a:xfrm>
            <a:off x="305989" y="5969647"/>
            <a:ext cx="3663648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tristique senectus et netus et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9" name="任意多边形: 形状 8">
            <a:extLst>
              <a:ext uri="{FF2B5EF4-FFF2-40B4-BE49-F238E27FC236}">
                <a16:creationId xmlns="" xmlns:a16="http://schemas.microsoft.com/office/drawing/2014/main" id="{43E02166-5ABF-45D3-9E24-6D05394190E6}"/>
              </a:ext>
            </a:extLst>
          </p:cNvPr>
          <p:cNvSpPr/>
          <p:nvPr/>
        </p:nvSpPr>
        <p:spPr>
          <a:xfrm>
            <a:off x="1099436" y="4905627"/>
            <a:ext cx="754764" cy="848533"/>
          </a:xfrm>
          <a:custGeom>
            <a:avLst/>
            <a:gdLst>
              <a:gd name="connsiteX0" fmla="*/ 254604 w 557588"/>
              <a:gd name="connsiteY0" fmla="*/ 19237 h 631613"/>
              <a:gd name="connsiteX1" fmla="*/ 360437 w 557588"/>
              <a:gd name="connsiteY1" fmla="*/ 340970 h 631613"/>
              <a:gd name="connsiteX2" fmla="*/ 534004 w 557588"/>
              <a:gd name="connsiteY2" fmla="*/ 412937 h 631613"/>
              <a:gd name="connsiteX3" fmla="*/ 534004 w 557588"/>
              <a:gd name="connsiteY3" fmla="*/ 497604 h 631613"/>
              <a:gd name="connsiteX4" fmla="*/ 330804 w 557588"/>
              <a:gd name="connsiteY4" fmla="*/ 404470 h 631613"/>
              <a:gd name="connsiteX5" fmla="*/ 368904 w 557588"/>
              <a:gd name="connsiteY5" fmla="*/ 611904 h 631613"/>
              <a:gd name="connsiteX6" fmla="*/ 292704 w 557588"/>
              <a:gd name="connsiteY6" fmla="*/ 603437 h 631613"/>
              <a:gd name="connsiteX7" fmla="*/ 250371 w 557588"/>
              <a:gd name="connsiteY7" fmla="*/ 438337 h 631613"/>
              <a:gd name="connsiteX8" fmla="*/ 64104 w 557588"/>
              <a:gd name="connsiteY8" fmla="*/ 463737 h 631613"/>
              <a:gd name="connsiteX9" fmla="*/ 9071 w 557588"/>
              <a:gd name="connsiteY9" fmla="*/ 366370 h 631613"/>
              <a:gd name="connsiteX10" fmla="*/ 233437 w 557588"/>
              <a:gd name="connsiteY10" fmla="*/ 281704 h 631613"/>
              <a:gd name="connsiteX11" fmla="*/ 148771 w 557588"/>
              <a:gd name="connsiteY11" fmla="*/ 65804 h 631613"/>
              <a:gd name="connsiteX12" fmla="*/ 254604 w 557588"/>
              <a:gd name="connsiteY12" fmla="*/ 19237 h 631613"/>
              <a:gd name="connsiteX0" fmla="*/ 254604 w 557588"/>
              <a:gd name="connsiteY0" fmla="*/ 60470 h 672846"/>
              <a:gd name="connsiteX1" fmla="*/ 360437 w 557588"/>
              <a:gd name="connsiteY1" fmla="*/ 382203 h 672846"/>
              <a:gd name="connsiteX2" fmla="*/ 534004 w 557588"/>
              <a:gd name="connsiteY2" fmla="*/ 454170 h 672846"/>
              <a:gd name="connsiteX3" fmla="*/ 534004 w 557588"/>
              <a:gd name="connsiteY3" fmla="*/ 538837 h 672846"/>
              <a:gd name="connsiteX4" fmla="*/ 330804 w 557588"/>
              <a:gd name="connsiteY4" fmla="*/ 445703 h 672846"/>
              <a:gd name="connsiteX5" fmla="*/ 368904 w 557588"/>
              <a:gd name="connsiteY5" fmla="*/ 653137 h 672846"/>
              <a:gd name="connsiteX6" fmla="*/ 292704 w 557588"/>
              <a:gd name="connsiteY6" fmla="*/ 644670 h 672846"/>
              <a:gd name="connsiteX7" fmla="*/ 250371 w 557588"/>
              <a:gd name="connsiteY7" fmla="*/ 479570 h 672846"/>
              <a:gd name="connsiteX8" fmla="*/ 64104 w 557588"/>
              <a:gd name="connsiteY8" fmla="*/ 504970 h 672846"/>
              <a:gd name="connsiteX9" fmla="*/ 9071 w 557588"/>
              <a:gd name="connsiteY9" fmla="*/ 407603 h 672846"/>
              <a:gd name="connsiteX10" fmla="*/ 233437 w 557588"/>
              <a:gd name="connsiteY10" fmla="*/ 322937 h 672846"/>
              <a:gd name="connsiteX11" fmla="*/ 148771 w 557588"/>
              <a:gd name="connsiteY11" fmla="*/ 107037 h 672846"/>
              <a:gd name="connsiteX12" fmla="*/ 254604 w 557588"/>
              <a:gd name="connsiteY12" fmla="*/ 60470 h 672846"/>
              <a:gd name="connsiteX0" fmla="*/ 254604 w 557588"/>
              <a:gd name="connsiteY0" fmla="*/ 6325 h 618701"/>
              <a:gd name="connsiteX1" fmla="*/ 360437 w 557588"/>
              <a:gd name="connsiteY1" fmla="*/ 328058 h 618701"/>
              <a:gd name="connsiteX2" fmla="*/ 534004 w 557588"/>
              <a:gd name="connsiteY2" fmla="*/ 400025 h 618701"/>
              <a:gd name="connsiteX3" fmla="*/ 534004 w 557588"/>
              <a:gd name="connsiteY3" fmla="*/ 484692 h 618701"/>
              <a:gd name="connsiteX4" fmla="*/ 330804 w 557588"/>
              <a:gd name="connsiteY4" fmla="*/ 391558 h 618701"/>
              <a:gd name="connsiteX5" fmla="*/ 368904 w 557588"/>
              <a:gd name="connsiteY5" fmla="*/ 598992 h 618701"/>
              <a:gd name="connsiteX6" fmla="*/ 292704 w 557588"/>
              <a:gd name="connsiteY6" fmla="*/ 590525 h 618701"/>
              <a:gd name="connsiteX7" fmla="*/ 250371 w 557588"/>
              <a:gd name="connsiteY7" fmla="*/ 425425 h 618701"/>
              <a:gd name="connsiteX8" fmla="*/ 64104 w 557588"/>
              <a:gd name="connsiteY8" fmla="*/ 450825 h 618701"/>
              <a:gd name="connsiteX9" fmla="*/ 9071 w 557588"/>
              <a:gd name="connsiteY9" fmla="*/ 353458 h 618701"/>
              <a:gd name="connsiteX10" fmla="*/ 233437 w 557588"/>
              <a:gd name="connsiteY10" fmla="*/ 268792 h 618701"/>
              <a:gd name="connsiteX11" fmla="*/ 148771 w 557588"/>
              <a:gd name="connsiteY11" fmla="*/ 52892 h 618701"/>
              <a:gd name="connsiteX12" fmla="*/ 254604 w 557588"/>
              <a:gd name="connsiteY12" fmla="*/ 6325 h 618701"/>
              <a:gd name="connsiteX0" fmla="*/ 254604 w 557588"/>
              <a:gd name="connsiteY0" fmla="*/ 17375 h 629751"/>
              <a:gd name="connsiteX1" fmla="*/ 360437 w 557588"/>
              <a:gd name="connsiteY1" fmla="*/ 313708 h 629751"/>
              <a:gd name="connsiteX2" fmla="*/ 534004 w 557588"/>
              <a:gd name="connsiteY2" fmla="*/ 411075 h 629751"/>
              <a:gd name="connsiteX3" fmla="*/ 534004 w 557588"/>
              <a:gd name="connsiteY3" fmla="*/ 495742 h 629751"/>
              <a:gd name="connsiteX4" fmla="*/ 330804 w 557588"/>
              <a:gd name="connsiteY4" fmla="*/ 402608 h 629751"/>
              <a:gd name="connsiteX5" fmla="*/ 368904 w 557588"/>
              <a:gd name="connsiteY5" fmla="*/ 610042 h 629751"/>
              <a:gd name="connsiteX6" fmla="*/ 292704 w 557588"/>
              <a:gd name="connsiteY6" fmla="*/ 601575 h 629751"/>
              <a:gd name="connsiteX7" fmla="*/ 250371 w 557588"/>
              <a:gd name="connsiteY7" fmla="*/ 436475 h 629751"/>
              <a:gd name="connsiteX8" fmla="*/ 64104 w 557588"/>
              <a:gd name="connsiteY8" fmla="*/ 461875 h 629751"/>
              <a:gd name="connsiteX9" fmla="*/ 9071 w 557588"/>
              <a:gd name="connsiteY9" fmla="*/ 364508 h 629751"/>
              <a:gd name="connsiteX10" fmla="*/ 233437 w 557588"/>
              <a:gd name="connsiteY10" fmla="*/ 279842 h 629751"/>
              <a:gd name="connsiteX11" fmla="*/ 148771 w 557588"/>
              <a:gd name="connsiteY11" fmla="*/ 63942 h 629751"/>
              <a:gd name="connsiteX12" fmla="*/ 254604 w 557588"/>
              <a:gd name="connsiteY12" fmla="*/ 17375 h 629751"/>
              <a:gd name="connsiteX0" fmla="*/ 254604 w 557588"/>
              <a:gd name="connsiteY0" fmla="*/ 16756 h 629132"/>
              <a:gd name="connsiteX1" fmla="*/ 360437 w 557588"/>
              <a:gd name="connsiteY1" fmla="*/ 304623 h 629132"/>
              <a:gd name="connsiteX2" fmla="*/ 534004 w 557588"/>
              <a:gd name="connsiteY2" fmla="*/ 410456 h 629132"/>
              <a:gd name="connsiteX3" fmla="*/ 534004 w 557588"/>
              <a:gd name="connsiteY3" fmla="*/ 495123 h 629132"/>
              <a:gd name="connsiteX4" fmla="*/ 330804 w 557588"/>
              <a:gd name="connsiteY4" fmla="*/ 401989 h 629132"/>
              <a:gd name="connsiteX5" fmla="*/ 368904 w 557588"/>
              <a:gd name="connsiteY5" fmla="*/ 609423 h 629132"/>
              <a:gd name="connsiteX6" fmla="*/ 292704 w 557588"/>
              <a:gd name="connsiteY6" fmla="*/ 600956 h 629132"/>
              <a:gd name="connsiteX7" fmla="*/ 250371 w 557588"/>
              <a:gd name="connsiteY7" fmla="*/ 435856 h 629132"/>
              <a:gd name="connsiteX8" fmla="*/ 64104 w 557588"/>
              <a:gd name="connsiteY8" fmla="*/ 461256 h 629132"/>
              <a:gd name="connsiteX9" fmla="*/ 9071 w 557588"/>
              <a:gd name="connsiteY9" fmla="*/ 363889 h 629132"/>
              <a:gd name="connsiteX10" fmla="*/ 233437 w 557588"/>
              <a:gd name="connsiteY10" fmla="*/ 279223 h 629132"/>
              <a:gd name="connsiteX11" fmla="*/ 148771 w 557588"/>
              <a:gd name="connsiteY11" fmla="*/ 63323 h 629132"/>
              <a:gd name="connsiteX12" fmla="*/ 254604 w 557588"/>
              <a:gd name="connsiteY12" fmla="*/ 16756 h 629132"/>
              <a:gd name="connsiteX0" fmla="*/ 254604 w 557588"/>
              <a:gd name="connsiteY0" fmla="*/ 22345 h 634721"/>
              <a:gd name="connsiteX1" fmla="*/ 360437 w 557588"/>
              <a:gd name="connsiteY1" fmla="*/ 310212 h 634721"/>
              <a:gd name="connsiteX2" fmla="*/ 534004 w 557588"/>
              <a:gd name="connsiteY2" fmla="*/ 416045 h 634721"/>
              <a:gd name="connsiteX3" fmla="*/ 534004 w 557588"/>
              <a:gd name="connsiteY3" fmla="*/ 500712 h 634721"/>
              <a:gd name="connsiteX4" fmla="*/ 330804 w 557588"/>
              <a:gd name="connsiteY4" fmla="*/ 407578 h 634721"/>
              <a:gd name="connsiteX5" fmla="*/ 368904 w 557588"/>
              <a:gd name="connsiteY5" fmla="*/ 615012 h 634721"/>
              <a:gd name="connsiteX6" fmla="*/ 292704 w 557588"/>
              <a:gd name="connsiteY6" fmla="*/ 606545 h 634721"/>
              <a:gd name="connsiteX7" fmla="*/ 250371 w 557588"/>
              <a:gd name="connsiteY7" fmla="*/ 441445 h 634721"/>
              <a:gd name="connsiteX8" fmla="*/ 64104 w 557588"/>
              <a:gd name="connsiteY8" fmla="*/ 466845 h 634721"/>
              <a:gd name="connsiteX9" fmla="*/ 9071 w 557588"/>
              <a:gd name="connsiteY9" fmla="*/ 369478 h 634721"/>
              <a:gd name="connsiteX10" fmla="*/ 233437 w 557588"/>
              <a:gd name="connsiteY10" fmla="*/ 284812 h 634721"/>
              <a:gd name="connsiteX11" fmla="*/ 148771 w 557588"/>
              <a:gd name="connsiteY11" fmla="*/ 68912 h 634721"/>
              <a:gd name="connsiteX12" fmla="*/ 254604 w 557588"/>
              <a:gd name="connsiteY12" fmla="*/ 22345 h 634721"/>
              <a:gd name="connsiteX0" fmla="*/ 254604 w 558163"/>
              <a:gd name="connsiteY0" fmla="*/ 15131 h 627507"/>
              <a:gd name="connsiteX1" fmla="*/ 350912 w 558163"/>
              <a:gd name="connsiteY1" fmla="*/ 280773 h 627507"/>
              <a:gd name="connsiteX2" fmla="*/ 534004 w 558163"/>
              <a:gd name="connsiteY2" fmla="*/ 408831 h 627507"/>
              <a:gd name="connsiteX3" fmla="*/ 534004 w 558163"/>
              <a:gd name="connsiteY3" fmla="*/ 493498 h 627507"/>
              <a:gd name="connsiteX4" fmla="*/ 330804 w 558163"/>
              <a:gd name="connsiteY4" fmla="*/ 400364 h 627507"/>
              <a:gd name="connsiteX5" fmla="*/ 368904 w 558163"/>
              <a:gd name="connsiteY5" fmla="*/ 607798 h 627507"/>
              <a:gd name="connsiteX6" fmla="*/ 292704 w 558163"/>
              <a:gd name="connsiteY6" fmla="*/ 599331 h 627507"/>
              <a:gd name="connsiteX7" fmla="*/ 250371 w 558163"/>
              <a:gd name="connsiteY7" fmla="*/ 434231 h 627507"/>
              <a:gd name="connsiteX8" fmla="*/ 64104 w 558163"/>
              <a:gd name="connsiteY8" fmla="*/ 459631 h 627507"/>
              <a:gd name="connsiteX9" fmla="*/ 9071 w 558163"/>
              <a:gd name="connsiteY9" fmla="*/ 362264 h 627507"/>
              <a:gd name="connsiteX10" fmla="*/ 233437 w 558163"/>
              <a:gd name="connsiteY10" fmla="*/ 277598 h 627507"/>
              <a:gd name="connsiteX11" fmla="*/ 148771 w 558163"/>
              <a:gd name="connsiteY11" fmla="*/ 61698 h 627507"/>
              <a:gd name="connsiteX12" fmla="*/ 254604 w 558163"/>
              <a:gd name="connsiteY12" fmla="*/ 15131 h 627507"/>
              <a:gd name="connsiteX0" fmla="*/ 254604 w 558163"/>
              <a:gd name="connsiteY0" fmla="*/ 15131 h 627507"/>
              <a:gd name="connsiteX1" fmla="*/ 350912 w 558163"/>
              <a:gd name="connsiteY1" fmla="*/ 280773 h 627507"/>
              <a:gd name="connsiteX2" fmla="*/ 534004 w 558163"/>
              <a:gd name="connsiteY2" fmla="*/ 408831 h 627507"/>
              <a:gd name="connsiteX3" fmla="*/ 534004 w 558163"/>
              <a:gd name="connsiteY3" fmla="*/ 493498 h 627507"/>
              <a:gd name="connsiteX4" fmla="*/ 330804 w 558163"/>
              <a:gd name="connsiteY4" fmla="*/ 400364 h 627507"/>
              <a:gd name="connsiteX5" fmla="*/ 368904 w 558163"/>
              <a:gd name="connsiteY5" fmla="*/ 607798 h 627507"/>
              <a:gd name="connsiteX6" fmla="*/ 292704 w 558163"/>
              <a:gd name="connsiteY6" fmla="*/ 599331 h 627507"/>
              <a:gd name="connsiteX7" fmla="*/ 250371 w 558163"/>
              <a:gd name="connsiteY7" fmla="*/ 434231 h 627507"/>
              <a:gd name="connsiteX8" fmla="*/ 64104 w 558163"/>
              <a:gd name="connsiteY8" fmla="*/ 459631 h 627507"/>
              <a:gd name="connsiteX9" fmla="*/ 9071 w 558163"/>
              <a:gd name="connsiteY9" fmla="*/ 362264 h 627507"/>
              <a:gd name="connsiteX10" fmla="*/ 233437 w 558163"/>
              <a:gd name="connsiteY10" fmla="*/ 277598 h 627507"/>
              <a:gd name="connsiteX11" fmla="*/ 148771 w 558163"/>
              <a:gd name="connsiteY11" fmla="*/ 61698 h 627507"/>
              <a:gd name="connsiteX12" fmla="*/ 254604 w 558163"/>
              <a:gd name="connsiteY12" fmla="*/ 15131 h 627507"/>
              <a:gd name="connsiteX0" fmla="*/ 254604 w 558163"/>
              <a:gd name="connsiteY0" fmla="*/ 15131 h 627507"/>
              <a:gd name="connsiteX1" fmla="*/ 350912 w 558163"/>
              <a:gd name="connsiteY1" fmla="*/ 280773 h 627507"/>
              <a:gd name="connsiteX2" fmla="*/ 534004 w 558163"/>
              <a:gd name="connsiteY2" fmla="*/ 408831 h 627507"/>
              <a:gd name="connsiteX3" fmla="*/ 534004 w 558163"/>
              <a:gd name="connsiteY3" fmla="*/ 493498 h 627507"/>
              <a:gd name="connsiteX4" fmla="*/ 330804 w 558163"/>
              <a:gd name="connsiteY4" fmla="*/ 400364 h 627507"/>
              <a:gd name="connsiteX5" fmla="*/ 368904 w 558163"/>
              <a:gd name="connsiteY5" fmla="*/ 607798 h 627507"/>
              <a:gd name="connsiteX6" fmla="*/ 292704 w 558163"/>
              <a:gd name="connsiteY6" fmla="*/ 599331 h 627507"/>
              <a:gd name="connsiteX7" fmla="*/ 250371 w 558163"/>
              <a:gd name="connsiteY7" fmla="*/ 434231 h 627507"/>
              <a:gd name="connsiteX8" fmla="*/ 64104 w 558163"/>
              <a:gd name="connsiteY8" fmla="*/ 459631 h 627507"/>
              <a:gd name="connsiteX9" fmla="*/ 9071 w 558163"/>
              <a:gd name="connsiteY9" fmla="*/ 362264 h 627507"/>
              <a:gd name="connsiteX10" fmla="*/ 233437 w 558163"/>
              <a:gd name="connsiteY10" fmla="*/ 277598 h 627507"/>
              <a:gd name="connsiteX11" fmla="*/ 148771 w 558163"/>
              <a:gd name="connsiteY11" fmla="*/ 61698 h 627507"/>
              <a:gd name="connsiteX12" fmla="*/ 254604 w 558163"/>
              <a:gd name="connsiteY12" fmla="*/ 15131 h 627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58163" h="627507">
                <a:moveTo>
                  <a:pt x="254604" y="15131"/>
                </a:moveTo>
                <a:cubicBezTo>
                  <a:pt x="288294" y="51643"/>
                  <a:pt x="348546" y="213855"/>
                  <a:pt x="350912" y="280773"/>
                </a:cubicBezTo>
                <a:cubicBezTo>
                  <a:pt x="353278" y="347691"/>
                  <a:pt x="503489" y="373377"/>
                  <a:pt x="534004" y="408831"/>
                </a:cubicBezTo>
                <a:cubicBezTo>
                  <a:pt x="564519" y="444285"/>
                  <a:pt x="567871" y="494909"/>
                  <a:pt x="534004" y="493498"/>
                </a:cubicBezTo>
                <a:cubicBezTo>
                  <a:pt x="500137" y="492087"/>
                  <a:pt x="358321" y="381314"/>
                  <a:pt x="330804" y="400364"/>
                </a:cubicBezTo>
                <a:cubicBezTo>
                  <a:pt x="303287" y="419414"/>
                  <a:pt x="375254" y="574637"/>
                  <a:pt x="368904" y="607798"/>
                </a:cubicBezTo>
                <a:cubicBezTo>
                  <a:pt x="362554" y="640959"/>
                  <a:pt x="312459" y="628259"/>
                  <a:pt x="292704" y="599331"/>
                </a:cubicBezTo>
                <a:cubicBezTo>
                  <a:pt x="272949" y="570403"/>
                  <a:pt x="288471" y="457514"/>
                  <a:pt x="250371" y="434231"/>
                </a:cubicBezTo>
                <a:cubicBezTo>
                  <a:pt x="212271" y="410948"/>
                  <a:pt x="104321" y="471625"/>
                  <a:pt x="64104" y="459631"/>
                </a:cubicBezTo>
                <a:cubicBezTo>
                  <a:pt x="23887" y="447637"/>
                  <a:pt x="-19151" y="392603"/>
                  <a:pt x="9071" y="362264"/>
                </a:cubicBezTo>
                <a:cubicBezTo>
                  <a:pt x="37293" y="331925"/>
                  <a:pt x="210154" y="327692"/>
                  <a:pt x="233437" y="277598"/>
                </a:cubicBezTo>
                <a:cubicBezTo>
                  <a:pt x="256720" y="227504"/>
                  <a:pt x="148771" y="109676"/>
                  <a:pt x="148771" y="61698"/>
                </a:cubicBezTo>
                <a:cubicBezTo>
                  <a:pt x="148771" y="13720"/>
                  <a:pt x="220914" y="-21381"/>
                  <a:pt x="254604" y="15131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 descr="图片包含 图标&#10;&#10;描述已自动生成">
            <a:extLst>
              <a:ext uri="{FF2B5EF4-FFF2-40B4-BE49-F238E27FC236}">
                <a16:creationId xmlns="" xmlns:a16="http://schemas.microsoft.com/office/drawing/2014/main" id="{6968E56C-B0F2-4759-8EDF-F8AE5839F50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358"/>
          <a:stretch/>
        </p:blipFill>
        <p:spPr>
          <a:xfrm rot="5400000">
            <a:off x="-561366" y="4779098"/>
            <a:ext cx="2475274" cy="1352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2811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4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433D0878-93C7-4C41-8DF0-3226709252F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8F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7" name="图片 26" descr="形状&#10;&#10;描述已自动生成">
            <a:extLst>
              <a:ext uri="{FF2B5EF4-FFF2-40B4-BE49-F238E27FC236}">
                <a16:creationId xmlns="" xmlns:a16="http://schemas.microsoft.com/office/drawing/2014/main" id="{024B75A3-A7BA-4A4D-A9EE-10D55706B5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t="59752"/>
          <a:stretch/>
        </p:blipFill>
        <p:spPr>
          <a:xfrm rot="10800000" flipH="1">
            <a:off x="-1" y="4728291"/>
            <a:ext cx="4984715" cy="2129709"/>
          </a:xfrm>
          <a:prstGeom prst="rect">
            <a:avLst/>
          </a:prstGeom>
        </p:spPr>
      </p:pic>
      <p:pic>
        <p:nvPicPr>
          <p:cNvPr id="3" name="图片 2" descr="地图&#10;&#10;中度可信度描述已自动生成">
            <a:extLst>
              <a:ext uri="{FF2B5EF4-FFF2-40B4-BE49-F238E27FC236}">
                <a16:creationId xmlns="" xmlns:a16="http://schemas.microsoft.com/office/drawing/2014/main" id="{0500DC87-E2C2-4825-83EA-D6B383911D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3D439665-B31D-4C36-AFAA-1C3445232E50}"/>
              </a:ext>
            </a:extLst>
          </p:cNvPr>
          <p:cNvSpPr txBox="1"/>
          <p:nvPr/>
        </p:nvSpPr>
        <p:spPr>
          <a:xfrm>
            <a:off x="8005838" y="2653091"/>
            <a:ext cx="4186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spc="300">
                <a:solidFill>
                  <a:srgbClr val="F36537"/>
                </a:solidFill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Powerpoint Templet </a:t>
            </a:r>
            <a:endParaRPr lang="zh-CN" altLang="en-US" sz="2800" b="1" i="1" spc="300">
              <a:solidFill>
                <a:srgbClr val="F36537"/>
              </a:solidFill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50106AFB-1915-4085-8CD6-DF263FB22D29}"/>
              </a:ext>
            </a:extLst>
          </p:cNvPr>
          <p:cNvSpPr txBox="1"/>
          <p:nvPr/>
        </p:nvSpPr>
        <p:spPr>
          <a:xfrm>
            <a:off x="8439452" y="4984715"/>
            <a:ext cx="3663648" cy="1689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 malesuada fames ac turpis egestas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pic>
        <p:nvPicPr>
          <p:cNvPr id="11" name="图片 10" descr="图片包含 游戏机, 笔记本&#10;&#10;描述已自动生成">
            <a:extLst>
              <a:ext uri="{FF2B5EF4-FFF2-40B4-BE49-F238E27FC236}">
                <a16:creationId xmlns="" xmlns:a16="http://schemas.microsoft.com/office/drawing/2014/main" id="{2400DA68-1716-4FAE-814D-269142D1EF2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8" t="8148"/>
          <a:stretch/>
        </p:blipFill>
        <p:spPr>
          <a:xfrm>
            <a:off x="0" y="0"/>
            <a:ext cx="4984715" cy="4984715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F67BE0DC-9ACF-4A16-BAFC-0A460EB4E300}"/>
              </a:ext>
            </a:extLst>
          </p:cNvPr>
          <p:cNvSpPr txBox="1"/>
          <p:nvPr/>
        </p:nvSpPr>
        <p:spPr>
          <a:xfrm>
            <a:off x="3127526" y="875437"/>
            <a:ext cx="4412948" cy="129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 malesuada fames ac turpis egestas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15" name="矩形: 圆角 14">
            <a:extLst>
              <a:ext uri="{FF2B5EF4-FFF2-40B4-BE49-F238E27FC236}">
                <a16:creationId xmlns="" xmlns:a16="http://schemas.microsoft.com/office/drawing/2014/main" id="{DF46C17C-156C-4D51-8E93-98697711D018}"/>
              </a:ext>
            </a:extLst>
          </p:cNvPr>
          <p:cNvSpPr/>
          <p:nvPr/>
        </p:nvSpPr>
        <p:spPr>
          <a:xfrm rot="8116038" flipH="1">
            <a:off x="3422650" y="3292577"/>
            <a:ext cx="3822700" cy="272845"/>
          </a:xfrm>
          <a:custGeom>
            <a:avLst/>
            <a:gdLst>
              <a:gd name="connsiteX0" fmla="*/ 0 w 3822700"/>
              <a:gd name="connsiteY0" fmla="*/ 2892 h 272845"/>
              <a:gd name="connsiteX1" fmla="*/ 2892 w 3822700"/>
              <a:gd name="connsiteY1" fmla="*/ 0 h 272845"/>
              <a:gd name="connsiteX2" fmla="*/ 677214 w 3822700"/>
              <a:gd name="connsiteY2" fmla="*/ 0 h 272845"/>
              <a:gd name="connsiteX3" fmla="*/ 1237028 w 3822700"/>
              <a:gd name="connsiteY3" fmla="*/ 0 h 272845"/>
              <a:gd name="connsiteX4" fmla="*/ 1873181 w 3822700"/>
              <a:gd name="connsiteY4" fmla="*/ 0 h 272845"/>
              <a:gd name="connsiteX5" fmla="*/ 2394826 w 3822700"/>
              <a:gd name="connsiteY5" fmla="*/ 0 h 272845"/>
              <a:gd name="connsiteX6" fmla="*/ 2916471 w 3822700"/>
              <a:gd name="connsiteY6" fmla="*/ 0 h 272845"/>
              <a:gd name="connsiteX7" fmla="*/ 3819808 w 3822700"/>
              <a:gd name="connsiteY7" fmla="*/ 0 h 272845"/>
              <a:gd name="connsiteX8" fmla="*/ 3822700 w 3822700"/>
              <a:gd name="connsiteY8" fmla="*/ 2892 h 272845"/>
              <a:gd name="connsiteX9" fmla="*/ 3822700 w 3822700"/>
              <a:gd name="connsiteY9" fmla="*/ 269953 h 272845"/>
              <a:gd name="connsiteX10" fmla="*/ 3819808 w 3822700"/>
              <a:gd name="connsiteY10" fmla="*/ 272845 h 272845"/>
              <a:gd name="connsiteX11" fmla="*/ 3183655 w 3822700"/>
              <a:gd name="connsiteY11" fmla="*/ 272845 h 272845"/>
              <a:gd name="connsiteX12" fmla="*/ 2623841 w 3822700"/>
              <a:gd name="connsiteY12" fmla="*/ 272845 h 272845"/>
              <a:gd name="connsiteX13" fmla="*/ 2102196 w 3822700"/>
              <a:gd name="connsiteY13" fmla="*/ 272845 h 272845"/>
              <a:gd name="connsiteX14" fmla="*/ 1542381 w 3822700"/>
              <a:gd name="connsiteY14" fmla="*/ 272845 h 272845"/>
              <a:gd name="connsiteX15" fmla="*/ 868060 w 3822700"/>
              <a:gd name="connsiteY15" fmla="*/ 272845 h 272845"/>
              <a:gd name="connsiteX16" fmla="*/ 2892 w 3822700"/>
              <a:gd name="connsiteY16" fmla="*/ 272845 h 272845"/>
              <a:gd name="connsiteX17" fmla="*/ 0 w 3822700"/>
              <a:gd name="connsiteY17" fmla="*/ 269953 h 272845"/>
              <a:gd name="connsiteX18" fmla="*/ 0 w 3822700"/>
              <a:gd name="connsiteY18" fmla="*/ 2892 h 272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822700" h="272845" fill="none" extrusionOk="0">
                <a:moveTo>
                  <a:pt x="0" y="2892"/>
                </a:moveTo>
                <a:cubicBezTo>
                  <a:pt x="-267" y="1306"/>
                  <a:pt x="1366" y="-128"/>
                  <a:pt x="2892" y="0"/>
                </a:cubicBezTo>
                <a:cubicBezTo>
                  <a:pt x="299136" y="-15975"/>
                  <a:pt x="444519" y="-28615"/>
                  <a:pt x="677214" y="0"/>
                </a:cubicBezTo>
                <a:cubicBezTo>
                  <a:pt x="909909" y="28615"/>
                  <a:pt x="1003692" y="-19379"/>
                  <a:pt x="1237028" y="0"/>
                </a:cubicBezTo>
                <a:cubicBezTo>
                  <a:pt x="1470364" y="19379"/>
                  <a:pt x="1568545" y="-1106"/>
                  <a:pt x="1873181" y="0"/>
                </a:cubicBezTo>
                <a:cubicBezTo>
                  <a:pt x="2177817" y="1106"/>
                  <a:pt x="2237713" y="-5962"/>
                  <a:pt x="2394826" y="0"/>
                </a:cubicBezTo>
                <a:cubicBezTo>
                  <a:pt x="2551939" y="5962"/>
                  <a:pt x="2798703" y="-16920"/>
                  <a:pt x="2916471" y="0"/>
                </a:cubicBezTo>
                <a:cubicBezTo>
                  <a:pt x="3034239" y="16920"/>
                  <a:pt x="3434904" y="-24724"/>
                  <a:pt x="3819808" y="0"/>
                </a:cubicBezTo>
                <a:cubicBezTo>
                  <a:pt x="3821492" y="31"/>
                  <a:pt x="3822764" y="1511"/>
                  <a:pt x="3822700" y="2892"/>
                </a:cubicBezTo>
                <a:cubicBezTo>
                  <a:pt x="3832146" y="115646"/>
                  <a:pt x="3816425" y="162251"/>
                  <a:pt x="3822700" y="269953"/>
                </a:cubicBezTo>
                <a:cubicBezTo>
                  <a:pt x="3822680" y="271613"/>
                  <a:pt x="3821330" y="272609"/>
                  <a:pt x="3819808" y="272845"/>
                </a:cubicBezTo>
                <a:cubicBezTo>
                  <a:pt x="3609887" y="285262"/>
                  <a:pt x="3402301" y="299715"/>
                  <a:pt x="3183655" y="272845"/>
                </a:cubicBezTo>
                <a:cubicBezTo>
                  <a:pt x="2965009" y="245975"/>
                  <a:pt x="2765584" y="252529"/>
                  <a:pt x="2623841" y="272845"/>
                </a:cubicBezTo>
                <a:cubicBezTo>
                  <a:pt x="2482098" y="293161"/>
                  <a:pt x="2216700" y="295357"/>
                  <a:pt x="2102196" y="272845"/>
                </a:cubicBezTo>
                <a:cubicBezTo>
                  <a:pt x="1987692" y="250333"/>
                  <a:pt x="1792712" y="289663"/>
                  <a:pt x="1542381" y="272845"/>
                </a:cubicBezTo>
                <a:cubicBezTo>
                  <a:pt x="1292050" y="256027"/>
                  <a:pt x="1107727" y="246180"/>
                  <a:pt x="868060" y="272845"/>
                </a:cubicBezTo>
                <a:cubicBezTo>
                  <a:pt x="628393" y="299510"/>
                  <a:pt x="367650" y="296388"/>
                  <a:pt x="2892" y="272845"/>
                </a:cubicBezTo>
                <a:cubicBezTo>
                  <a:pt x="1587" y="272854"/>
                  <a:pt x="67" y="271619"/>
                  <a:pt x="0" y="269953"/>
                </a:cubicBezTo>
                <a:cubicBezTo>
                  <a:pt x="9857" y="173648"/>
                  <a:pt x="6016" y="79975"/>
                  <a:pt x="0" y="2892"/>
                </a:cubicBezTo>
                <a:close/>
              </a:path>
              <a:path w="3822700" h="272845" stroke="0" extrusionOk="0">
                <a:moveTo>
                  <a:pt x="0" y="2892"/>
                </a:moveTo>
                <a:cubicBezTo>
                  <a:pt x="-218" y="1161"/>
                  <a:pt x="1004" y="109"/>
                  <a:pt x="2892" y="0"/>
                </a:cubicBezTo>
                <a:cubicBezTo>
                  <a:pt x="328808" y="33350"/>
                  <a:pt x="516048" y="111"/>
                  <a:pt x="715383" y="0"/>
                </a:cubicBezTo>
                <a:cubicBezTo>
                  <a:pt x="914718" y="-111"/>
                  <a:pt x="1086784" y="20071"/>
                  <a:pt x="1313366" y="0"/>
                </a:cubicBezTo>
                <a:cubicBezTo>
                  <a:pt x="1539948" y="-20071"/>
                  <a:pt x="1702520" y="-4583"/>
                  <a:pt x="1873181" y="0"/>
                </a:cubicBezTo>
                <a:cubicBezTo>
                  <a:pt x="2043842" y="4583"/>
                  <a:pt x="2328775" y="4315"/>
                  <a:pt x="2547503" y="0"/>
                </a:cubicBezTo>
                <a:cubicBezTo>
                  <a:pt x="2766231" y="-4315"/>
                  <a:pt x="3019389" y="17752"/>
                  <a:pt x="3145486" y="0"/>
                </a:cubicBezTo>
                <a:cubicBezTo>
                  <a:pt x="3271583" y="-17752"/>
                  <a:pt x="3495586" y="-11126"/>
                  <a:pt x="3819808" y="0"/>
                </a:cubicBezTo>
                <a:cubicBezTo>
                  <a:pt x="3821386" y="-178"/>
                  <a:pt x="3822599" y="1436"/>
                  <a:pt x="3822700" y="2892"/>
                </a:cubicBezTo>
                <a:cubicBezTo>
                  <a:pt x="3829005" y="94618"/>
                  <a:pt x="3813288" y="173352"/>
                  <a:pt x="3822700" y="269953"/>
                </a:cubicBezTo>
                <a:cubicBezTo>
                  <a:pt x="3822560" y="271542"/>
                  <a:pt x="3821527" y="272510"/>
                  <a:pt x="3819808" y="272845"/>
                </a:cubicBezTo>
                <a:cubicBezTo>
                  <a:pt x="3554622" y="293393"/>
                  <a:pt x="3451392" y="305440"/>
                  <a:pt x="3145486" y="272845"/>
                </a:cubicBezTo>
                <a:cubicBezTo>
                  <a:pt x="2839580" y="240250"/>
                  <a:pt x="2680201" y="291565"/>
                  <a:pt x="2432995" y="272845"/>
                </a:cubicBezTo>
                <a:cubicBezTo>
                  <a:pt x="2185789" y="254125"/>
                  <a:pt x="2031790" y="278275"/>
                  <a:pt x="1720504" y="272845"/>
                </a:cubicBezTo>
                <a:cubicBezTo>
                  <a:pt x="1409218" y="267415"/>
                  <a:pt x="1349419" y="296424"/>
                  <a:pt x="1160690" y="272845"/>
                </a:cubicBezTo>
                <a:cubicBezTo>
                  <a:pt x="971961" y="249266"/>
                  <a:pt x="314337" y="224184"/>
                  <a:pt x="2892" y="272845"/>
                </a:cubicBezTo>
                <a:cubicBezTo>
                  <a:pt x="1184" y="272619"/>
                  <a:pt x="15" y="271348"/>
                  <a:pt x="0" y="269953"/>
                </a:cubicBezTo>
                <a:cubicBezTo>
                  <a:pt x="-1432" y="206553"/>
                  <a:pt x="-7698" y="63581"/>
                  <a:pt x="0" y="2892"/>
                </a:cubicBezTo>
                <a:close/>
              </a:path>
            </a:pathLst>
          </a:custGeom>
          <a:solidFill>
            <a:srgbClr val="F36537"/>
          </a:solidFill>
          <a:ln>
            <a:solidFill>
              <a:srgbClr val="F36537"/>
            </a:solidFill>
            <a:extLst>
              <a:ext uri="{C807C97D-BFC1-408E-A445-0C87EB9F89A2}">
                <ask:lineSketchStyleProps xmlns="" xmlns:ask="http://schemas.microsoft.com/office/drawing/2018/sketchyshapes" sd="1219033472">
                  <a:prstGeom prst="roundRect">
                    <a:avLst>
                      <a:gd name="adj" fmla="val 1060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F699A43F-45A9-411E-84E2-25534E729529}"/>
              </a:ext>
            </a:extLst>
          </p:cNvPr>
          <p:cNvSpPr txBox="1"/>
          <p:nvPr/>
        </p:nvSpPr>
        <p:spPr>
          <a:xfrm>
            <a:off x="1858434" y="3883604"/>
            <a:ext cx="3663648" cy="1689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 malesuada fames ac turpis egestas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14" name="任意多边形: 形状 13">
            <a:extLst>
              <a:ext uri="{FF2B5EF4-FFF2-40B4-BE49-F238E27FC236}">
                <a16:creationId xmlns="" xmlns:a16="http://schemas.microsoft.com/office/drawing/2014/main" id="{A397562D-8B2F-4772-8EC4-69178D090104}"/>
              </a:ext>
            </a:extLst>
          </p:cNvPr>
          <p:cNvSpPr/>
          <p:nvPr/>
        </p:nvSpPr>
        <p:spPr>
          <a:xfrm>
            <a:off x="11220564" y="6496173"/>
            <a:ext cx="882536" cy="723654"/>
          </a:xfrm>
          <a:custGeom>
            <a:avLst/>
            <a:gdLst>
              <a:gd name="connsiteX0" fmla="*/ 57150 w 775016"/>
              <a:gd name="connsiteY0" fmla="*/ 79582 h 635491"/>
              <a:gd name="connsiteX1" fmla="*/ 209550 w 775016"/>
              <a:gd name="connsiteY1" fmla="*/ 207 h 635491"/>
              <a:gd name="connsiteX2" fmla="*/ 488950 w 775016"/>
              <a:gd name="connsiteY2" fmla="*/ 63707 h 635491"/>
              <a:gd name="connsiteX3" fmla="*/ 701675 w 775016"/>
              <a:gd name="connsiteY3" fmla="*/ 260557 h 635491"/>
              <a:gd name="connsiteX4" fmla="*/ 774700 w 775016"/>
              <a:gd name="connsiteY4" fmla="*/ 533607 h 635491"/>
              <a:gd name="connsiteX5" fmla="*/ 679450 w 775016"/>
              <a:gd name="connsiteY5" fmla="*/ 635207 h 635491"/>
              <a:gd name="connsiteX6" fmla="*/ 568325 w 775016"/>
              <a:gd name="connsiteY6" fmla="*/ 508207 h 635491"/>
              <a:gd name="connsiteX7" fmla="*/ 469900 w 775016"/>
              <a:gd name="connsiteY7" fmla="*/ 314532 h 635491"/>
              <a:gd name="connsiteX8" fmla="*/ 336550 w 775016"/>
              <a:gd name="connsiteY8" fmla="*/ 251032 h 635491"/>
              <a:gd name="connsiteX9" fmla="*/ 146050 w 775016"/>
              <a:gd name="connsiteY9" fmla="*/ 244682 h 635491"/>
              <a:gd name="connsiteX10" fmla="*/ 3175 w 775016"/>
              <a:gd name="connsiteY10" fmla="*/ 174832 h 635491"/>
              <a:gd name="connsiteX11" fmla="*/ 57150 w 775016"/>
              <a:gd name="connsiteY11" fmla="*/ 79582 h 635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75016" h="635491">
                <a:moveTo>
                  <a:pt x="57150" y="79582"/>
                </a:moveTo>
                <a:cubicBezTo>
                  <a:pt x="91546" y="50478"/>
                  <a:pt x="137583" y="2853"/>
                  <a:pt x="209550" y="207"/>
                </a:cubicBezTo>
                <a:cubicBezTo>
                  <a:pt x="281517" y="-2439"/>
                  <a:pt x="406929" y="20315"/>
                  <a:pt x="488950" y="63707"/>
                </a:cubicBezTo>
                <a:cubicBezTo>
                  <a:pt x="570971" y="107099"/>
                  <a:pt x="654050" y="182240"/>
                  <a:pt x="701675" y="260557"/>
                </a:cubicBezTo>
                <a:cubicBezTo>
                  <a:pt x="749300" y="338874"/>
                  <a:pt x="778404" y="471165"/>
                  <a:pt x="774700" y="533607"/>
                </a:cubicBezTo>
                <a:cubicBezTo>
                  <a:pt x="770996" y="596049"/>
                  <a:pt x="713846" y="639440"/>
                  <a:pt x="679450" y="635207"/>
                </a:cubicBezTo>
                <a:cubicBezTo>
                  <a:pt x="645054" y="630974"/>
                  <a:pt x="603250" y="561653"/>
                  <a:pt x="568325" y="508207"/>
                </a:cubicBezTo>
                <a:cubicBezTo>
                  <a:pt x="533400" y="454761"/>
                  <a:pt x="508529" y="357395"/>
                  <a:pt x="469900" y="314532"/>
                </a:cubicBezTo>
                <a:cubicBezTo>
                  <a:pt x="431271" y="271670"/>
                  <a:pt x="390525" y="262674"/>
                  <a:pt x="336550" y="251032"/>
                </a:cubicBezTo>
                <a:cubicBezTo>
                  <a:pt x="282575" y="239390"/>
                  <a:pt x="201613" y="257382"/>
                  <a:pt x="146050" y="244682"/>
                </a:cubicBezTo>
                <a:cubicBezTo>
                  <a:pt x="90487" y="231982"/>
                  <a:pt x="16933" y="201290"/>
                  <a:pt x="3175" y="174832"/>
                </a:cubicBezTo>
                <a:cubicBezTo>
                  <a:pt x="-10583" y="148374"/>
                  <a:pt x="22754" y="108686"/>
                  <a:pt x="57150" y="79582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FBB8E2FE-FA53-4C7E-A8B4-BF055566FCA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36" r="19480"/>
          <a:stretch/>
        </p:blipFill>
        <p:spPr>
          <a:xfrm>
            <a:off x="6669919" y="-1"/>
            <a:ext cx="5522081" cy="5291921"/>
          </a:xfrm>
          <a:prstGeom prst="rect">
            <a:avLst/>
          </a:prstGeom>
        </p:spPr>
      </p:pic>
      <p:pic>
        <p:nvPicPr>
          <p:cNvPr id="31" name="图片 30" descr="卡通人物&#10;&#10;低可信度描述已自动生成">
            <a:extLst>
              <a:ext uri="{FF2B5EF4-FFF2-40B4-BE49-F238E27FC236}">
                <a16:creationId xmlns="" xmlns:a16="http://schemas.microsoft.com/office/drawing/2014/main" id="{10A85961-5860-4CC0-B9D1-A38AA1BA83D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86" r="27316" b="61314"/>
          <a:stretch/>
        </p:blipFill>
        <p:spPr>
          <a:xfrm>
            <a:off x="5522082" y="4865701"/>
            <a:ext cx="1685204" cy="1537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3726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4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702C6D43-3EA6-4D89-BBED-BF565ABF527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8F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8" name="图片 27" descr="图片包含 图标&#10;&#10;描述已自动生成">
            <a:extLst>
              <a:ext uri="{FF2B5EF4-FFF2-40B4-BE49-F238E27FC236}">
                <a16:creationId xmlns="" xmlns:a16="http://schemas.microsoft.com/office/drawing/2014/main" id="{5D24FDBC-ADBC-4748-AEA8-4B8E3E0039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73" b="12095"/>
          <a:stretch/>
        </p:blipFill>
        <p:spPr>
          <a:xfrm flipH="1">
            <a:off x="9062370" y="1885546"/>
            <a:ext cx="3129630" cy="4972454"/>
          </a:xfrm>
          <a:prstGeom prst="rect">
            <a:avLst/>
          </a:prstGeom>
        </p:spPr>
      </p:pic>
      <p:sp>
        <p:nvSpPr>
          <p:cNvPr id="14" name="任意多边形: 形状 13">
            <a:extLst>
              <a:ext uri="{FF2B5EF4-FFF2-40B4-BE49-F238E27FC236}">
                <a16:creationId xmlns="" xmlns:a16="http://schemas.microsoft.com/office/drawing/2014/main" id="{4131DBB3-E982-472D-853A-52D54ABFD57A}"/>
              </a:ext>
            </a:extLst>
          </p:cNvPr>
          <p:cNvSpPr/>
          <p:nvPr/>
        </p:nvSpPr>
        <p:spPr>
          <a:xfrm flipH="1">
            <a:off x="705152" y="2905630"/>
            <a:ext cx="869648" cy="2692323"/>
          </a:xfrm>
          <a:custGeom>
            <a:avLst/>
            <a:gdLst>
              <a:gd name="connsiteX0" fmla="*/ 263643 w 270919"/>
              <a:gd name="connsiteY0" fmla="*/ 4543 h 614207"/>
              <a:gd name="connsiteX1" fmla="*/ 253059 w 270919"/>
              <a:gd name="connsiteY1" fmla="*/ 112493 h 614207"/>
              <a:gd name="connsiteX2" fmla="*/ 263643 w 270919"/>
              <a:gd name="connsiteY2" fmla="*/ 231026 h 614207"/>
              <a:gd name="connsiteX3" fmla="*/ 227659 w 270919"/>
              <a:gd name="connsiteY3" fmla="*/ 482909 h 614207"/>
              <a:gd name="connsiteX4" fmla="*/ 229776 w 270919"/>
              <a:gd name="connsiteY4" fmla="*/ 559109 h 614207"/>
              <a:gd name="connsiteX5" fmla="*/ 111243 w 270919"/>
              <a:gd name="connsiteY5" fmla="*/ 614143 h 614207"/>
              <a:gd name="connsiteX6" fmla="*/ 20226 w 270919"/>
              <a:gd name="connsiteY6" fmla="*/ 548526 h 614207"/>
              <a:gd name="connsiteX7" fmla="*/ 130293 w 270919"/>
              <a:gd name="connsiteY7" fmla="*/ 442693 h 614207"/>
              <a:gd name="connsiteX8" fmla="*/ 157809 w 270919"/>
              <a:gd name="connsiteY8" fmla="*/ 381309 h 614207"/>
              <a:gd name="connsiteX9" fmla="*/ 28693 w 270919"/>
              <a:gd name="connsiteY9" fmla="*/ 366493 h 614207"/>
              <a:gd name="connsiteX10" fmla="*/ 9643 w 270919"/>
              <a:gd name="connsiteY10" fmla="*/ 269126 h 614207"/>
              <a:gd name="connsiteX11" fmla="*/ 151459 w 270919"/>
              <a:gd name="connsiteY11" fmla="*/ 231026 h 614207"/>
              <a:gd name="connsiteX12" fmla="*/ 166276 w 270919"/>
              <a:gd name="connsiteY12" fmla="*/ 169643 h 614207"/>
              <a:gd name="connsiteX13" fmla="*/ 85843 w 270919"/>
              <a:gd name="connsiteY13" fmla="*/ 116726 h 614207"/>
              <a:gd name="connsiteX14" fmla="*/ 126059 w 270919"/>
              <a:gd name="connsiteY14" fmla="*/ 29943 h 614207"/>
              <a:gd name="connsiteX15" fmla="*/ 263643 w 270919"/>
              <a:gd name="connsiteY15" fmla="*/ 4543 h 614207"/>
              <a:gd name="connsiteX0" fmla="*/ 263643 w 270919"/>
              <a:gd name="connsiteY0" fmla="*/ 4501 h 614165"/>
              <a:gd name="connsiteX1" fmla="*/ 253059 w 270919"/>
              <a:gd name="connsiteY1" fmla="*/ 112451 h 614165"/>
              <a:gd name="connsiteX2" fmla="*/ 263643 w 270919"/>
              <a:gd name="connsiteY2" fmla="*/ 230984 h 614165"/>
              <a:gd name="connsiteX3" fmla="*/ 227659 w 270919"/>
              <a:gd name="connsiteY3" fmla="*/ 482867 h 614165"/>
              <a:gd name="connsiteX4" fmla="*/ 229776 w 270919"/>
              <a:gd name="connsiteY4" fmla="*/ 559067 h 614165"/>
              <a:gd name="connsiteX5" fmla="*/ 111243 w 270919"/>
              <a:gd name="connsiteY5" fmla="*/ 614101 h 614165"/>
              <a:gd name="connsiteX6" fmla="*/ 20226 w 270919"/>
              <a:gd name="connsiteY6" fmla="*/ 548484 h 614165"/>
              <a:gd name="connsiteX7" fmla="*/ 130293 w 270919"/>
              <a:gd name="connsiteY7" fmla="*/ 442651 h 614165"/>
              <a:gd name="connsiteX8" fmla="*/ 157809 w 270919"/>
              <a:gd name="connsiteY8" fmla="*/ 381267 h 614165"/>
              <a:gd name="connsiteX9" fmla="*/ 28693 w 270919"/>
              <a:gd name="connsiteY9" fmla="*/ 366451 h 614165"/>
              <a:gd name="connsiteX10" fmla="*/ 9643 w 270919"/>
              <a:gd name="connsiteY10" fmla="*/ 269084 h 614165"/>
              <a:gd name="connsiteX11" fmla="*/ 151459 w 270919"/>
              <a:gd name="connsiteY11" fmla="*/ 230984 h 614165"/>
              <a:gd name="connsiteX12" fmla="*/ 166276 w 270919"/>
              <a:gd name="connsiteY12" fmla="*/ 169601 h 614165"/>
              <a:gd name="connsiteX13" fmla="*/ 66793 w 270919"/>
              <a:gd name="connsiteY13" fmla="*/ 116684 h 614165"/>
              <a:gd name="connsiteX14" fmla="*/ 126059 w 270919"/>
              <a:gd name="connsiteY14" fmla="*/ 29901 h 614165"/>
              <a:gd name="connsiteX15" fmla="*/ 263643 w 270919"/>
              <a:gd name="connsiteY15" fmla="*/ 4501 h 614165"/>
              <a:gd name="connsiteX0" fmla="*/ 263643 w 273488"/>
              <a:gd name="connsiteY0" fmla="*/ 4501 h 614165"/>
              <a:gd name="connsiteX1" fmla="*/ 262584 w 273488"/>
              <a:gd name="connsiteY1" fmla="*/ 112451 h 614165"/>
              <a:gd name="connsiteX2" fmla="*/ 263643 w 273488"/>
              <a:gd name="connsiteY2" fmla="*/ 230984 h 614165"/>
              <a:gd name="connsiteX3" fmla="*/ 227659 w 273488"/>
              <a:gd name="connsiteY3" fmla="*/ 482867 h 614165"/>
              <a:gd name="connsiteX4" fmla="*/ 229776 w 273488"/>
              <a:gd name="connsiteY4" fmla="*/ 559067 h 614165"/>
              <a:gd name="connsiteX5" fmla="*/ 111243 w 273488"/>
              <a:gd name="connsiteY5" fmla="*/ 614101 h 614165"/>
              <a:gd name="connsiteX6" fmla="*/ 20226 w 273488"/>
              <a:gd name="connsiteY6" fmla="*/ 548484 h 614165"/>
              <a:gd name="connsiteX7" fmla="*/ 130293 w 273488"/>
              <a:gd name="connsiteY7" fmla="*/ 442651 h 614165"/>
              <a:gd name="connsiteX8" fmla="*/ 157809 w 273488"/>
              <a:gd name="connsiteY8" fmla="*/ 381267 h 614165"/>
              <a:gd name="connsiteX9" fmla="*/ 28693 w 273488"/>
              <a:gd name="connsiteY9" fmla="*/ 366451 h 614165"/>
              <a:gd name="connsiteX10" fmla="*/ 9643 w 273488"/>
              <a:gd name="connsiteY10" fmla="*/ 269084 h 614165"/>
              <a:gd name="connsiteX11" fmla="*/ 151459 w 273488"/>
              <a:gd name="connsiteY11" fmla="*/ 230984 h 614165"/>
              <a:gd name="connsiteX12" fmla="*/ 166276 w 273488"/>
              <a:gd name="connsiteY12" fmla="*/ 169601 h 614165"/>
              <a:gd name="connsiteX13" fmla="*/ 66793 w 273488"/>
              <a:gd name="connsiteY13" fmla="*/ 116684 h 614165"/>
              <a:gd name="connsiteX14" fmla="*/ 126059 w 273488"/>
              <a:gd name="connsiteY14" fmla="*/ 29901 h 614165"/>
              <a:gd name="connsiteX15" fmla="*/ 263643 w 273488"/>
              <a:gd name="connsiteY15" fmla="*/ 4501 h 614165"/>
              <a:gd name="connsiteX0" fmla="*/ 279707 w 289552"/>
              <a:gd name="connsiteY0" fmla="*/ 4501 h 614165"/>
              <a:gd name="connsiteX1" fmla="*/ 278648 w 289552"/>
              <a:gd name="connsiteY1" fmla="*/ 112451 h 614165"/>
              <a:gd name="connsiteX2" fmla="*/ 279707 w 289552"/>
              <a:gd name="connsiteY2" fmla="*/ 230984 h 614165"/>
              <a:gd name="connsiteX3" fmla="*/ 243723 w 289552"/>
              <a:gd name="connsiteY3" fmla="*/ 482867 h 614165"/>
              <a:gd name="connsiteX4" fmla="*/ 245840 w 289552"/>
              <a:gd name="connsiteY4" fmla="*/ 559067 h 614165"/>
              <a:gd name="connsiteX5" fmla="*/ 127307 w 289552"/>
              <a:gd name="connsiteY5" fmla="*/ 614101 h 614165"/>
              <a:gd name="connsiteX6" fmla="*/ 36290 w 289552"/>
              <a:gd name="connsiteY6" fmla="*/ 548484 h 614165"/>
              <a:gd name="connsiteX7" fmla="*/ 146357 w 289552"/>
              <a:gd name="connsiteY7" fmla="*/ 442651 h 614165"/>
              <a:gd name="connsiteX8" fmla="*/ 173873 w 289552"/>
              <a:gd name="connsiteY8" fmla="*/ 381267 h 614165"/>
              <a:gd name="connsiteX9" fmla="*/ 44757 w 289552"/>
              <a:gd name="connsiteY9" fmla="*/ 366451 h 614165"/>
              <a:gd name="connsiteX10" fmla="*/ 6657 w 289552"/>
              <a:gd name="connsiteY10" fmla="*/ 286546 h 614165"/>
              <a:gd name="connsiteX11" fmla="*/ 167523 w 289552"/>
              <a:gd name="connsiteY11" fmla="*/ 230984 h 614165"/>
              <a:gd name="connsiteX12" fmla="*/ 182340 w 289552"/>
              <a:gd name="connsiteY12" fmla="*/ 169601 h 614165"/>
              <a:gd name="connsiteX13" fmla="*/ 82857 w 289552"/>
              <a:gd name="connsiteY13" fmla="*/ 116684 h 614165"/>
              <a:gd name="connsiteX14" fmla="*/ 142123 w 289552"/>
              <a:gd name="connsiteY14" fmla="*/ 29901 h 614165"/>
              <a:gd name="connsiteX15" fmla="*/ 279707 w 289552"/>
              <a:gd name="connsiteY15" fmla="*/ 4501 h 614165"/>
              <a:gd name="connsiteX0" fmla="*/ 282788 w 292633"/>
              <a:gd name="connsiteY0" fmla="*/ 4501 h 614165"/>
              <a:gd name="connsiteX1" fmla="*/ 281729 w 292633"/>
              <a:gd name="connsiteY1" fmla="*/ 112451 h 614165"/>
              <a:gd name="connsiteX2" fmla="*/ 282788 w 292633"/>
              <a:gd name="connsiteY2" fmla="*/ 230984 h 614165"/>
              <a:gd name="connsiteX3" fmla="*/ 246804 w 292633"/>
              <a:gd name="connsiteY3" fmla="*/ 482867 h 614165"/>
              <a:gd name="connsiteX4" fmla="*/ 248921 w 292633"/>
              <a:gd name="connsiteY4" fmla="*/ 559067 h 614165"/>
              <a:gd name="connsiteX5" fmla="*/ 130388 w 292633"/>
              <a:gd name="connsiteY5" fmla="*/ 614101 h 614165"/>
              <a:gd name="connsiteX6" fmla="*/ 39371 w 292633"/>
              <a:gd name="connsiteY6" fmla="*/ 548484 h 614165"/>
              <a:gd name="connsiteX7" fmla="*/ 149438 w 292633"/>
              <a:gd name="connsiteY7" fmla="*/ 442651 h 614165"/>
              <a:gd name="connsiteX8" fmla="*/ 176954 w 292633"/>
              <a:gd name="connsiteY8" fmla="*/ 381267 h 614165"/>
              <a:gd name="connsiteX9" fmla="*/ 35138 w 292633"/>
              <a:gd name="connsiteY9" fmla="*/ 369626 h 614165"/>
              <a:gd name="connsiteX10" fmla="*/ 9738 w 292633"/>
              <a:gd name="connsiteY10" fmla="*/ 286546 h 614165"/>
              <a:gd name="connsiteX11" fmla="*/ 170604 w 292633"/>
              <a:gd name="connsiteY11" fmla="*/ 230984 h 614165"/>
              <a:gd name="connsiteX12" fmla="*/ 185421 w 292633"/>
              <a:gd name="connsiteY12" fmla="*/ 169601 h 614165"/>
              <a:gd name="connsiteX13" fmla="*/ 85938 w 292633"/>
              <a:gd name="connsiteY13" fmla="*/ 116684 h 614165"/>
              <a:gd name="connsiteX14" fmla="*/ 145204 w 292633"/>
              <a:gd name="connsiteY14" fmla="*/ 29901 h 614165"/>
              <a:gd name="connsiteX15" fmla="*/ 282788 w 292633"/>
              <a:gd name="connsiteY15" fmla="*/ 4501 h 614165"/>
              <a:gd name="connsiteX0" fmla="*/ 282788 w 292633"/>
              <a:gd name="connsiteY0" fmla="*/ 4501 h 614165"/>
              <a:gd name="connsiteX1" fmla="*/ 281729 w 292633"/>
              <a:gd name="connsiteY1" fmla="*/ 112451 h 614165"/>
              <a:gd name="connsiteX2" fmla="*/ 282788 w 292633"/>
              <a:gd name="connsiteY2" fmla="*/ 230984 h 614165"/>
              <a:gd name="connsiteX3" fmla="*/ 246804 w 292633"/>
              <a:gd name="connsiteY3" fmla="*/ 482867 h 614165"/>
              <a:gd name="connsiteX4" fmla="*/ 248921 w 292633"/>
              <a:gd name="connsiteY4" fmla="*/ 559067 h 614165"/>
              <a:gd name="connsiteX5" fmla="*/ 130388 w 292633"/>
              <a:gd name="connsiteY5" fmla="*/ 614101 h 614165"/>
              <a:gd name="connsiteX6" fmla="*/ 39371 w 292633"/>
              <a:gd name="connsiteY6" fmla="*/ 548484 h 614165"/>
              <a:gd name="connsiteX7" fmla="*/ 149438 w 292633"/>
              <a:gd name="connsiteY7" fmla="*/ 442651 h 614165"/>
              <a:gd name="connsiteX8" fmla="*/ 176954 w 292633"/>
              <a:gd name="connsiteY8" fmla="*/ 381267 h 614165"/>
              <a:gd name="connsiteX9" fmla="*/ 35138 w 292633"/>
              <a:gd name="connsiteY9" fmla="*/ 369626 h 614165"/>
              <a:gd name="connsiteX10" fmla="*/ 9738 w 292633"/>
              <a:gd name="connsiteY10" fmla="*/ 286546 h 614165"/>
              <a:gd name="connsiteX11" fmla="*/ 170604 w 292633"/>
              <a:gd name="connsiteY11" fmla="*/ 230984 h 614165"/>
              <a:gd name="connsiteX12" fmla="*/ 185421 w 292633"/>
              <a:gd name="connsiteY12" fmla="*/ 169601 h 614165"/>
              <a:gd name="connsiteX13" fmla="*/ 85938 w 292633"/>
              <a:gd name="connsiteY13" fmla="*/ 116684 h 614165"/>
              <a:gd name="connsiteX14" fmla="*/ 145204 w 292633"/>
              <a:gd name="connsiteY14" fmla="*/ 29901 h 614165"/>
              <a:gd name="connsiteX15" fmla="*/ 282788 w 292633"/>
              <a:gd name="connsiteY15" fmla="*/ 4501 h 614165"/>
              <a:gd name="connsiteX0" fmla="*/ 282788 w 292633"/>
              <a:gd name="connsiteY0" fmla="*/ 4501 h 614165"/>
              <a:gd name="connsiteX1" fmla="*/ 281729 w 292633"/>
              <a:gd name="connsiteY1" fmla="*/ 112451 h 614165"/>
              <a:gd name="connsiteX2" fmla="*/ 282788 w 292633"/>
              <a:gd name="connsiteY2" fmla="*/ 230984 h 614165"/>
              <a:gd name="connsiteX3" fmla="*/ 257917 w 292633"/>
              <a:gd name="connsiteY3" fmla="*/ 482867 h 614165"/>
              <a:gd name="connsiteX4" fmla="*/ 248921 w 292633"/>
              <a:gd name="connsiteY4" fmla="*/ 559067 h 614165"/>
              <a:gd name="connsiteX5" fmla="*/ 130388 w 292633"/>
              <a:gd name="connsiteY5" fmla="*/ 614101 h 614165"/>
              <a:gd name="connsiteX6" fmla="*/ 39371 w 292633"/>
              <a:gd name="connsiteY6" fmla="*/ 548484 h 614165"/>
              <a:gd name="connsiteX7" fmla="*/ 149438 w 292633"/>
              <a:gd name="connsiteY7" fmla="*/ 442651 h 614165"/>
              <a:gd name="connsiteX8" fmla="*/ 176954 w 292633"/>
              <a:gd name="connsiteY8" fmla="*/ 381267 h 614165"/>
              <a:gd name="connsiteX9" fmla="*/ 35138 w 292633"/>
              <a:gd name="connsiteY9" fmla="*/ 369626 h 614165"/>
              <a:gd name="connsiteX10" fmla="*/ 9738 w 292633"/>
              <a:gd name="connsiteY10" fmla="*/ 286546 h 614165"/>
              <a:gd name="connsiteX11" fmla="*/ 170604 w 292633"/>
              <a:gd name="connsiteY11" fmla="*/ 230984 h 614165"/>
              <a:gd name="connsiteX12" fmla="*/ 185421 w 292633"/>
              <a:gd name="connsiteY12" fmla="*/ 169601 h 614165"/>
              <a:gd name="connsiteX13" fmla="*/ 85938 w 292633"/>
              <a:gd name="connsiteY13" fmla="*/ 116684 h 614165"/>
              <a:gd name="connsiteX14" fmla="*/ 145204 w 292633"/>
              <a:gd name="connsiteY14" fmla="*/ 29901 h 614165"/>
              <a:gd name="connsiteX15" fmla="*/ 282788 w 292633"/>
              <a:gd name="connsiteY15" fmla="*/ 4501 h 614165"/>
              <a:gd name="connsiteX0" fmla="*/ 282788 w 292633"/>
              <a:gd name="connsiteY0" fmla="*/ 4501 h 614165"/>
              <a:gd name="connsiteX1" fmla="*/ 281729 w 292633"/>
              <a:gd name="connsiteY1" fmla="*/ 112451 h 614165"/>
              <a:gd name="connsiteX2" fmla="*/ 282788 w 292633"/>
              <a:gd name="connsiteY2" fmla="*/ 230984 h 614165"/>
              <a:gd name="connsiteX3" fmla="*/ 257917 w 292633"/>
              <a:gd name="connsiteY3" fmla="*/ 482867 h 614165"/>
              <a:gd name="connsiteX4" fmla="*/ 248921 w 292633"/>
              <a:gd name="connsiteY4" fmla="*/ 559067 h 614165"/>
              <a:gd name="connsiteX5" fmla="*/ 130388 w 292633"/>
              <a:gd name="connsiteY5" fmla="*/ 614101 h 614165"/>
              <a:gd name="connsiteX6" fmla="*/ 39371 w 292633"/>
              <a:gd name="connsiteY6" fmla="*/ 548484 h 614165"/>
              <a:gd name="connsiteX7" fmla="*/ 149438 w 292633"/>
              <a:gd name="connsiteY7" fmla="*/ 442651 h 614165"/>
              <a:gd name="connsiteX8" fmla="*/ 176954 w 292633"/>
              <a:gd name="connsiteY8" fmla="*/ 381267 h 614165"/>
              <a:gd name="connsiteX9" fmla="*/ 35138 w 292633"/>
              <a:gd name="connsiteY9" fmla="*/ 369626 h 614165"/>
              <a:gd name="connsiteX10" fmla="*/ 9738 w 292633"/>
              <a:gd name="connsiteY10" fmla="*/ 286546 h 614165"/>
              <a:gd name="connsiteX11" fmla="*/ 170604 w 292633"/>
              <a:gd name="connsiteY11" fmla="*/ 230984 h 614165"/>
              <a:gd name="connsiteX12" fmla="*/ 185421 w 292633"/>
              <a:gd name="connsiteY12" fmla="*/ 169601 h 614165"/>
              <a:gd name="connsiteX13" fmla="*/ 85938 w 292633"/>
              <a:gd name="connsiteY13" fmla="*/ 116684 h 614165"/>
              <a:gd name="connsiteX14" fmla="*/ 145204 w 292633"/>
              <a:gd name="connsiteY14" fmla="*/ 29901 h 614165"/>
              <a:gd name="connsiteX15" fmla="*/ 282788 w 292633"/>
              <a:gd name="connsiteY15" fmla="*/ 4501 h 614165"/>
              <a:gd name="connsiteX0" fmla="*/ 282788 w 292633"/>
              <a:gd name="connsiteY0" fmla="*/ 4501 h 615232"/>
              <a:gd name="connsiteX1" fmla="*/ 281729 w 292633"/>
              <a:gd name="connsiteY1" fmla="*/ 112451 h 615232"/>
              <a:gd name="connsiteX2" fmla="*/ 282788 w 292633"/>
              <a:gd name="connsiteY2" fmla="*/ 230984 h 615232"/>
              <a:gd name="connsiteX3" fmla="*/ 248921 w 292633"/>
              <a:gd name="connsiteY3" fmla="*/ 559067 h 615232"/>
              <a:gd name="connsiteX4" fmla="*/ 130388 w 292633"/>
              <a:gd name="connsiteY4" fmla="*/ 614101 h 615232"/>
              <a:gd name="connsiteX5" fmla="*/ 39371 w 292633"/>
              <a:gd name="connsiteY5" fmla="*/ 548484 h 615232"/>
              <a:gd name="connsiteX6" fmla="*/ 149438 w 292633"/>
              <a:gd name="connsiteY6" fmla="*/ 442651 h 615232"/>
              <a:gd name="connsiteX7" fmla="*/ 176954 w 292633"/>
              <a:gd name="connsiteY7" fmla="*/ 381267 h 615232"/>
              <a:gd name="connsiteX8" fmla="*/ 35138 w 292633"/>
              <a:gd name="connsiteY8" fmla="*/ 369626 h 615232"/>
              <a:gd name="connsiteX9" fmla="*/ 9738 w 292633"/>
              <a:gd name="connsiteY9" fmla="*/ 286546 h 615232"/>
              <a:gd name="connsiteX10" fmla="*/ 170604 w 292633"/>
              <a:gd name="connsiteY10" fmla="*/ 230984 h 615232"/>
              <a:gd name="connsiteX11" fmla="*/ 185421 w 292633"/>
              <a:gd name="connsiteY11" fmla="*/ 169601 h 615232"/>
              <a:gd name="connsiteX12" fmla="*/ 85938 w 292633"/>
              <a:gd name="connsiteY12" fmla="*/ 116684 h 615232"/>
              <a:gd name="connsiteX13" fmla="*/ 145204 w 292633"/>
              <a:gd name="connsiteY13" fmla="*/ 29901 h 615232"/>
              <a:gd name="connsiteX14" fmla="*/ 282788 w 292633"/>
              <a:gd name="connsiteY14" fmla="*/ 4501 h 615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2633" h="615232">
                <a:moveTo>
                  <a:pt x="282788" y="4501"/>
                </a:moveTo>
                <a:cubicBezTo>
                  <a:pt x="305542" y="18259"/>
                  <a:pt x="281729" y="74704"/>
                  <a:pt x="281729" y="112451"/>
                </a:cubicBezTo>
                <a:cubicBezTo>
                  <a:pt x="281729" y="150198"/>
                  <a:pt x="288256" y="156548"/>
                  <a:pt x="282788" y="230984"/>
                </a:cubicBezTo>
                <a:cubicBezTo>
                  <a:pt x="277320" y="305420"/>
                  <a:pt x="274321" y="495214"/>
                  <a:pt x="248921" y="559067"/>
                </a:cubicBezTo>
                <a:cubicBezTo>
                  <a:pt x="223521" y="622920"/>
                  <a:pt x="165313" y="615865"/>
                  <a:pt x="130388" y="614101"/>
                </a:cubicBezTo>
                <a:cubicBezTo>
                  <a:pt x="95463" y="612337"/>
                  <a:pt x="37783" y="615159"/>
                  <a:pt x="39371" y="548484"/>
                </a:cubicBezTo>
                <a:cubicBezTo>
                  <a:pt x="40959" y="481809"/>
                  <a:pt x="126508" y="470520"/>
                  <a:pt x="149438" y="442651"/>
                </a:cubicBezTo>
                <a:cubicBezTo>
                  <a:pt x="172368" y="414782"/>
                  <a:pt x="196004" y="393438"/>
                  <a:pt x="176954" y="381267"/>
                </a:cubicBezTo>
                <a:cubicBezTo>
                  <a:pt x="157904" y="369096"/>
                  <a:pt x="63007" y="385413"/>
                  <a:pt x="35138" y="369626"/>
                </a:cubicBezTo>
                <a:cubicBezTo>
                  <a:pt x="7269" y="353839"/>
                  <a:pt x="-12840" y="309653"/>
                  <a:pt x="9738" y="286546"/>
                </a:cubicBezTo>
                <a:cubicBezTo>
                  <a:pt x="32316" y="263439"/>
                  <a:pt x="141324" y="250475"/>
                  <a:pt x="170604" y="230984"/>
                </a:cubicBezTo>
                <a:cubicBezTo>
                  <a:pt x="199884" y="211493"/>
                  <a:pt x="199532" y="188651"/>
                  <a:pt x="185421" y="169601"/>
                </a:cubicBezTo>
                <a:cubicBezTo>
                  <a:pt x="171310" y="150551"/>
                  <a:pt x="92641" y="139967"/>
                  <a:pt x="85938" y="116684"/>
                </a:cubicBezTo>
                <a:cubicBezTo>
                  <a:pt x="79235" y="93401"/>
                  <a:pt x="112396" y="48598"/>
                  <a:pt x="145204" y="29901"/>
                </a:cubicBezTo>
                <a:cubicBezTo>
                  <a:pt x="178012" y="11204"/>
                  <a:pt x="260034" y="-9257"/>
                  <a:pt x="282788" y="4501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 descr="徽标&#10;&#10;中度可信度描述已自动生成">
            <a:extLst>
              <a:ext uri="{FF2B5EF4-FFF2-40B4-BE49-F238E27FC236}">
                <a16:creationId xmlns="" xmlns:a16="http://schemas.microsoft.com/office/drawing/2014/main" id="{A5EEA0BF-3DD6-4445-BFA1-97FBF64D5AC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25883"/>
          <a:stretch/>
        </p:blipFill>
        <p:spPr>
          <a:xfrm flipH="1">
            <a:off x="-1" y="3041777"/>
            <a:ext cx="2574455" cy="3816223"/>
          </a:xfrm>
          <a:prstGeom prst="rect">
            <a:avLst/>
          </a:prstGeom>
        </p:spPr>
      </p:pic>
      <p:pic>
        <p:nvPicPr>
          <p:cNvPr id="3" name="图片 2" descr="形状&#10;&#10;低可信度描述已自动生成">
            <a:extLst>
              <a:ext uri="{FF2B5EF4-FFF2-40B4-BE49-F238E27FC236}">
                <a16:creationId xmlns="" xmlns:a16="http://schemas.microsoft.com/office/drawing/2014/main" id="{B3D23ACD-5304-47A1-A907-8CF99F2B06D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26"/>
          <a:stretch/>
        </p:blipFill>
        <p:spPr>
          <a:xfrm>
            <a:off x="5499100" y="4294348"/>
            <a:ext cx="2781300" cy="256365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AD5DA474-EF91-40C9-BC8E-A6FB0B8E1AC6}"/>
              </a:ext>
            </a:extLst>
          </p:cNvPr>
          <p:cNvSpPr txBox="1"/>
          <p:nvPr/>
        </p:nvSpPr>
        <p:spPr>
          <a:xfrm>
            <a:off x="705152" y="532191"/>
            <a:ext cx="4186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spc="300">
                <a:solidFill>
                  <a:srgbClr val="F36537"/>
                </a:solidFill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Powerpoint Templet </a:t>
            </a:r>
            <a:endParaRPr lang="zh-CN" altLang="en-US" sz="2800" b="1" i="1" spc="300">
              <a:solidFill>
                <a:srgbClr val="F36537"/>
              </a:solidFill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pic>
        <p:nvPicPr>
          <p:cNvPr id="8" name="图片 7" descr="卡通人物&#10;&#10;低可信度描述已自动生成">
            <a:extLst>
              <a:ext uri="{FF2B5EF4-FFF2-40B4-BE49-F238E27FC236}">
                <a16:creationId xmlns="" xmlns:a16="http://schemas.microsoft.com/office/drawing/2014/main" id="{B27C107D-3310-4936-ABDE-4B113CA1BC9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29"/>
          <a:stretch/>
        </p:blipFill>
        <p:spPr>
          <a:xfrm flipV="1">
            <a:off x="6579518" y="0"/>
            <a:ext cx="5612482" cy="515620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AFFCE667-7851-48D5-87E3-6E906B2F9F3E}"/>
              </a:ext>
            </a:extLst>
          </p:cNvPr>
          <p:cNvSpPr txBox="1"/>
          <p:nvPr/>
        </p:nvSpPr>
        <p:spPr>
          <a:xfrm>
            <a:off x="705152" y="1278490"/>
            <a:ext cx="8108648" cy="8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 malesuada fames ac turpis egestas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F97893E0-7D7C-4D2C-9FFE-02E296644AAD}"/>
              </a:ext>
            </a:extLst>
          </p:cNvPr>
          <p:cNvSpPr txBox="1"/>
          <p:nvPr/>
        </p:nvSpPr>
        <p:spPr>
          <a:xfrm>
            <a:off x="1627414" y="2672742"/>
            <a:ext cx="3706586" cy="8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BFC136C6-798E-4D65-A44B-E9A3A589EE9A}"/>
              </a:ext>
            </a:extLst>
          </p:cNvPr>
          <p:cNvSpPr txBox="1"/>
          <p:nvPr/>
        </p:nvSpPr>
        <p:spPr>
          <a:xfrm>
            <a:off x="1627414" y="3913909"/>
            <a:ext cx="4659086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senectus et netus et malesuada fames ac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27341261-6864-43D6-8AAA-DEE577660844}"/>
              </a:ext>
            </a:extLst>
          </p:cNvPr>
          <p:cNvSpPr txBox="1"/>
          <p:nvPr/>
        </p:nvSpPr>
        <p:spPr>
          <a:xfrm>
            <a:off x="1627414" y="4739576"/>
            <a:ext cx="4521200" cy="8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pic>
        <p:nvPicPr>
          <p:cNvPr id="21" name="图片 20" descr="图片包含 游戏机, 猫&#10;&#10;描述已自动生成">
            <a:extLst>
              <a:ext uri="{FF2B5EF4-FFF2-40B4-BE49-F238E27FC236}">
                <a16:creationId xmlns="" xmlns:a16="http://schemas.microsoft.com/office/drawing/2014/main" id="{C07EBA42-32A1-4A1C-A3B4-43CE21F7155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652" y="1040610"/>
            <a:ext cx="3822700" cy="3822700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772453EA-CCAA-4872-A075-76F659B27CEA}"/>
              </a:ext>
            </a:extLst>
          </p:cNvPr>
          <p:cNvSpPr txBox="1"/>
          <p:nvPr/>
        </p:nvSpPr>
        <p:spPr>
          <a:xfrm>
            <a:off x="8404376" y="4863310"/>
            <a:ext cx="3663648" cy="1689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 malesuada fames ac turpis egestas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4883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4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矩形 74">
            <a:extLst>
              <a:ext uri="{FF2B5EF4-FFF2-40B4-BE49-F238E27FC236}">
                <a16:creationId xmlns="" xmlns:a16="http://schemas.microsoft.com/office/drawing/2014/main" id="{0A8F9F09-64B9-49E1-B238-240D735422F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8F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" name="图片 29" descr="图片包含 图形用户界面&#10;&#10;描述已自动生成">
            <a:extLst>
              <a:ext uri="{FF2B5EF4-FFF2-40B4-BE49-F238E27FC236}">
                <a16:creationId xmlns="" xmlns:a16="http://schemas.microsoft.com/office/drawing/2014/main" id="{73D98267-5868-4BD7-B7B2-F9D563EE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26" b="33963"/>
          <a:stretch/>
        </p:blipFill>
        <p:spPr>
          <a:xfrm>
            <a:off x="-1" y="2329195"/>
            <a:ext cx="4414777" cy="4528805"/>
          </a:xfrm>
          <a:prstGeom prst="rect">
            <a:avLst/>
          </a:prstGeom>
        </p:spPr>
      </p:pic>
      <p:pic>
        <p:nvPicPr>
          <p:cNvPr id="22" name="图片 21" descr="图片包含 游戏机, 钟表&#10;&#10;描述已自动生成">
            <a:extLst>
              <a:ext uri="{FF2B5EF4-FFF2-40B4-BE49-F238E27FC236}">
                <a16:creationId xmlns="" xmlns:a16="http://schemas.microsoft.com/office/drawing/2014/main" id="{CBC8BEE3-D3C1-4D01-A379-F8617B2319E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48" r="8333"/>
          <a:stretch/>
        </p:blipFill>
        <p:spPr>
          <a:xfrm>
            <a:off x="5905500" y="0"/>
            <a:ext cx="6286500" cy="6299200"/>
          </a:xfrm>
          <a:prstGeom prst="rect">
            <a:avLst/>
          </a:prstGeom>
        </p:spPr>
      </p:pic>
      <p:pic>
        <p:nvPicPr>
          <p:cNvPr id="3" name="图片 2" descr="卡通人物&#10;&#10;描述已自动生成">
            <a:extLst>
              <a:ext uri="{FF2B5EF4-FFF2-40B4-BE49-F238E27FC236}">
                <a16:creationId xmlns="" xmlns:a16="http://schemas.microsoft.com/office/drawing/2014/main" id="{A1991AAF-4F2A-4951-8E29-3281546531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77" y="862983"/>
            <a:ext cx="2732314" cy="2732314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0777F113-E65D-46B1-9705-F9C571DBD065}"/>
              </a:ext>
            </a:extLst>
          </p:cNvPr>
          <p:cNvSpPr txBox="1"/>
          <p:nvPr/>
        </p:nvSpPr>
        <p:spPr>
          <a:xfrm>
            <a:off x="985778" y="3422894"/>
            <a:ext cx="3053712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200" b="1" i="1" spc="300">
                <a:solidFill>
                  <a:srgbClr val="F36537"/>
                </a:solidFill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POWERPOINT TEMPLET </a:t>
            </a:r>
            <a:endParaRPr lang="zh-CN" altLang="en-US" sz="2200" b="1" i="1" spc="300">
              <a:solidFill>
                <a:srgbClr val="F36537"/>
              </a:solidFill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154E7962-4A12-4CDF-BFAA-D136C09414D5}"/>
              </a:ext>
            </a:extLst>
          </p:cNvPr>
          <p:cNvSpPr txBox="1"/>
          <p:nvPr/>
        </p:nvSpPr>
        <p:spPr>
          <a:xfrm>
            <a:off x="903060" y="4483065"/>
            <a:ext cx="3219148" cy="1511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altLang="zh-CN" sz="1600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 malesuada fames ac turpis egestas</a:t>
            </a:r>
            <a:endParaRPr lang="zh-CN" altLang="en-US" sz="1600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7699D33-8C68-4471-9746-AE1742170DB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9844" y="862983"/>
            <a:ext cx="2732314" cy="2732314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9956BF28-DA84-4DA6-BE28-7264EF6D9843}"/>
              </a:ext>
            </a:extLst>
          </p:cNvPr>
          <p:cNvSpPr txBox="1"/>
          <p:nvPr/>
        </p:nvSpPr>
        <p:spPr>
          <a:xfrm>
            <a:off x="4569145" y="3422894"/>
            <a:ext cx="3053712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200" b="1" i="1" spc="300">
                <a:solidFill>
                  <a:srgbClr val="F36537"/>
                </a:solidFill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POWERPOINT TEMPLET </a:t>
            </a:r>
            <a:endParaRPr lang="zh-CN" altLang="en-US" sz="2200" b="1" i="1" spc="300">
              <a:solidFill>
                <a:srgbClr val="F36537"/>
              </a:solidFill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01EC2DB0-C14E-4AE1-9D8E-4A44488117C1}"/>
              </a:ext>
            </a:extLst>
          </p:cNvPr>
          <p:cNvSpPr txBox="1"/>
          <p:nvPr/>
        </p:nvSpPr>
        <p:spPr>
          <a:xfrm>
            <a:off x="4486427" y="4483065"/>
            <a:ext cx="3219148" cy="1881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altLang="zh-CN" sz="1600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 malesuada fames ac turpis egestaspellentesque habitant morbi tristique</a:t>
            </a:r>
            <a:endParaRPr lang="zh-CN" altLang="en-US" sz="1600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45E9E915-DFB7-433E-9B4A-265C72B8D2C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13210" y="862983"/>
            <a:ext cx="2732314" cy="2732314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42DA19AB-4E40-408F-A971-E484C786D435}"/>
              </a:ext>
            </a:extLst>
          </p:cNvPr>
          <p:cNvSpPr txBox="1"/>
          <p:nvPr/>
        </p:nvSpPr>
        <p:spPr>
          <a:xfrm>
            <a:off x="8152511" y="3422894"/>
            <a:ext cx="3053712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200" b="1" i="1" spc="300">
                <a:solidFill>
                  <a:srgbClr val="F36537"/>
                </a:solidFill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POWERPOINT TEMPLET </a:t>
            </a:r>
            <a:endParaRPr lang="zh-CN" altLang="en-US" sz="2200" b="1" i="1" spc="300">
              <a:solidFill>
                <a:srgbClr val="F36537"/>
              </a:solidFill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1700D73D-24D8-4D4F-8BF5-9C37A44C2026}"/>
              </a:ext>
            </a:extLst>
          </p:cNvPr>
          <p:cNvSpPr txBox="1"/>
          <p:nvPr/>
        </p:nvSpPr>
        <p:spPr>
          <a:xfrm>
            <a:off x="8069793" y="4483065"/>
            <a:ext cx="3219148" cy="1511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altLang="zh-CN" sz="1600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 malesuada fames ac turpis egestas</a:t>
            </a:r>
            <a:endParaRPr lang="zh-CN" altLang="en-US" sz="1600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34" name="任意多边形: 形状 33">
            <a:extLst>
              <a:ext uri="{FF2B5EF4-FFF2-40B4-BE49-F238E27FC236}">
                <a16:creationId xmlns="" xmlns:a16="http://schemas.microsoft.com/office/drawing/2014/main" id="{338B460A-D77B-44F4-A1DC-70EB200D9C54}"/>
              </a:ext>
            </a:extLst>
          </p:cNvPr>
          <p:cNvSpPr/>
          <p:nvPr/>
        </p:nvSpPr>
        <p:spPr>
          <a:xfrm>
            <a:off x="749098" y="603210"/>
            <a:ext cx="283042" cy="256017"/>
          </a:xfrm>
          <a:custGeom>
            <a:avLst/>
            <a:gdLst>
              <a:gd name="connsiteX0" fmla="*/ 165113 w 400231"/>
              <a:gd name="connsiteY0" fmla="*/ 47 h 362017"/>
              <a:gd name="connsiteX1" fmla="*/ 400063 w 400231"/>
              <a:gd name="connsiteY1" fmla="*/ 127047 h 362017"/>
              <a:gd name="connsiteX2" fmla="*/ 127013 w 400231"/>
              <a:gd name="connsiteY2" fmla="*/ 361997 h 362017"/>
              <a:gd name="connsiteX3" fmla="*/ 13 w 400231"/>
              <a:gd name="connsiteY3" fmla="*/ 139747 h 362017"/>
              <a:gd name="connsiteX4" fmla="*/ 165113 w 400231"/>
              <a:gd name="connsiteY4" fmla="*/ 47 h 362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231" h="362017">
                <a:moveTo>
                  <a:pt x="165113" y="47"/>
                </a:moveTo>
                <a:cubicBezTo>
                  <a:pt x="231788" y="-2070"/>
                  <a:pt x="406413" y="66722"/>
                  <a:pt x="400063" y="127047"/>
                </a:cubicBezTo>
                <a:cubicBezTo>
                  <a:pt x="393713" y="187372"/>
                  <a:pt x="193688" y="359880"/>
                  <a:pt x="127013" y="361997"/>
                </a:cubicBezTo>
                <a:cubicBezTo>
                  <a:pt x="60338" y="364114"/>
                  <a:pt x="-1045" y="201130"/>
                  <a:pt x="13" y="139747"/>
                </a:cubicBezTo>
                <a:cubicBezTo>
                  <a:pt x="1071" y="78364"/>
                  <a:pt x="98438" y="2164"/>
                  <a:pt x="165113" y="47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: 形状 34">
            <a:extLst>
              <a:ext uri="{FF2B5EF4-FFF2-40B4-BE49-F238E27FC236}">
                <a16:creationId xmlns="" xmlns:a16="http://schemas.microsoft.com/office/drawing/2014/main" id="{640EDC11-53E9-42B1-A9B7-D4F0F9EF14A1}"/>
              </a:ext>
            </a:extLst>
          </p:cNvPr>
          <p:cNvSpPr/>
          <p:nvPr/>
        </p:nvSpPr>
        <p:spPr>
          <a:xfrm>
            <a:off x="1496420" y="763406"/>
            <a:ext cx="234885" cy="269527"/>
          </a:xfrm>
          <a:custGeom>
            <a:avLst/>
            <a:gdLst>
              <a:gd name="connsiteX0" fmla="*/ 165113 w 400231"/>
              <a:gd name="connsiteY0" fmla="*/ 47 h 362017"/>
              <a:gd name="connsiteX1" fmla="*/ 400063 w 400231"/>
              <a:gd name="connsiteY1" fmla="*/ 127047 h 362017"/>
              <a:gd name="connsiteX2" fmla="*/ 127013 w 400231"/>
              <a:gd name="connsiteY2" fmla="*/ 361997 h 362017"/>
              <a:gd name="connsiteX3" fmla="*/ 13 w 400231"/>
              <a:gd name="connsiteY3" fmla="*/ 139747 h 362017"/>
              <a:gd name="connsiteX4" fmla="*/ 165113 w 400231"/>
              <a:gd name="connsiteY4" fmla="*/ 47 h 362017"/>
              <a:gd name="connsiteX0" fmla="*/ 120665 w 400069"/>
              <a:gd name="connsiteY0" fmla="*/ 47 h 362017"/>
              <a:gd name="connsiteX1" fmla="*/ 400065 w 400069"/>
              <a:gd name="connsiteY1" fmla="*/ 127047 h 362017"/>
              <a:gd name="connsiteX2" fmla="*/ 127015 w 400069"/>
              <a:gd name="connsiteY2" fmla="*/ 361997 h 362017"/>
              <a:gd name="connsiteX3" fmla="*/ 15 w 400069"/>
              <a:gd name="connsiteY3" fmla="*/ 139747 h 362017"/>
              <a:gd name="connsiteX4" fmla="*/ 120665 w 400069"/>
              <a:gd name="connsiteY4" fmla="*/ 47 h 362017"/>
              <a:gd name="connsiteX0" fmla="*/ 120662 w 285770"/>
              <a:gd name="connsiteY0" fmla="*/ 47 h 362017"/>
              <a:gd name="connsiteX1" fmla="*/ 285762 w 285770"/>
              <a:gd name="connsiteY1" fmla="*/ 127047 h 362017"/>
              <a:gd name="connsiteX2" fmla="*/ 127012 w 285770"/>
              <a:gd name="connsiteY2" fmla="*/ 361997 h 362017"/>
              <a:gd name="connsiteX3" fmla="*/ 12 w 285770"/>
              <a:gd name="connsiteY3" fmla="*/ 139747 h 362017"/>
              <a:gd name="connsiteX4" fmla="*/ 120662 w 285770"/>
              <a:gd name="connsiteY4" fmla="*/ 47 h 362017"/>
              <a:gd name="connsiteX0" fmla="*/ 120662 w 330218"/>
              <a:gd name="connsiteY0" fmla="*/ 114 h 362084"/>
              <a:gd name="connsiteX1" fmla="*/ 330212 w 330218"/>
              <a:gd name="connsiteY1" fmla="*/ 120764 h 362084"/>
              <a:gd name="connsiteX2" fmla="*/ 127012 w 330218"/>
              <a:gd name="connsiteY2" fmla="*/ 362064 h 362084"/>
              <a:gd name="connsiteX3" fmla="*/ 12 w 330218"/>
              <a:gd name="connsiteY3" fmla="*/ 139814 h 362084"/>
              <a:gd name="connsiteX4" fmla="*/ 120662 w 330218"/>
              <a:gd name="connsiteY4" fmla="*/ 114 h 362084"/>
              <a:gd name="connsiteX0" fmla="*/ 152597 w 330500"/>
              <a:gd name="connsiteY0" fmla="*/ 98 h 374768"/>
              <a:gd name="connsiteX1" fmla="*/ 330397 w 330500"/>
              <a:gd name="connsiteY1" fmla="*/ 133448 h 374768"/>
              <a:gd name="connsiteX2" fmla="*/ 127197 w 330500"/>
              <a:gd name="connsiteY2" fmla="*/ 374748 h 374768"/>
              <a:gd name="connsiteX3" fmla="*/ 197 w 330500"/>
              <a:gd name="connsiteY3" fmla="*/ 152498 h 374768"/>
              <a:gd name="connsiteX4" fmla="*/ 152597 w 330500"/>
              <a:gd name="connsiteY4" fmla="*/ 98 h 374768"/>
              <a:gd name="connsiteX0" fmla="*/ 153848 w 332136"/>
              <a:gd name="connsiteY0" fmla="*/ 100 h 381119"/>
              <a:gd name="connsiteX1" fmla="*/ 331648 w 332136"/>
              <a:gd name="connsiteY1" fmla="*/ 133450 h 381119"/>
              <a:gd name="connsiteX2" fmla="*/ 96698 w 332136"/>
              <a:gd name="connsiteY2" fmla="*/ 381100 h 381119"/>
              <a:gd name="connsiteX3" fmla="*/ 1448 w 332136"/>
              <a:gd name="connsiteY3" fmla="*/ 152500 h 381119"/>
              <a:gd name="connsiteX4" fmla="*/ 153848 w 332136"/>
              <a:gd name="connsiteY4" fmla="*/ 100 h 38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136" h="381119">
                <a:moveTo>
                  <a:pt x="153848" y="100"/>
                </a:moveTo>
                <a:cubicBezTo>
                  <a:pt x="208881" y="-3075"/>
                  <a:pt x="341173" y="69950"/>
                  <a:pt x="331648" y="133450"/>
                </a:cubicBezTo>
                <a:cubicBezTo>
                  <a:pt x="322123" y="196950"/>
                  <a:pt x="163373" y="378983"/>
                  <a:pt x="96698" y="381100"/>
                </a:cubicBezTo>
                <a:cubicBezTo>
                  <a:pt x="30023" y="383217"/>
                  <a:pt x="-8077" y="216000"/>
                  <a:pt x="1448" y="152500"/>
                </a:cubicBezTo>
                <a:cubicBezTo>
                  <a:pt x="10973" y="89000"/>
                  <a:pt x="98815" y="3275"/>
                  <a:pt x="153848" y="100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: 形状 35">
            <a:extLst>
              <a:ext uri="{FF2B5EF4-FFF2-40B4-BE49-F238E27FC236}">
                <a16:creationId xmlns="" xmlns:a16="http://schemas.microsoft.com/office/drawing/2014/main" id="{90C11B53-C2C4-49D5-94ED-1351EB6004DD}"/>
              </a:ext>
            </a:extLst>
          </p:cNvPr>
          <p:cNvSpPr/>
          <p:nvPr/>
        </p:nvSpPr>
        <p:spPr>
          <a:xfrm>
            <a:off x="671198" y="1540455"/>
            <a:ext cx="261139" cy="282170"/>
          </a:xfrm>
          <a:custGeom>
            <a:avLst/>
            <a:gdLst>
              <a:gd name="connsiteX0" fmla="*/ 165113 w 400231"/>
              <a:gd name="connsiteY0" fmla="*/ 47 h 362017"/>
              <a:gd name="connsiteX1" fmla="*/ 400063 w 400231"/>
              <a:gd name="connsiteY1" fmla="*/ 127047 h 362017"/>
              <a:gd name="connsiteX2" fmla="*/ 127013 w 400231"/>
              <a:gd name="connsiteY2" fmla="*/ 361997 h 362017"/>
              <a:gd name="connsiteX3" fmla="*/ 13 w 400231"/>
              <a:gd name="connsiteY3" fmla="*/ 139747 h 362017"/>
              <a:gd name="connsiteX4" fmla="*/ 165113 w 400231"/>
              <a:gd name="connsiteY4" fmla="*/ 47 h 362017"/>
              <a:gd name="connsiteX0" fmla="*/ 120665 w 400069"/>
              <a:gd name="connsiteY0" fmla="*/ 47 h 362017"/>
              <a:gd name="connsiteX1" fmla="*/ 400065 w 400069"/>
              <a:gd name="connsiteY1" fmla="*/ 127047 h 362017"/>
              <a:gd name="connsiteX2" fmla="*/ 127015 w 400069"/>
              <a:gd name="connsiteY2" fmla="*/ 361997 h 362017"/>
              <a:gd name="connsiteX3" fmla="*/ 15 w 400069"/>
              <a:gd name="connsiteY3" fmla="*/ 139747 h 362017"/>
              <a:gd name="connsiteX4" fmla="*/ 120665 w 400069"/>
              <a:gd name="connsiteY4" fmla="*/ 47 h 362017"/>
              <a:gd name="connsiteX0" fmla="*/ 120662 w 285770"/>
              <a:gd name="connsiteY0" fmla="*/ 47 h 362017"/>
              <a:gd name="connsiteX1" fmla="*/ 285762 w 285770"/>
              <a:gd name="connsiteY1" fmla="*/ 127047 h 362017"/>
              <a:gd name="connsiteX2" fmla="*/ 127012 w 285770"/>
              <a:gd name="connsiteY2" fmla="*/ 361997 h 362017"/>
              <a:gd name="connsiteX3" fmla="*/ 12 w 285770"/>
              <a:gd name="connsiteY3" fmla="*/ 139747 h 362017"/>
              <a:gd name="connsiteX4" fmla="*/ 120662 w 285770"/>
              <a:gd name="connsiteY4" fmla="*/ 47 h 362017"/>
              <a:gd name="connsiteX0" fmla="*/ 120662 w 330218"/>
              <a:gd name="connsiteY0" fmla="*/ 114 h 362084"/>
              <a:gd name="connsiteX1" fmla="*/ 330212 w 330218"/>
              <a:gd name="connsiteY1" fmla="*/ 120764 h 362084"/>
              <a:gd name="connsiteX2" fmla="*/ 127012 w 330218"/>
              <a:gd name="connsiteY2" fmla="*/ 362064 h 362084"/>
              <a:gd name="connsiteX3" fmla="*/ 12 w 330218"/>
              <a:gd name="connsiteY3" fmla="*/ 139814 h 362084"/>
              <a:gd name="connsiteX4" fmla="*/ 120662 w 330218"/>
              <a:gd name="connsiteY4" fmla="*/ 114 h 362084"/>
              <a:gd name="connsiteX0" fmla="*/ 152597 w 330500"/>
              <a:gd name="connsiteY0" fmla="*/ 98 h 374768"/>
              <a:gd name="connsiteX1" fmla="*/ 330397 w 330500"/>
              <a:gd name="connsiteY1" fmla="*/ 133448 h 374768"/>
              <a:gd name="connsiteX2" fmla="*/ 127197 w 330500"/>
              <a:gd name="connsiteY2" fmla="*/ 374748 h 374768"/>
              <a:gd name="connsiteX3" fmla="*/ 197 w 330500"/>
              <a:gd name="connsiteY3" fmla="*/ 152498 h 374768"/>
              <a:gd name="connsiteX4" fmla="*/ 152597 w 330500"/>
              <a:gd name="connsiteY4" fmla="*/ 98 h 374768"/>
              <a:gd name="connsiteX0" fmla="*/ 153848 w 332136"/>
              <a:gd name="connsiteY0" fmla="*/ 100 h 381119"/>
              <a:gd name="connsiteX1" fmla="*/ 331648 w 332136"/>
              <a:gd name="connsiteY1" fmla="*/ 133450 h 381119"/>
              <a:gd name="connsiteX2" fmla="*/ 96698 w 332136"/>
              <a:gd name="connsiteY2" fmla="*/ 381100 h 381119"/>
              <a:gd name="connsiteX3" fmla="*/ 1448 w 332136"/>
              <a:gd name="connsiteY3" fmla="*/ 152500 h 381119"/>
              <a:gd name="connsiteX4" fmla="*/ 153848 w 332136"/>
              <a:gd name="connsiteY4" fmla="*/ 100 h 381119"/>
              <a:gd name="connsiteX0" fmla="*/ 153179 w 331354"/>
              <a:gd name="connsiteY0" fmla="*/ 95 h 399084"/>
              <a:gd name="connsiteX1" fmla="*/ 330979 w 331354"/>
              <a:gd name="connsiteY1" fmla="*/ 133445 h 399084"/>
              <a:gd name="connsiteX2" fmla="*/ 197149 w 331354"/>
              <a:gd name="connsiteY2" fmla="*/ 353792 h 399084"/>
              <a:gd name="connsiteX3" fmla="*/ 96029 w 331354"/>
              <a:gd name="connsiteY3" fmla="*/ 381095 h 399084"/>
              <a:gd name="connsiteX4" fmla="*/ 779 w 331354"/>
              <a:gd name="connsiteY4" fmla="*/ 152495 h 399084"/>
              <a:gd name="connsiteX5" fmla="*/ 153179 w 331354"/>
              <a:gd name="connsiteY5" fmla="*/ 95 h 399084"/>
              <a:gd name="connsiteX0" fmla="*/ 172090 w 350265"/>
              <a:gd name="connsiteY0" fmla="*/ 250 h 399239"/>
              <a:gd name="connsiteX1" fmla="*/ 349890 w 350265"/>
              <a:gd name="connsiteY1" fmla="*/ 133600 h 399239"/>
              <a:gd name="connsiteX2" fmla="*/ 216060 w 350265"/>
              <a:gd name="connsiteY2" fmla="*/ 353947 h 399239"/>
              <a:gd name="connsiteX3" fmla="*/ 114940 w 350265"/>
              <a:gd name="connsiteY3" fmla="*/ 381250 h 399239"/>
              <a:gd name="connsiteX4" fmla="*/ 640 w 350265"/>
              <a:gd name="connsiteY4" fmla="*/ 165350 h 399239"/>
              <a:gd name="connsiteX5" fmla="*/ 172090 w 350265"/>
              <a:gd name="connsiteY5" fmla="*/ 250 h 399239"/>
              <a:gd name="connsiteX0" fmla="*/ 172090 w 369258"/>
              <a:gd name="connsiteY0" fmla="*/ 9 h 398998"/>
              <a:gd name="connsiteX1" fmla="*/ 368940 w 369258"/>
              <a:gd name="connsiteY1" fmla="*/ 171459 h 398998"/>
              <a:gd name="connsiteX2" fmla="*/ 216060 w 369258"/>
              <a:gd name="connsiteY2" fmla="*/ 353706 h 398998"/>
              <a:gd name="connsiteX3" fmla="*/ 114940 w 369258"/>
              <a:gd name="connsiteY3" fmla="*/ 381009 h 398998"/>
              <a:gd name="connsiteX4" fmla="*/ 640 w 369258"/>
              <a:gd name="connsiteY4" fmla="*/ 165109 h 398998"/>
              <a:gd name="connsiteX5" fmla="*/ 172090 w 369258"/>
              <a:gd name="connsiteY5" fmla="*/ 9 h 39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9258" h="398998">
                <a:moveTo>
                  <a:pt x="172090" y="9"/>
                </a:moveTo>
                <a:cubicBezTo>
                  <a:pt x="233473" y="1067"/>
                  <a:pt x="361612" y="112510"/>
                  <a:pt x="368940" y="171459"/>
                </a:cubicBezTo>
                <a:cubicBezTo>
                  <a:pt x="376268" y="230408"/>
                  <a:pt x="255218" y="312431"/>
                  <a:pt x="216060" y="353706"/>
                </a:cubicBezTo>
                <a:cubicBezTo>
                  <a:pt x="176902" y="394981"/>
                  <a:pt x="139202" y="416675"/>
                  <a:pt x="114940" y="381009"/>
                </a:cubicBezTo>
                <a:cubicBezTo>
                  <a:pt x="90678" y="345343"/>
                  <a:pt x="-8885" y="228609"/>
                  <a:pt x="640" y="165109"/>
                </a:cubicBezTo>
                <a:cubicBezTo>
                  <a:pt x="10165" y="101609"/>
                  <a:pt x="110707" y="-1049"/>
                  <a:pt x="172090" y="9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: 形状 39">
            <a:extLst>
              <a:ext uri="{FF2B5EF4-FFF2-40B4-BE49-F238E27FC236}">
                <a16:creationId xmlns="" xmlns:a16="http://schemas.microsoft.com/office/drawing/2014/main" id="{4CD2B151-D6DE-4C29-98F1-2C4320CF570E}"/>
              </a:ext>
            </a:extLst>
          </p:cNvPr>
          <p:cNvSpPr/>
          <p:nvPr/>
        </p:nvSpPr>
        <p:spPr>
          <a:xfrm>
            <a:off x="11663428" y="6204249"/>
            <a:ext cx="119406" cy="110049"/>
          </a:xfrm>
          <a:custGeom>
            <a:avLst/>
            <a:gdLst/>
            <a:ahLst/>
            <a:cxnLst/>
            <a:rect l="0" t="0" r="0" b="0"/>
            <a:pathLst>
              <a:path w="119406" h="110049">
                <a:moveTo>
                  <a:pt x="29008" y="17660"/>
                </a:moveTo>
                <a:cubicBezTo>
                  <a:pt x="1392" y="42675"/>
                  <a:pt x="0" y="95604"/>
                  <a:pt x="26690" y="105846"/>
                </a:cubicBezTo>
                <a:cubicBezTo>
                  <a:pt x="37638" y="110048"/>
                  <a:pt x="60499" y="106045"/>
                  <a:pt x="77490" y="96951"/>
                </a:cubicBezTo>
                <a:cubicBezTo>
                  <a:pt x="112722" y="78096"/>
                  <a:pt x="119405" y="28157"/>
                  <a:pt x="88294" y="16219"/>
                </a:cubicBezTo>
                <a:cubicBezTo>
                  <a:pt x="77246" y="11979"/>
                  <a:pt x="64387" y="6039"/>
                  <a:pt x="59719" y="3020"/>
                </a:cubicBezTo>
                <a:cubicBezTo>
                  <a:pt x="55052" y="0"/>
                  <a:pt x="41232" y="6588"/>
                  <a:pt x="29008" y="17660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: 形状 40">
            <a:extLst>
              <a:ext uri="{FF2B5EF4-FFF2-40B4-BE49-F238E27FC236}">
                <a16:creationId xmlns="" xmlns:a16="http://schemas.microsoft.com/office/drawing/2014/main" id="{480CA1A4-B395-47F8-AE85-82675AAB3CAD}"/>
              </a:ext>
            </a:extLst>
          </p:cNvPr>
          <p:cNvSpPr/>
          <p:nvPr/>
        </p:nvSpPr>
        <p:spPr>
          <a:xfrm>
            <a:off x="10661440" y="6304737"/>
            <a:ext cx="120047" cy="121854"/>
          </a:xfrm>
          <a:custGeom>
            <a:avLst/>
            <a:gdLst/>
            <a:ahLst/>
            <a:cxnLst/>
            <a:rect l="0" t="0" r="0" b="0"/>
            <a:pathLst>
              <a:path w="120047" h="121854">
                <a:moveTo>
                  <a:pt x="27696" y="35365"/>
                </a:moveTo>
                <a:cubicBezTo>
                  <a:pt x="365" y="67950"/>
                  <a:pt x="0" y="78536"/>
                  <a:pt x="25334" y="103871"/>
                </a:cubicBezTo>
                <a:cubicBezTo>
                  <a:pt x="43300" y="121837"/>
                  <a:pt x="48833" y="121853"/>
                  <a:pt x="83271" y="104045"/>
                </a:cubicBezTo>
                <a:cubicBezTo>
                  <a:pt x="116548" y="86836"/>
                  <a:pt x="120046" y="80047"/>
                  <a:pt x="111033" y="50164"/>
                </a:cubicBezTo>
                <a:cubicBezTo>
                  <a:pt x="98085" y="7231"/>
                  <a:pt x="57360" y="0"/>
                  <a:pt x="27696" y="35365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: 形状 41">
            <a:extLst>
              <a:ext uri="{FF2B5EF4-FFF2-40B4-BE49-F238E27FC236}">
                <a16:creationId xmlns="" xmlns:a16="http://schemas.microsoft.com/office/drawing/2014/main" id="{F5B840B6-947D-49AE-A6B8-75EBD47251D2}"/>
              </a:ext>
            </a:extLst>
          </p:cNvPr>
          <p:cNvSpPr/>
          <p:nvPr/>
        </p:nvSpPr>
        <p:spPr>
          <a:xfrm>
            <a:off x="11257696" y="6393201"/>
            <a:ext cx="107967" cy="111569"/>
          </a:xfrm>
          <a:custGeom>
            <a:avLst/>
            <a:gdLst/>
            <a:ahLst/>
            <a:cxnLst/>
            <a:rect l="0" t="0" r="0" b="0"/>
            <a:pathLst>
              <a:path w="107967" h="111569">
                <a:moveTo>
                  <a:pt x="21990" y="29866"/>
                </a:moveTo>
                <a:cubicBezTo>
                  <a:pt x="0" y="56952"/>
                  <a:pt x="2122" y="98223"/>
                  <a:pt x="25975" y="107376"/>
                </a:cubicBezTo>
                <a:cubicBezTo>
                  <a:pt x="36898" y="111568"/>
                  <a:pt x="60148" y="108475"/>
                  <a:pt x="77642" y="100505"/>
                </a:cubicBezTo>
                <a:cubicBezTo>
                  <a:pt x="104910" y="88081"/>
                  <a:pt x="107966" y="81045"/>
                  <a:pt x="99057" y="51210"/>
                </a:cubicBezTo>
                <a:cubicBezTo>
                  <a:pt x="87149" y="11332"/>
                  <a:pt x="46236" y="0"/>
                  <a:pt x="21990" y="29866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: 形状 42">
            <a:extLst>
              <a:ext uri="{FF2B5EF4-FFF2-40B4-BE49-F238E27FC236}">
                <a16:creationId xmlns="" xmlns:a16="http://schemas.microsoft.com/office/drawing/2014/main" id="{D023CAB8-FD87-40B3-99A5-08C5C4DCBEFF}"/>
              </a:ext>
            </a:extLst>
          </p:cNvPr>
          <p:cNvSpPr/>
          <p:nvPr/>
        </p:nvSpPr>
        <p:spPr>
          <a:xfrm>
            <a:off x="11549796" y="6418601"/>
            <a:ext cx="107967" cy="111569"/>
          </a:xfrm>
          <a:custGeom>
            <a:avLst/>
            <a:gdLst/>
            <a:ahLst/>
            <a:cxnLst/>
            <a:rect l="0" t="0" r="0" b="0"/>
            <a:pathLst>
              <a:path w="107967" h="111569">
                <a:moveTo>
                  <a:pt x="21990" y="29866"/>
                </a:moveTo>
                <a:cubicBezTo>
                  <a:pt x="0" y="56952"/>
                  <a:pt x="2122" y="98223"/>
                  <a:pt x="25975" y="107376"/>
                </a:cubicBezTo>
                <a:cubicBezTo>
                  <a:pt x="36898" y="111568"/>
                  <a:pt x="60148" y="108475"/>
                  <a:pt x="77642" y="100505"/>
                </a:cubicBezTo>
                <a:cubicBezTo>
                  <a:pt x="104910" y="88081"/>
                  <a:pt x="107966" y="81045"/>
                  <a:pt x="99057" y="51210"/>
                </a:cubicBezTo>
                <a:cubicBezTo>
                  <a:pt x="87149" y="11332"/>
                  <a:pt x="46236" y="0"/>
                  <a:pt x="21990" y="29866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: 形状 43">
            <a:extLst>
              <a:ext uri="{FF2B5EF4-FFF2-40B4-BE49-F238E27FC236}">
                <a16:creationId xmlns="" xmlns:a16="http://schemas.microsoft.com/office/drawing/2014/main" id="{99A8C185-55F6-4D73-B8BF-CD95BE0010D7}"/>
              </a:ext>
            </a:extLst>
          </p:cNvPr>
          <p:cNvSpPr/>
          <p:nvPr/>
        </p:nvSpPr>
        <p:spPr>
          <a:xfrm>
            <a:off x="10246576" y="6502967"/>
            <a:ext cx="158792" cy="118953"/>
          </a:xfrm>
          <a:custGeom>
            <a:avLst/>
            <a:gdLst/>
            <a:ahLst/>
            <a:cxnLst/>
            <a:rect l="0" t="0" r="0" b="0"/>
            <a:pathLst>
              <a:path w="158792" h="118953">
                <a:moveTo>
                  <a:pt x="47995" y="35658"/>
                </a:moveTo>
                <a:cubicBezTo>
                  <a:pt x="3459" y="58992"/>
                  <a:pt x="0" y="76290"/>
                  <a:pt x="34877" y="101257"/>
                </a:cubicBezTo>
                <a:cubicBezTo>
                  <a:pt x="59596" y="118952"/>
                  <a:pt x="65285" y="118753"/>
                  <a:pt x="95202" y="99150"/>
                </a:cubicBezTo>
                <a:cubicBezTo>
                  <a:pt x="158791" y="57486"/>
                  <a:pt x="116049" y="0"/>
                  <a:pt x="47995" y="35658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: 形状 45">
            <a:extLst>
              <a:ext uri="{FF2B5EF4-FFF2-40B4-BE49-F238E27FC236}">
                <a16:creationId xmlns="" xmlns:a16="http://schemas.microsoft.com/office/drawing/2014/main" id="{7A294DA4-A1E4-4B9C-AFDA-0822CCE46AA2}"/>
              </a:ext>
            </a:extLst>
          </p:cNvPr>
          <p:cNvSpPr/>
          <p:nvPr/>
        </p:nvSpPr>
        <p:spPr>
          <a:xfrm>
            <a:off x="10553451" y="6512121"/>
            <a:ext cx="120869" cy="131155"/>
          </a:xfrm>
          <a:custGeom>
            <a:avLst/>
            <a:gdLst/>
            <a:ahLst/>
            <a:cxnLst/>
            <a:rect l="0" t="0" r="0" b="0"/>
            <a:pathLst>
              <a:path w="120869" h="131155">
                <a:moveTo>
                  <a:pt x="33456" y="40319"/>
                </a:moveTo>
                <a:cubicBezTo>
                  <a:pt x="719" y="69486"/>
                  <a:pt x="0" y="111057"/>
                  <a:pt x="32019" y="123338"/>
                </a:cubicBezTo>
                <a:cubicBezTo>
                  <a:pt x="52400" y="131154"/>
                  <a:pt x="64144" y="126225"/>
                  <a:pt x="82819" y="102017"/>
                </a:cubicBezTo>
                <a:cubicBezTo>
                  <a:pt x="120868" y="52695"/>
                  <a:pt x="78708" y="0"/>
                  <a:pt x="33456" y="40319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: 形状 46">
            <a:extLst>
              <a:ext uri="{FF2B5EF4-FFF2-40B4-BE49-F238E27FC236}">
                <a16:creationId xmlns="" xmlns:a16="http://schemas.microsoft.com/office/drawing/2014/main" id="{B10A87E2-BDAF-4318-9D6C-EFA60D6298E8}"/>
              </a:ext>
            </a:extLst>
          </p:cNvPr>
          <p:cNvSpPr/>
          <p:nvPr/>
        </p:nvSpPr>
        <p:spPr>
          <a:xfrm>
            <a:off x="11282569" y="6622077"/>
            <a:ext cx="108047" cy="121061"/>
          </a:xfrm>
          <a:custGeom>
            <a:avLst/>
            <a:gdLst/>
            <a:ahLst/>
            <a:cxnLst/>
            <a:rect l="0" t="0" r="0" b="0"/>
            <a:pathLst>
              <a:path w="108047" h="121061">
                <a:moveTo>
                  <a:pt x="22517" y="29590"/>
                </a:moveTo>
                <a:cubicBezTo>
                  <a:pt x="0" y="57325"/>
                  <a:pt x="2844" y="107207"/>
                  <a:pt x="27482" y="116661"/>
                </a:cubicBezTo>
                <a:cubicBezTo>
                  <a:pt x="38943" y="121060"/>
                  <a:pt x="62153" y="115595"/>
                  <a:pt x="79060" y="104517"/>
                </a:cubicBezTo>
                <a:cubicBezTo>
                  <a:pt x="104571" y="87802"/>
                  <a:pt x="108046" y="78574"/>
                  <a:pt x="99495" y="50254"/>
                </a:cubicBezTo>
                <a:cubicBezTo>
                  <a:pt x="87654" y="11037"/>
                  <a:pt x="46539" y="0"/>
                  <a:pt x="22517" y="29590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: 形状 47">
            <a:extLst>
              <a:ext uri="{FF2B5EF4-FFF2-40B4-BE49-F238E27FC236}">
                <a16:creationId xmlns="" xmlns:a16="http://schemas.microsoft.com/office/drawing/2014/main" id="{136ABA07-8EC1-418B-9A30-5AF2EB3EC183}"/>
              </a:ext>
            </a:extLst>
          </p:cNvPr>
          <p:cNvSpPr/>
          <p:nvPr/>
        </p:nvSpPr>
        <p:spPr>
          <a:xfrm>
            <a:off x="11005682" y="6660826"/>
            <a:ext cx="121775" cy="115232"/>
          </a:xfrm>
          <a:custGeom>
            <a:avLst/>
            <a:gdLst/>
            <a:ahLst/>
            <a:cxnLst/>
            <a:rect l="0" t="0" r="0" b="0"/>
            <a:pathLst>
              <a:path w="121775" h="115232">
                <a:moveTo>
                  <a:pt x="34770" y="26854"/>
                </a:moveTo>
                <a:cubicBezTo>
                  <a:pt x="3621" y="42675"/>
                  <a:pt x="0" y="49277"/>
                  <a:pt x="11840" y="68662"/>
                </a:cubicBezTo>
                <a:cubicBezTo>
                  <a:pt x="37381" y="110478"/>
                  <a:pt x="73551" y="115231"/>
                  <a:pt x="100488" y="80312"/>
                </a:cubicBezTo>
                <a:cubicBezTo>
                  <a:pt x="119588" y="55554"/>
                  <a:pt x="121774" y="43904"/>
                  <a:pt x="110718" y="25804"/>
                </a:cubicBezTo>
                <a:cubicBezTo>
                  <a:pt x="94957" y="0"/>
                  <a:pt x="87437" y="104"/>
                  <a:pt x="34770" y="26854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: 形状 48">
            <a:extLst>
              <a:ext uri="{FF2B5EF4-FFF2-40B4-BE49-F238E27FC236}">
                <a16:creationId xmlns="" xmlns:a16="http://schemas.microsoft.com/office/drawing/2014/main" id="{3BAEE3BE-3322-41FB-98B4-546A7357C931}"/>
              </a:ext>
            </a:extLst>
          </p:cNvPr>
          <p:cNvSpPr/>
          <p:nvPr/>
        </p:nvSpPr>
        <p:spPr>
          <a:xfrm>
            <a:off x="11755946" y="6666300"/>
            <a:ext cx="127618" cy="102221"/>
          </a:xfrm>
          <a:custGeom>
            <a:avLst/>
            <a:gdLst/>
            <a:ahLst/>
            <a:cxnLst/>
            <a:rect l="0" t="0" r="0" b="0"/>
            <a:pathLst>
              <a:path w="127618" h="102221">
                <a:moveTo>
                  <a:pt x="32861" y="33954"/>
                </a:moveTo>
                <a:cubicBezTo>
                  <a:pt x="2525" y="60048"/>
                  <a:pt x="0" y="67093"/>
                  <a:pt x="14658" y="84754"/>
                </a:cubicBezTo>
                <a:cubicBezTo>
                  <a:pt x="24017" y="96032"/>
                  <a:pt x="38119" y="102220"/>
                  <a:pt x="45995" y="98505"/>
                </a:cubicBezTo>
                <a:cubicBezTo>
                  <a:pt x="53871" y="94790"/>
                  <a:pt x="73174" y="87017"/>
                  <a:pt x="88890" y="81230"/>
                </a:cubicBezTo>
                <a:cubicBezTo>
                  <a:pt x="122022" y="69031"/>
                  <a:pt x="127617" y="22972"/>
                  <a:pt x="97376" y="11368"/>
                </a:cubicBezTo>
                <a:cubicBezTo>
                  <a:pt x="69938" y="839"/>
                  <a:pt x="72336" y="0"/>
                  <a:pt x="32861" y="33954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: 形状 49">
            <a:extLst>
              <a:ext uri="{FF2B5EF4-FFF2-40B4-BE49-F238E27FC236}">
                <a16:creationId xmlns="" xmlns:a16="http://schemas.microsoft.com/office/drawing/2014/main" id="{A2655E85-8F91-45E8-94E2-D6FDDAC848BE}"/>
              </a:ext>
            </a:extLst>
          </p:cNvPr>
          <p:cNvSpPr/>
          <p:nvPr/>
        </p:nvSpPr>
        <p:spPr>
          <a:xfrm>
            <a:off x="11912284" y="6697830"/>
            <a:ext cx="126707" cy="142462"/>
          </a:xfrm>
          <a:custGeom>
            <a:avLst/>
            <a:gdLst/>
            <a:ahLst/>
            <a:cxnLst/>
            <a:rect l="0" t="0" r="0" b="0"/>
            <a:pathLst>
              <a:path w="126707" h="142462">
                <a:moveTo>
                  <a:pt x="46852" y="36060"/>
                </a:moveTo>
                <a:cubicBezTo>
                  <a:pt x="0" y="91733"/>
                  <a:pt x="32319" y="142461"/>
                  <a:pt x="96120" y="113391"/>
                </a:cubicBezTo>
                <a:cubicBezTo>
                  <a:pt x="124253" y="100573"/>
                  <a:pt x="126706" y="94209"/>
                  <a:pt x="117535" y="57855"/>
                </a:cubicBezTo>
                <a:cubicBezTo>
                  <a:pt x="105111" y="8607"/>
                  <a:pt x="77199" y="0"/>
                  <a:pt x="46852" y="36060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: 形状 50">
            <a:extLst>
              <a:ext uri="{FF2B5EF4-FFF2-40B4-BE49-F238E27FC236}">
                <a16:creationId xmlns="" xmlns:a16="http://schemas.microsoft.com/office/drawing/2014/main" id="{1FECCE81-15CC-422E-9DC6-80B0D44AD8A0}"/>
              </a:ext>
            </a:extLst>
          </p:cNvPr>
          <p:cNvSpPr/>
          <p:nvPr/>
        </p:nvSpPr>
        <p:spPr>
          <a:xfrm>
            <a:off x="11488282" y="6724326"/>
            <a:ext cx="121775" cy="115232"/>
          </a:xfrm>
          <a:custGeom>
            <a:avLst/>
            <a:gdLst/>
            <a:ahLst/>
            <a:cxnLst/>
            <a:rect l="0" t="0" r="0" b="0"/>
            <a:pathLst>
              <a:path w="121775" h="115232">
                <a:moveTo>
                  <a:pt x="34770" y="26854"/>
                </a:moveTo>
                <a:cubicBezTo>
                  <a:pt x="3621" y="42675"/>
                  <a:pt x="0" y="49277"/>
                  <a:pt x="11840" y="68662"/>
                </a:cubicBezTo>
                <a:cubicBezTo>
                  <a:pt x="37381" y="110478"/>
                  <a:pt x="73551" y="115231"/>
                  <a:pt x="100488" y="80312"/>
                </a:cubicBezTo>
                <a:cubicBezTo>
                  <a:pt x="119588" y="55554"/>
                  <a:pt x="121774" y="43904"/>
                  <a:pt x="110718" y="25804"/>
                </a:cubicBezTo>
                <a:cubicBezTo>
                  <a:pt x="94957" y="0"/>
                  <a:pt x="87437" y="104"/>
                  <a:pt x="34770" y="26854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: 形状 51">
            <a:extLst>
              <a:ext uri="{FF2B5EF4-FFF2-40B4-BE49-F238E27FC236}">
                <a16:creationId xmlns="" xmlns:a16="http://schemas.microsoft.com/office/drawing/2014/main" id="{56C08CFF-9694-4072-B968-6E388B397F4B}"/>
              </a:ext>
            </a:extLst>
          </p:cNvPr>
          <p:cNvSpPr/>
          <p:nvPr/>
        </p:nvSpPr>
        <p:spPr>
          <a:xfrm>
            <a:off x="10283825" y="6734289"/>
            <a:ext cx="124922" cy="115997"/>
          </a:xfrm>
          <a:custGeom>
            <a:avLst/>
            <a:gdLst/>
            <a:ahLst/>
            <a:cxnLst/>
            <a:rect l="0" t="0" r="0" b="0"/>
            <a:pathLst>
              <a:path w="124922" h="115997">
                <a:moveTo>
                  <a:pt x="37752" y="20690"/>
                </a:moveTo>
                <a:cubicBezTo>
                  <a:pt x="25936" y="31580"/>
                  <a:pt x="12978" y="49063"/>
                  <a:pt x="8958" y="59540"/>
                </a:cubicBezTo>
                <a:cubicBezTo>
                  <a:pt x="0" y="82883"/>
                  <a:pt x="25240" y="115996"/>
                  <a:pt x="44916" y="106716"/>
                </a:cubicBezTo>
                <a:cubicBezTo>
                  <a:pt x="52792" y="103001"/>
                  <a:pt x="72095" y="95228"/>
                  <a:pt x="87811" y="89441"/>
                </a:cubicBezTo>
                <a:cubicBezTo>
                  <a:pt x="119141" y="77906"/>
                  <a:pt x="124921" y="50885"/>
                  <a:pt x="101146" y="27110"/>
                </a:cubicBezTo>
                <a:cubicBezTo>
                  <a:pt x="75594" y="1559"/>
                  <a:pt x="60201" y="0"/>
                  <a:pt x="37752" y="20690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: 形状 53">
            <a:extLst>
              <a:ext uri="{FF2B5EF4-FFF2-40B4-BE49-F238E27FC236}">
                <a16:creationId xmlns="" xmlns:a16="http://schemas.microsoft.com/office/drawing/2014/main" id="{9519A085-0F3C-4BEF-82A2-C2223FF1D4DB}"/>
              </a:ext>
            </a:extLst>
          </p:cNvPr>
          <p:cNvSpPr/>
          <p:nvPr/>
        </p:nvSpPr>
        <p:spPr>
          <a:xfrm>
            <a:off x="10018060" y="6758940"/>
            <a:ext cx="150114" cy="113477"/>
          </a:xfrm>
          <a:custGeom>
            <a:avLst/>
            <a:gdLst/>
            <a:ahLst/>
            <a:cxnLst/>
            <a:rect l="0" t="0" r="0" b="0"/>
            <a:pathLst>
              <a:path w="150114" h="113477">
                <a:moveTo>
                  <a:pt x="33947" y="42033"/>
                </a:moveTo>
                <a:cubicBezTo>
                  <a:pt x="0" y="66856"/>
                  <a:pt x="3328" y="93826"/>
                  <a:pt x="41775" y="105475"/>
                </a:cubicBezTo>
                <a:cubicBezTo>
                  <a:pt x="68182" y="113476"/>
                  <a:pt x="81580" y="109990"/>
                  <a:pt x="101682" y="89888"/>
                </a:cubicBezTo>
                <a:cubicBezTo>
                  <a:pt x="150113" y="41457"/>
                  <a:pt x="91432" y="0"/>
                  <a:pt x="33947" y="42033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: 形状 54">
            <a:extLst>
              <a:ext uri="{FF2B5EF4-FFF2-40B4-BE49-F238E27FC236}">
                <a16:creationId xmlns="" xmlns:a16="http://schemas.microsoft.com/office/drawing/2014/main" id="{4FAD5C10-5876-4118-AEAA-37ECFF01B87B}"/>
              </a:ext>
            </a:extLst>
          </p:cNvPr>
          <p:cNvSpPr/>
          <p:nvPr/>
        </p:nvSpPr>
        <p:spPr>
          <a:xfrm>
            <a:off x="10744555" y="6761937"/>
            <a:ext cx="138456" cy="136431"/>
          </a:xfrm>
          <a:custGeom>
            <a:avLst/>
            <a:gdLst/>
            <a:ahLst/>
            <a:cxnLst/>
            <a:rect l="0" t="0" r="0" b="0"/>
            <a:pathLst>
              <a:path w="138456" h="136431">
                <a:moveTo>
                  <a:pt x="46181" y="35365"/>
                </a:moveTo>
                <a:cubicBezTo>
                  <a:pt x="0" y="90423"/>
                  <a:pt x="39129" y="136430"/>
                  <a:pt x="103726" y="103026"/>
                </a:cubicBezTo>
                <a:cubicBezTo>
                  <a:pt x="135016" y="86845"/>
                  <a:pt x="138455" y="79797"/>
                  <a:pt x="129518" y="50164"/>
                </a:cubicBezTo>
                <a:cubicBezTo>
                  <a:pt x="116570" y="7231"/>
                  <a:pt x="75845" y="0"/>
                  <a:pt x="46181" y="35365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4677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4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矩形 98">
            <a:extLst>
              <a:ext uri="{FF2B5EF4-FFF2-40B4-BE49-F238E27FC236}">
                <a16:creationId xmlns="" xmlns:a16="http://schemas.microsoft.com/office/drawing/2014/main" id="{86173813-B324-4E79-B213-ED60E64665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8F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 descr="图片包含 游戏机&#10;&#10;描述已自动生成">
            <a:extLst>
              <a:ext uri="{FF2B5EF4-FFF2-40B4-BE49-F238E27FC236}">
                <a16:creationId xmlns="" xmlns:a16="http://schemas.microsoft.com/office/drawing/2014/main" id="{706680D2-69EF-4E1F-869E-E6955E3E68B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39" r="7778"/>
          <a:stretch/>
        </p:blipFill>
        <p:spPr>
          <a:xfrm>
            <a:off x="5867400" y="0"/>
            <a:ext cx="6324600" cy="6272390"/>
          </a:xfrm>
          <a:prstGeom prst="rect">
            <a:avLst/>
          </a:prstGeom>
        </p:spPr>
      </p:pic>
      <p:pic>
        <p:nvPicPr>
          <p:cNvPr id="3" name="图片 2" descr="徽标&#10;&#10;描述已自动生成">
            <a:extLst>
              <a:ext uri="{FF2B5EF4-FFF2-40B4-BE49-F238E27FC236}">
                <a16:creationId xmlns="" xmlns:a16="http://schemas.microsoft.com/office/drawing/2014/main" id="{653F1028-CA0C-4CDC-866D-EAA6B7C04D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0290"/>
            <a:ext cx="2032000" cy="2032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19785547-B72A-49F9-8337-769BAEC88474}"/>
              </a:ext>
            </a:extLst>
          </p:cNvPr>
          <p:cNvSpPr txBox="1"/>
          <p:nvPr/>
        </p:nvSpPr>
        <p:spPr>
          <a:xfrm>
            <a:off x="1909838" y="900290"/>
            <a:ext cx="4186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spc="300">
                <a:solidFill>
                  <a:srgbClr val="F36537"/>
                </a:solidFill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Powerpoint Templet </a:t>
            </a:r>
            <a:endParaRPr lang="zh-CN" altLang="en-US" sz="2800" b="1" i="1" spc="300">
              <a:solidFill>
                <a:srgbClr val="F36537"/>
              </a:solidFill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C056E42D-0659-43A4-B316-64DB9793835A}"/>
              </a:ext>
            </a:extLst>
          </p:cNvPr>
          <p:cNvSpPr txBox="1"/>
          <p:nvPr/>
        </p:nvSpPr>
        <p:spPr>
          <a:xfrm>
            <a:off x="1909838" y="1635653"/>
            <a:ext cx="4412948" cy="129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 malesuada fames ac turpis egestas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pic>
        <p:nvPicPr>
          <p:cNvPr id="7" name="图片 6" descr="卡通人物&#10;&#10;描述已自动生成">
            <a:extLst>
              <a:ext uri="{FF2B5EF4-FFF2-40B4-BE49-F238E27FC236}">
                <a16:creationId xmlns="" xmlns:a16="http://schemas.microsoft.com/office/drawing/2014/main" id="{933118E1-8F09-4835-8E34-11F314FDC27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400" y="3098800"/>
            <a:ext cx="3759200" cy="375920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23883F01-7656-412F-9530-CF8F79FEBAF5}"/>
              </a:ext>
            </a:extLst>
          </p:cNvPr>
          <p:cNvSpPr txBox="1"/>
          <p:nvPr/>
        </p:nvSpPr>
        <p:spPr>
          <a:xfrm>
            <a:off x="7370838" y="4621390"/>
            <a:ext cx="4186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spc="300">
                <a:solidFill>
                  <a:srgbClr val="F36537"/>
                </a:solidFill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Powerpoint Templet </a:t>
            </a:r>
            <a:endParaRPr lang="zh-CN" altLang="en-US" sz="2800" b="1" i="1" spc="300">
              <a:solidFill>
                <a:srgbClr val="F36537"/>
              </a:solidFill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64DAEBAC-D4C6-416C-8BDE-A524CA01378B}"/>
              </a:ext>
            </a:extLst>
          </p:cNvPr>
          <p:cNvSpPr txBox="1"/>
          <p:nvPr/>
        </p:nvSpPr>
        <p:spPr>
          <a:xfrm>
            <a:off x="7370838" y="5356753"/>
            <a:ext cx="4412948" cy="129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 malesuada fames ac turpis egestas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pic>
        <p:nvPicPr>
          <p:cNvPr id="61" name="图片 60">
            <a:extLst>
              <a:ext uri="{FF2B5EF4-FFF2-40B4-BE49-F238E27FC236}">
                <a16:creationId xmlns="" xmlns:a16="http://schemas.microsoft.com/office/drawing/2014/main" id="{589FB811-9F95-49A2-868C-836D3A3458D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9" b="25402"/>
          <a:stretch/>
        </p:blipFill>
        <p:spPr>
          <a:xfrm>
            <a:off x="818243" y="3144433"/>
            <a:ext cx="4297438" cy="3508957"/>
          </a:xfrm>
          <a:prstGeom prst="rect">
            <a:avLst/>
          </a:prstGeom>
        </p:spPr>
      </p:pic>
      <p:sp>
        <p:nvSpPr>
          <p:cNvPr id="62" name="文本框 61">
            <a:extLst>
              <a:ext uri="{FF2B5EF4-FFF2-40B4-BE49-F238E27FC236}">
                <a16:creationId xmlns="" xmlns:a16="http://schemas.microsoft.com/office/drawing/2014/main" id="{62E0DF12-8032-41E8-9F28-88DCA99E24BA}"/>
              </a:ext>
            </a:extLst>
          </p:cNvPr>
          <p:cNvSpPr txBox="1"/>
          <p:nvPr/>
        </p:nvSpPr>
        <p:spPr>
          <a:xfrm>
            <a:off x="414866" y="4192201"/>
            <a:ext cx="4521200" cy="8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pic>
        <p:nvPicPr>
          <p:cNvPr id="98" name="图片 97" descr="图片包含 图形用户界面&#10;&#10;描述已自动生成">
            <a:extLst>
              <a:ext uri="{FF2B5EF4-FFF2-40B4-BE49-F238E27FC236}">
                <a16:creationId xmlns="" xmlns:a16="http://schemas.microsoft.com/office/drawing/2014/main" id="{DA0309B9-AEF4-4A0F-9F2F-98FC74E4C06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32" b="12632"/>
          <a:stretch/>
        </p:blipFill>
        <p:spPr>
          <a:xfrm flipH="1">
            <a:off x="10164246" y="866262"/>
            <a:ext cx="2027754" cy="5991738"/>
          </a:xfrm>
          <a:prstGeom prst="rect">
            <a:avLst/>
          </a:prstGeom>
        </p:spPr>
      </p:pic>
      <p:sp>
        <p:nvSpPr>
          <p:cNvPr id="70" name="任意多边形: 形状 69">
            <a:extLst>
              <a:ext uri="{FF2B5EF4-FFF2-40B4-BE49-F238E27FC236}">
                <a16:creationId xmlns="" xmlns:a16="http://schemas.microsoft.com/office/drawing/2014/main" id="{5DE66C17-34A1-4B43-984F-361155170637}"/>
              </a:ext>
            </a:extLst>
          </p:cNvPr>
          <p:cNvSpPr/>
          <p:nvPr/>
        </p:nvSpPr>
        <p:spPr>
          <a:xfrm>
            <a:off x="1072243" y="3818302"/>
            <a:ext cx="232940" cy="169393"/>
          </a:xfrm>
          <a:custGeom>
            <a:avLst/>
            <a:gdLst/>
            <a:ahLst/>
            <a:cxnLst/>
            <a:rect l="0" t="0" r="0" b="0"/>
            <a:pathLst>
              <a:path w="151879" h="110446">
                <a:moveTo>
                  <a:pt x="35482" y="39082"/>
                </a:moveTo>
                <a:cubicBezTo>
                  <a:pt x="0" y="65028"/>
                  <a:pt x="5128" y="91137"/>
                  <a:pt x="47907" y="102344"/>
                </a:cubicBezTo>
                <a:cubicBezTo>
                  <a:pt x="78829" y="110445"/>
                  <a:pt x="91225" y="107317"/>
                  <a:pt x="109876" y="86707"/>
                </a:cubicBezTo>
                <a:cubicBezTo>
                  <a:pt x="151878" y="40296"/>
                  <a:pt x="88931" y="0"/>
                  <a:pt x="35482" y="39082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任意多边形: 形状 77">
            <a:extLst>
              <a:ext uri="{FF2B5EF4-FFF2-40B4-BE49-F238E27FC236}">
                <a16:creationId xmlns="" xmlns:a16="http://schemas.microsoft.com/office/drawing/2014/main" id="{35785E05-FF4D-416A-954A-45757C19374C}"/>
              </a:ext>
            </a:extLst>
          </p:cNvPr>
          <p:cNvSpPr/>
          <p:nvPr/>
        </p:nvSpPr>
        <p:spPr>
          <a:xfrm>
            <a:off x="478345" y="4261710"/>
            <a:ext cx="162292" cy="185601"/>
          </a:xfrm>
          <a:custGeom>
            <a:avLst/>
            <a:gdLst/>
            <a:ahLst/>
            <a:cxnLst/>
            <a:rect l="0" t="0" r="0" b="0"/>
            <a:pathLst>
              <a:path w="105816" h="121014">
                <a:moveTo>
                  <a:pt x="26755" y="32875"/>
                </a:moveTo>
                <a:cubicBezTo>
                  <a:pt x="5338" y="50218"/>
                  <a:pt x="0" y="63743"/>
                  <a:pt x="6495" y="84208"/>
                </a:cubicBezTo>
                <a:cubicBezTo>
                  <a:pt x="18177" y="121013"/>
                  <a:pt x="55862" y="119496"/>
                  <a:pt x="85221" y="81041"/>
                </a:cubicBezTo>
                <a:cubicBezTo>
                  <a:pt x="103747" y="56775"/>
                  <a:pt x="105815" y="45112"/>
                  <a:pt x="94792" y="27066"/>
                </a:cubicBezTo>
                <a:cubicBezTo>
                  <a:pt x="78260" y="0"/>
                  <a:pt x="66069" y="1040"/>
                  <a:pt x="26755" y="32875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任意多边形: 形状 82">
            <a:extLst>
              <a:ext uri="{FF2B5EF4-FFF2-40B4-BE49-F238E27FC236}">
                <a16:creationId xmlns="" xmlns:a16="http://schemas.microsoft.com/office/drawing/2014/main" id="{AC8628E8-9F92-476B-9B77-96E57E8EBE54}"/>
              </a:ext>
            </a:extLst>
          </p:cNvPr>
          <p:cNvSpPr/>
          <p:nvPr/>
        </p:nvSpPr>
        <p:spPr>
          <a:xfrm>
            <a:off x="1452356" y="3987695"/>
            <a:ext cx="213653" cy="183289"/>
          </a:xfrm>
          <a:custGeom>
            <a:avLst/>
            <a:gdLst/>
            <a:ahLst/>
            <a:cxnLst/>
            <a:rect l="0" t="0" r="0" b="0"/>
            <a:pathLst>
              <a:path w="139304" h="119506">
                <a:moveTo>
                  <a:pt x="39550" y="31202"/>
                </a:moveTo>
                <a:cubicBezTo>
                  <a:pt x="3692" y="49990"/>
                  <a:pt x="0" y="58372"/>
                  <a:pt x="12841" y="91835"/>
                </a:cubicBezTo>
                <a:cubicBezTo>
                  <a:pt x="23458" y="119505"/>
                  <a:pt x="63540" y="117016"/>
                  <a:pt x="93744" y="86812"/>
                </a:cubicBezTo>
                <a:cubicBezTo>
                  <a:pt x="139303" y="41253"/>
                  <a:pt x="99101" y="0"/>
                  <a:pt x="39550" y="31202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任意多边形: 形状 85">
            <a:extLst>
              <a:ext uri="{FF2B5EF4-FFF2-40B4-BE49-F238E27FC236}">
                <a16:creationId xmlns="" xmlns:a16="http://schemas.microsoft.com/office/drawing/2014/main" id="{08F15E81-E5E8-4403-AA1A-BEAD474521F1}"/>
              </a:ext>
            </a:extLst>
          </p:cNvPr>
          <p:cNvSpPr/>
          <p:nvPr/>
        </p:nvSpPr>
        <p:spPr>
          <a:xfrm>
            <a:off x="31764" y="4367181"/>
            <a:ext cx="196230" cy="158040"/>
          </a:xfrm>
          <a:custGeom>
            <a:avLst/>
            <a:gdLst/>
            <a:ahLst/>
            <a:cxnLst/>
            <a:rect l="0" t="0" r="0" b="0"/>
            <a:pathLst>
              <a:path w="127944" h="103044">
                <a:moveTo>
                  <a:pt x="27792" y="27111"/>
                </a:moveTo>
                <a:cubicBezTo>
                  <a:pt x="0" y="66428"/>
                  <a:pt x="4662" y="84230"/>
                  <a:pt x="45554" y="94942"/>
                </a:cubicBezTo>
                <a:cubicBezTo>
                  <a:pt x="76476" y="103043"/>
                  <a:pt x="88872" y="99915"/>
                  <a:pt x="107523" y="79305"/>
                </a:cubicBezTo>
                <a:cubicBezTo>
                  <a:pt x="126622" y="58202"/>
                  <a:pt x="127943" y="50054"/>
                  <a:pt x="114831" y="34254"/>
                </a:cubicBezTo>
                <a:cubicBezTo>
                  <a:pt x="89285" y="3474"/>
                  <a:pt x="46956" y="0"/>
                  <a:pt x="27792" y="27111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4490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4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82F0679D-BF30-4158-8E41-BA392082C87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8F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 descr="徽标&#10;&#10;中度可信度描述已自动生成">
            <a:extLst>
              <a:ext uri="{FF2B5EF4-FFF2-40B4-BE49-F238E27FC236}">
                <a16:creationId xmlns="" xmlns:a16="http://schemas.microsoft.com/office/drawing/2014/main" id="{AC24651C-7EA1-4525-8A5E-1620B26F39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041EC01B-93AE-4C77-BFD8-6BCC89A14167}"/>
              </a:ext>
            </a:extLst>
          </p:cNvPr>
          <p:cNvSpPr txBox="1"/>
          <p:nvPr/>
        </p:nvSpPr>
        <p:spPr>
          <a:xfrm>
            <a:off x="1149652" y="4456491"/>
            <a:ext cx="4186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spc="300">
                <a:solidFill>
                  <a:srgbClr val="F36537"/>
                </a:solidFill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Powerpoint Templet </a:t>
            </a:r>
            <a:endParaRPr lang="zh-CN" altLang="en-US" sz="2800" b="1" i="1" spc="300">
              <a:solidFill>
                <a:srgbClr val="F36537"/>
              </a:solidFill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23B50ED-3913-42D6-9443-C9AA8CF23DF5}"/>
              </a:ext>
            </a:extLst>
          </p:cNvPr>
          <p:cNvSpPr txBox="1"/>
          <p:nvPr/>
        </p:nvSpPr>
        <p:spPr>
          <a:xfrm>
            <a:off x="1149652" y="5396637"/>
            <a:ext cx="4412948" cy="129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 malesuada fames ac turpis egestas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pic>
        <p:nvPicPr>
          <p:cNvPr id="13" name="图片 12" descr="卡通人物&#10;&#10;中度可信度描述已自动生成">
            <a:extLst>
              <a:ext uri="{FF2B5EF4-FFF2-40B4-BE49-F238E27FC236}">
                <a16:creationId xmlns="" xmlns:a16="http://schemas.microsoft.com/office/drawing/2014/main" id="{C213EDBE-789D-48CC-A701-A8CDB3A7BE0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49"/>
          <a:stretch/>
        </p:blipFill>
        <p:spPr>
          <a:xfrm>
            <a:off x="9398000" y="2269355"/>
            <a:ext cx="2794000" cy="3035300"/>
          </a:xfrm>
          <a:prstGeom prst="rect">
            <a:avLst/>
          </a:prstGeom>
        </p:spPr>
      </p:pic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C88CAAEE-E85D-4D05-B59A-C9142C65B7FC}"/>
              </a:ext>
            </a:extLst>
          </p:cNvPr>
          <p:cNvSpPr/>
          <p:nvPr/>
        </p:nvSpPr>
        <p:spPr>
          <a:xfrm>
            <a:off x="561355" y="645330"/>
            <a:ext cx="1176594" cy="1756179"/>
          </a:xfrm>
          <a:custGeom>
            <a:avLst/>
            <a:gdLst>
              <a:gd name="connsiteX0" fmla="*/ 144480 w 1176594"/>
              <a:gd name="connsiteY0" fmla="*/ 1235 h 1756179"/>
              <a:gd name="connsiteX1" fmla="*/ 481938 w 1176594"/>
              <a:gd name="connsiteY1" fmla="*/ 251606 h 1756179"/>
              <a:gd name="connsiteX2" fmla="*/ 721423 w 1176594"/>
              <a:gd name="connsiteY2" fmla="*/ 371349 h 1756179"/>
              <a:gd name="connsiteX3" fmla="*/ 645223 w 1176594"/>
              <a:gd name="connsiteY3" fmla="*/ 785006 h 1756179"/>
              <a:gd name="connsiteX4" fmla="*/ 895595 w 1176594"/>
              <a:gd name="connsiteY4" fmla="*/ 1057149 h 1756179"/>
              <a:gd name="connsiteX5" fmla="*/ 1167738 w 1176594"/>
              <a:gd name="connsiteY5" fmla="*/ 1525235 h 1756179"/>
              <a:gd name="connsiteX6" fmla="*/ 547252 w 1176594"/>
              <a:gd name="connsiteY6" fmla="*/ 1601435 h 1756179"/>
              <a:gd name="connsiteX7" fmla="*/ 133595 w 1176594"/>
              <a:gd name="connsiteY7" fmla="*/ 1753835 h 1756179"/>
              <a:gd name="connsiteX8" fmla="*/ 24738 w 1176594"/>
              <a:gd name="connsiteY8" fmla="*/ 1470806 h 1756179"/>
              <a:gd name="connsiteX9" fmla="*/ 46509 w 1176594"/>
              <a:gd name="connsiteY9" fmla="*/ 610835 h 1756179"/>
              <a:gd name="connsiteX10" fmla="*/ 2966 w 1176594"/>
              <a:gd name="connsiteY10" fmla="*/ 175406 h 1756179"/>
              <a:gd name="connsiteX11" fmla="*/ 144480 w 1176594"/>
              <a:gd name="connsiteY11" fmla="*/ 1235 h 1756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76594" h="1756179">
                <a:moveTo>
                  <a:pt x="144480" y="1235"/>
                </a:moveTo>
                <a:cubicBezTo>
                  <a:pt x="224309" y="13935"/>
                  <a:pt x="385781" y="189920"/>
                  <a:pt x="481938" y="251606"/>
                </a:cubicBezTo>
                <a:cubicBezTo>
                  <a:pt x="578095" y="313292"/>
                  <a:pt x="694209" y="282449"/>
                  <a:pt x="721423" y="371349"/>
                </a:cubicBezTo>
                <a:cubicBezTo>
                  <a:pt x="748637" y="460249"/>
                  <a:pt x="616194" y="670706"/>
                  <a:pt x="645223" y="785006"/>
                </a:cubicBezTo>
                <a:cubicBezTo>
                  <a:pt x="674252" y="899306"/>
                  <a:pt x="808509" y="933778"/>
                  <a:pt x="895595" y="1057149"/>
                </a:cubicBezTo>
                <a:cubicBezTo>
                  <a:pt x="982681" y="1180520"/>
                  <a:pt x="1225795" y="1434521"/>
                  <a:pt x="1167738" y="1525235"/>
                </a:cubicBezTo>
                <a:cubicBezTo>
                  <a:pt x="1109681" y="1615949"/>
                  <a:pt x="719609" y="1563335"/>
                  <a:pt x="547252" y="1601435"/>
                </a:cubicBezTo>
                <a:cubicBezTo>
                  <a:pt x="374895" y="1639535"/>
                  <a:pt x="220681" y="1775607"/>
                  <a:pt x="133595" y="1753835"/>
                </a:cubicBezTo>
                <a:cubicBezTo>
                  <a:pt x="46509" y="1732064"/>
                  <a:pt x="39252" y="1661306"/>
                  <a:pt x="24738" y="1470806"/>
                </a:cubicBezTo>
                <a:cubicBezTo>
                  <a:pt x="10224" y="1280306"/>
                  <a:pt x="50138" y="826735"/>
                  <a:pt x="46509" y="610835"/>
                </a:cubicBezTo>
                <a:cubicBezTo>
                  <a:pt x="42880" y="394935"/>
                  <a:pt x="-13363" y="275192"/>
                  <a:pt x="2966" y="175406"/>
                </a:cubicBezTo>
                <a:cubicBezTo>
                  <a:pt x="19295" y="75620"/>
                  <a:pt x="64651" y="-11465"/>
                  <a:pt x="144480" y="1235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 descr="徽标&#10;&#10;中度可信度描述已自动生成">
            <a:extLst>
              <a:ext uri="{FF2B5EF4-FFF2-40B4-BE49-F238E27FC236}">
                <a16:creationId xmlns="" xmlns:a16="http://schemas.microsoft.com/office/drawing/2014/main" id="{560DB47A-F269-44E1-8CB0-808B4B8E908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7" t="4354" r="22125" b="51386"/>
          <a:stretch/>
        </p:blipFill>
        <p:spPr>
          <a:xfrm flipH="1" flipV="1">
            <a:off x="0" y="175100"/>
            <a:ext cx="3491494" cy="2401509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1E07F45F-4B25-4EEF-964F-45790A9503F7}"/>
              </a:ext>
            </a:extLst>
          </p:cNvPr>
          <p:cNvSpPr txBox="1"/>
          <p:nvPr/>
        </p:nvSpPr>
        <p:spPr>
          <a:xfrm>
            <a:off x="6096000" y="645330"/>
            <a:ext cx="4186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spc="300">
                <a:solidFill>
                  <a:srgbClr val="F36537"/>
                </a:solidFill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Powerpoint Templet </a:t>
            </a:r>
            <a:endParaRPr lang="zh-CN" altLang="en-US" sz="2800" b="1" i="1" spc="300">
              <a:solidFill>
                <a:srgbClr val="F36537"/>
              </a:solidFill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7D4152FA-A27F-484E-9ECA-6F4CC01CA644}"/>
              </a:ext>
            </a:extLst>
          </p:cNvPr>
          <p:cNvSpPr txBox="1"/>
          <p:nvPr/>
        </p:nvSpPr>
        <p:spPr>
          <a:xfrm>
            <a:off x="6858000" y="5834897"/>
            <a:ext cx="3663648" cy="8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24" name="空心弧 23">
            <a:extLst>
              <a:ext uri="{FF2B5EF4-FFF2-40B4-BE49-F238E27FC236}">
                <a16:creationId xmlns="" xmlns:a16="http://schemas.microsoft.com/office/drawing/2014/main" id="{3C9D08B7-72D7-439C-A6BB-E90AD2CF6A22}"/>
              </a:ext>
            </a:extLst>
          </p:cNvPr>
          <p:cNvSpPr/>
          <p:nvPr/>
        </p:nvSpPr>
        <p:spPr>
          <a:xfrm rot="20082249">
            <a:off x="11043621" y="6265109"/>
            <a:ext cx="1206905" cy="1185783"/>
          </a:xfrm>
          <a:custGeom>
            <a:avLst/>
            <a:gdLst>
              <a:gd name="connsiteX0" fmla="*/ 10642 w 1206905"/>
              <a:gd name="connsiteY0" fmla="*/ 703746 h 1185783"/>
              <a:gd name="connsiteX1" fmla="*/ 381350 w 1206905"/>
              <a:gd name="connsiteY1" fmla="*/ 41618 h 1185783"/>
              <a:gd name="connsiteX2" fmla="*/ 1105136 w 1206905"/>
              <a:gd name="connsiteY2" fmla="*/ 263395 h 1185783"/>
              <a:gd name="connsiteX3" fmla="*/ 901364 w 1206905"/>
              <a:gd name="connsiteY3" fmla="*/ 397228 h 1185783"/>
              <a:gd name="connsiteX4" fmla="*/ 472448 w 1206905"/>
              <a:gd name="connsiteY4" fmla="*/ 267728 h 1185783"/>
              <a:gd name="connsiteX5" fmla="*/ 250245 w 1206905"/>
              <a:gd name="connsiteY5" fmla="*/ 658940 h 1185783"/>
              <a:gd name="connsiteX6" fmla="*/ 10642 w 1206905"/>
              <a:gd name="connsiteY6" fmla="*/ 703746 h 118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06905" h="1185783" fill="none" extrusionOk="0">
                <a:moveTo>
                  <a:pt x="10642" y="703746"/>
                </a:moveTo>
                <a:cubicBezTo>
                  <a:pt x="-77248" y="471128"/>
                  <a:pt x="166524" y="176820"/>
                  <a:pt x="381350" y="41618"/>
                </a:cubicBezTo>
                <a:cubicBezTo>
                  <a:pt x="652005" y="-59652"/>
                  <a:pt x="937092" y="29576"/>
                  <a:pt x="1105136" y="263395"/>
                </a:cubicBezTo>
                <a:cubicBezTo>
                  <a:pt x="1060632" y="301174"/>
                  <a:pt x="998675" y="328627"/>
                  <a:pt x="901364" y="397228"/>
                </a:cubicBezTo>
                <a:cubicBezTo>
                  <a:pt x="833935" y="235593"/>
                  <a:pt x="656965" y="190280"/>
                  <a:pt x="472448" y="267728"/>
                </a:cubicBezTo>
                <a:cubicBezTo>
                  <a:pt x="302561" y="326930"/>
                  <a:pt x="220868" y="489315"/>
                  <a:pt x="250245" y="658940"/>
                </a:cubicBezTo>
                <a:cubicBezTo>
                  <a:pt x="181496" y="673816"/>
                  <a:pt x="97753" y="687456"/>
                  <a:pt x="10642" y="703746"/>
                </a:cubicBezTo>
                <a:close/>
              </a:path>
              <a:path w="1206905" h="1185783" stroke="0" extrusionOk="0">
                <a:moveTo>
                  <a:pt x="10642" y="703746"/>
                </a:moveTo>
                <a:cubicBezTo>
                  <a:pt x="-77552" y="403233"/>
                  <a:pt x="86734" y="155853"/>
                  <a:pt x="381350" y="41618"/>
                </a:cubicBezTo>
                <a:cubicBezTo>
                  <a:pt x="679830" y="-53984"/>
                  <a:pt x="930113" y="31746"/>
                  <a:pt x="1105136" y="263395"/>
                </a:cubicBezTo>
                <a:cubicBezTo>
                  <a:pt x="1060926" y="286218"/>
                  <a:pt x="948289" y="358041"/>
                  <a:pt x="901364" y="397228"/>
                </a:cubicBezTo>
                <a:cubicBezTo>
                  <a:pt x="807457" y="286748"/>
                  <a:pt x="621737" y="184803"/>
                  <a:pt x="472448" y="267728"/>
                </a:cubicBezTo>
                <a:cubicBezTo>
                  <a:pt x="315376" y="312403"/>
                  <a:pt x="205984" y="486086"/>
                  <a:pt x="250245" y="658940"/>
                </a:cubicBezTo>
                <a:cubicBezTo>
                  <a:pt x="179503" y="677263"/>
                  <a:pt x="120726" y="687543"/>
                  <a:pt x="10642" y="703746"/>
                </a:cubicBezTo>
                <a:close/>
              </a:path>
            </a:pathLst>
          </a:custGeom>
          <a:solidFill>
            <a:srgbClr val="F36537"/>
          </a:solidFill>
          <a:ln>
            <a:solidFill>
              <a:srgbClr val="F36537"/>
            </a:solidFill>
            <a:extLst>
              <a:ext uri="{C807C97D-BFC1-408E-A445-0C87EB9F89A2}">
                <ask:lineSketchStyleProps xmlns="" xmlns:ask="http://schemas.microsoft.com/office/drawing/2018/sketchyshapes" sd="1219033472">
                  <a:prstGeom prst="blockArc">
                    <a:avLst>
                      <a:gd name="adj1" fmla="val 10164486"/>
                      <a:gd name="adj2" fmla="val 19602226"/>
                      <a:gd name="adj3" fmla="val 20556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6" name="图片 25" descr="图片包含 图形用户界面&#10;&#10;描述已自动生成">
            <a:extLst>
              <a:ext uri="{FF2B5EF4-FFF2-40B4-BE49-F238E27FC236}">
                <a16:creationId xmlns="" xmlns:a16="http://schemas.microsoft.com/office/drawing/2014/main" id="{4134439B-544A-44A2-8034-682FE9F49EB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16" t="1" b="46593"/>
          <a:stretch/>
        </p:blipFill>
        <p:spPr>
          <a:xfrm>
            <a:off x="6392740" y="1944860"/>
            <a:ext cx="3194754" cy="3662599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77C6FAA1-C933-41F8-BBD4-BCA77113FB18}"/>
              </a:ext>
            </a:extLst>
          </p:cNvPr>
          <p:cNvSpPr txBox="1"/>
          <p:nvPr/>
        </p:nvSpPr>
        <p:spPr>
          <a:xfrm>
            <a:off x="6095999" y="1585476"/>
            <a:ext cx="5803901" cy="1273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 malesuada fames ac turpis egestaspellentesque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79673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4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05198DFC-F06A-409A-B2D3-B4B71DDD144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8F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 descr="徽标&#10;&#10;低可信度描述已自动生成">
            <a:extLst>
              <a:ext uri="{FF2B5EF4-FFF2-40B4-BE49-F238E27FC236}">
                <a16:creationId xmlns="" xmlns:a16="http://schemas.microsoft.com/office/drawing/2014/main" id="{9F9B53CA-87BC-49C7-9049-D7D4BEAFB8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t="1" b="8690"/>
          <a:stretch/>
        </p:blipFill>
        <p:spPr>
          <a:xfrm rot="16200000" flipH="1">
            <a:off x="5917746" y="12247"/>
            <a:ext cx="6286500" cy="6262007"/>
          </a:xfrm>
          <a:prstGeom prst="rect">
            <a:avLst/>
          </a:prstGeom>
        </p:spPr>
      </p:pic>
      <p:pic>
        <p:nvPicPr>
          <p:cNvPr id="3" name="图片 2" descr="图标, 箭头&#10;&#10;描述已自动生成">
            <a:extLst>
              <a:ext uri="{FF2B5EF4-FFF2-40B4-BE49-F238E27FC236}">
                <a16:creationId xmlns="" xmlns:a16="http://schemas.microsoft.com/office/drawing/2014/main" id="{6842E809-378D-4F0E-8585-011C930499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59946"/>
            <a:ext cx="3644900" cy="36449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880ADAE0-E751-419F-AB52-6E4E700D80E9}"/>
              </a:ext>
            </a:extLst>
          </p:cNvPr>
          <p:cNvSpPr txBox="1"/>
          <p:nvPr/>
        </p:nvSpPr>
        <p:spPr>
          <a:xfrm>
            <a:off x="705152" y="532191"/>
            <a:ext cx="4186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spc="300">
                <a:solidFill>
                  <a:srgbClr val="F36537"/>
                </a:solidFill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Powerpoint Templet </a:t>
            </a:r>
            <a:endParaRPr lang="zh-CN" altLang="en-US" sz="2800" b="1" i="1" spc="300">
              <a:solidFill>
                <a:srgbClr val="F36537"/>
              </a:solidFill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734AD730-EB00-43A7-8A79-7108EBEB1EBA}"/>
              </a:ext>
            </a:extLst>
          </p:cNvPr>
          <p:cNvSpPr txBox="1"/>
          <p:nvPr/>
        </p:nvSpPr>
        <p:spPr>
          <a:xfrm>
            <a:off x="705152" y="1278490"/>
            <a:ext cx="8108648" cy="8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 malesuada fames ac turpis egestas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22DF7F60-B880-443A-8F78-57590F5A3043}"/>
              </a:ext>
            </a:extLst>
          </p:cNvPr>
          <p:cNvSpPr txBox="1"/>
          <p:nvPr/>
        </p:nvSpPr>
        <p:spPr>
          <a:xfrm>
            <a:off x="3644900" y="2654299"/>
            <a:ext cx="3706586" cy="8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2476EA00-E1D9-45C4-8ACA-AA92D349C6AB}"/>
              </a:ext>
            </a:extLst>
          </p:cNvPr>
          <p:cNvSpPr txBox="1"/>
          <p:nvPr/>
        </p:nvSpPr>
        <p:spPr>
          <a:xfrm>
            <a:off x="3644900" y="3895466"/>
            <a:ext cx="4659086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senectus et netus et malesuada fames ac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ABE35C9-AB4A-461F-9BCC-551E1B37F3EB}"/>
              </a:ext>
            </a:extLst>
          </p:cNvPr>
          <p:cNvSpPr txBox="1"/>
          <p:nvPr/>
        </p:nvSpPr>
        <p:spPr>
          <a:xfrm>
            <a:off x="3644900" y="4721133"/>
            <a:ext cx="4521200" cy="8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</a:t>
            </a:r>
            <a:endParaRPr lang="zh-CN" altLang="en-US">
              <a:latin typeface="851tegakizatsu" panose="02000600000000000000" pitchFamily="2" charset="-122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60111F86-5DB5-4F16-AFC2-0F895519F05C}"/>
              </a:ext>
            </a:extLst>
          </p:cNvPr>
          <p:cNvSpPr/>
          <p:nvPr/>
        </p:nvSpPr>
        <p:spPr>
          <a:xfrm>
            <a:off x="11046222" y="917452"/>
            <a:ext cx="283042" cy="256017"/>
          </a:xfrm>
          <a:custGeom>
            <a:avLst/>
            <a:gdLst>
              <a:gd name="connsiteX0" fmla="*/ 165113 w 400231"/>
              <a:gd name="connsiteY0" fmla="*/ 47 h 362017"/>
              <a:gd name="connsiteX1" fmla="*/ 400063 w 400231"/>
              <a:gd name="connsiteY1" fmla="*/ 127047 h 362017"/>
              <a:gd name="connsiteX2" fmla="*/ 127013 w 400231"/>
              <a:gd name="connsiteY2" fmla="*/ 361997 h 362017"/>
              <a:gd name="connsiteX3" fmla="*/ 13 w 400231"/>
              <a:gd name="connsiteY3" fmla="*/ 139747 h 362017"/>
              <a:gd name="connsiteX4" fmla="*/ 165113 w 400231"/>
              <a:gd name="connsiteY4" fmla="*/ 47 h 362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231" h="362017">
                <a:moveTo>
                  <a:pt x="165113" y="47"/>
                </a:moveTo>
                <a:cubicBezTo>
                  <a:pt x="231788" y="-2070"/>
                  <a:pt x="406413" y="66722"/>
                  <a:pt x="400063" y="127047"/>
                </a:cubicBezTo>
                <a:cubicBezTo>
                  <a:pt x="393713" y="187372"/>
                  <a:pt x="193688" y="359880"/>
                  <a:pt x="127013" y="361997"/>
                </a:cubicBezTo>
                <a:cubicBezTo>
                  <a:pt x="60338" y="364114"/>
                  <a:pt x="-1045" y="201130"/>
                  <a:pt x="13" y="139747"/>
                </a:cubicBezTo>
                <a:cubicBezTo>
                  <a:pt x="1071" y="78364"/>
                  <a:pt x="98438" y="2164"/>
                  <a:pt x="165113" y="47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: 形状 13">
            <a:extLst>
              <a:ext uri="{FF2B5EF4-FFF2-40B4-BE49-F238E27FC236}">
                <a16:creationId xmlns="" xmlns:a16="http://schemas.microsoft.com/office/drawing/2014/main" id="{F49FAEC4-E80C-4991-BC53-C2DD0370B97A}"/>
              </a:ext>
            </a:extLst>
          </p:cNvPr>
          <p:cNvSpPr/>
          <p:nvPr/>
        </p:nvSpPr>
        <p:spPr>
          <a:xfrm>
            <a:off x="11793544" y="1077648"/>
            <a:ext cx="234885" cy="269527"/>
          </a:xfrm>
          <a:custGeom>
            <a:avLst/>
            <a:gdLst>
              <a:gd name="connsiteX0" fmla="*/ 165113 w 400231"/>
              <a:gd name="connsiteY0" fmla="*/ 47 h 362017"/>
              <a:gd name="connsiteX1" fmla="*/ 400063 w 400231"/>
              <a:gd name="connsiteY1" fmla="*/ 127047 h 362017"/>
              <a:gd name="connsiteX2" fmla="*/ 127013 w 400231"/>
              <a:gd name="connsiteY2" fmla="*/ 361997 h 362017"/>
              <a:gd name="connsiteX3" fmla="*/ 13 w 400231"/>
              <a:gd name="connsiteY3" fmla="*/ 139747 h 362017"/>
              <a:gd name="connsiteX4" fmla="*/ 165113 w 400231"/>
              <a:gd name="connsiteY4" fmla="*/ 47 h 362017"/>
              <a:gd name="connsiteX0" fmla="*/ 120665 w 400069"/>
              <a:gd name="connsiteY0" fmla="*/ 47 h 362017"/>
              <a:gd name="connsiteX1" fmla="*/ 400065 w 400069"/>
              <a:gd name="connsiteY1" fmla="*/ 127047 h 362017"/>
              <a:gd name="connsiteX2" fmla="*/ 127015 w 400069"/>
              <a:gd name="connsiteY2" fmla="*/ 361997 h 362017"/>
              <a:gd name="connsiteX3" fmla="*/ 15 w 400069"/>
              <a:gd name="connsiteY3" fmla="*/ 139747 h 362017"/>
              <a:gd name="connsiteX4" fmla="*/ 120665 w 400069"/>
              <a:gd name="connsiteY4" fmla="*/ 47 h 362017"/>
              <a:gd name="connsiteX0" fmla="*/ 120662 w 285770"/>
              <a:gd name="connsiteY0" fmla="*/ 47 h 362017"/>
              <a:gd name="connsiteX1" fmla="*/ 285762 w 285770"/>
              <a:gd name="connsiteY1" fmla="*/ 127047 h 362017"/>
              <a:gd name="connsiteX2" fmla="*/ 127012 w 285770"/>
              <a:gd name="connsiteY2" fmla="*/ 361997 h 362017"/>
              <a:gd name="connsiteX3" fmla="*/ 12 w 285770"/>
              <a:gd name="connsiteY3" fmla="*/ 139747 h 362017"/>
              <a:gd name="connsiteX4" fmla="*/ 120662 w 285770"/>
              <a:gd name="connsiteY4" fmla="*/ 47 h 362017"/>
              <a:gd name="connsiteX0" fmla="*/ 120662 w 330218"/>
              <a:gd name="connsiteY0" fmla="*/ 114 h 362084"/>
              <a:gd name="connsiteX1" fmla="*/ 330212 w 330218"/>
              <a:gd name="connsiteY1" fmla="*/ 120764 h 362084"/>
              <a:gd name="connsiteX2" fmla="*/ 127012 w 330218"/>
              <a:gd name="connsiteY2" fmla="*/ 362064 h 362084"/>
              <a:gd name="connsiteX3" fmla="*/ 12 w 330218"/>
              <a:gd name="connsiteY3" fmla="*/ 139814 h 362084"/>
              <a:gd name="connsiteX4" fmla="*/ 120662 w 330218"/>
              <a:gd name="connsiteY4" fmla="*/ 114 h 362084"/>
              <a:gd name="connsiteX0" fmla="*/ 152597 w 330500"/>
              <a:gd name="connsiteY0" fmla="*/ 98 h 374768"/>
              <a:gd name="connsiteX1" fmla="*/ 330397 w 330500"/>
              <a:gd name="connsiteY1" fmla="*/ 133448 h 374768"/>
              <a:gd name="connsiteX2" fmla="*/ 127197 w 330500"/>
              <a:gd name="connsiteY2" fmla="*/ 374748 h 374768"/>
              <a:gd name="connsiteX3" fmla="*/ 197 w 330500"/>
              <a:gd name="connsiteY3" fmla="*/ 152498 h 374768"/>
              <a:gd name="connsiteX4" fmla="*/ 152597 w 330500"/>
              <a:gd name="connsiteY4" fmla="*/ 98 h 374768"/>
              <a:gd name="connsiteX0" fmla="*/ 153848 w 332136"/>
              <a:gd name="connsiteY0" fmla="*/ 100 h 381119"/>
              <a:gd name="connsiteX1" fmla="*/ 331648 w 332136"/>
              <a:gd name="connsiteY1" fmla="*/ 133450 h 381119"/>
              <a:gd name="connsiteX2" fmla="*/ 96698 w 332136"/>
              <a:gd name="connsiteY2" fmla="*/ 381100 h 381119"/>
              <a:gd name="connsiteX3" fmla="*/ 1448 w 332136"/>
              <a:gd name="connsiteY3" fmla="*/ 152500 h 381119"/>
              <a:gd name="connsiteX4" fmla="*/ 153848 w 332136"/>
              <a:gd name="connsiteY4" fmla="*/ 100 h 38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136" h="381119">
                <a:moveTo>
                  <a:pt x="153848" y="100"/>
                </a:moveTo>
                <a:cubicBezTo>
                  <a:pt x="208881" y="-3075"/>
                  <a:pt x="341173" y="69950"/>
                  <a:pt x="331648" y="133450"/>
                </a:cubicBezTo>
                <a:cubicBezTo>
                  <a:pt x="322123" y="196950"/>
                  <a:pt x="163373" y="378983"/>
                  <a:pt x="96698" y="381100"/>
                </a:cubicBezTo>
                <a:cubicBezTo>
                  <a:pt x="30023" y="383217"/>
                  <a:pt x="-8077" y="216000"/>
                  <a:pt x="1448" y="152500"/>
                </a:cubicBezTo>
                <a:cubicBezTo>
                  <a:pt x="10973" y="89000"/>
                  <a:pt x="98815" y="3275"/>
                  <a:pt x="153848" y="100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F9091126-C4BF-4766-9B1E-B3D9808DF615}"/>
              </a:ext>
            </a:extLst>
          </p:cNvPr>
          <p:cNvSpPr/>
          <p:nvPr/>
        </p:nvSpPr>
        <p:spPr>
          <a:xfrm>
            <a:off x="10968322" y="1854697"/>
            <a:ext cx="261139" cy="282170"/>
          </a:xfrm>
          <a:custGeom>
            <a:avLst/>
            <a:gdLst>
              <a:gd name="connsiteX0" fmla="*/ 165113 w 400231"/>
              <a:gd name="connsiteY0" fmla="*/ 47 h 362017"/>
              <a:gd name="connsiteX1" fmla="*/ 400063 w 400231"/>
              <a:gd name="connsiteY1" fmla="*/ 127047 h 362017"/>
              <a:gd name="connsiteX2" fmla="*/ 127013 w 400231"/>
              <a:gd name="connsiteY2" fmla="*/ 361997 h 362017"/>
              <a:gd name="connsiteX3" fmla="*/ 13 w 400231"/>
              <a:gd name="connsiteY3" fmla="*/ 139747 h 362017"/>
              <a:gd name="connsiteX4" fmla="*/ 165113 w 400231"/>
              <a:gd name="connsiteY4" fmla="*/ 47 h 362017"/>
              <a:gd name="connsiteX0" fmla="*/ 120665 w 400069"/>
              <a:gd name="connsiteY0" fmla="*/ 47 h 362017"/>
              <a:gd name="connsiteX1" fmla="*/ 400065 w 400069"/>
              <a:gd name="connsiteY1" fmla="*/ 127047 h 362017"/>
              <a:gd name="connsiteX2" fmla="*/ 127015 w 400069"/>
              <a:gd name="connsiteY2" fmla="*/ 361997 h 362017"/>
              <a:gd name="connsiteX3" fmla="*/ 15 w 400069"/>
              <a:gd name="connsiteY3" fmla="*/ 139747 h 362017"/>
              <a:gd name="connsiteX4" fmla="*/ 120665 w 400069"/>
              <a:gd name="connsiteY4" fmla="*/ 47 h 362017"/>
              <a:gd name="connsiteX0" fmla="*/ 120662 w 285770"/>
              <a:gd name="connsiteY0" fmla="*/ 47 h 362017"/>
              <a:gd name="connsiteX1" fmla="*/ 285762 w 285770"/>
              <a:gd name="connsiteY1" fmla="*/ 127047 h 362017"/>
              <a:gd name="connsiteX2" fmla="*/ 127012 w 285770"/>
              <a:gd name="connsiteY2" fmla="*/ 361997 h 362017"/>
              <a:gd name="connsiteX3" fmla="*/ 12 w 285770"/>
              <a:gd name="connsiteY3" fmla="*/ 139747 h 362017"/>
              <a:gd name="connsiteX4" fmla="*/ 120662 w 285770"/>
              <a:gd name="connsiteY4" fmla="*/ 47 h 362017"/>
              <a:gd name="connsiteX0" fmla="*/ 120662 w 330218"/>
              <a:gd name="connsiteY0" fmla="*/ 114 h 362084"/>
              <a:gd name="connsiteX1" fmla="*/ 330212 w 330218"/>
              <a:gd name="connsiteY1" fmla="*/ 120764 h 362084"/>
              <a:gd name="connsiteX2" fmla="*/ 127012 w 330218"/>
              <a:gd name="connsiteY2" fmla="*/ 362064 h 362084"/>
              <a:gd name="connsiteX3" fmla="*/ 12 w 330218"/>
              <a:gd name="connsiteY3" fmla="*/ 139814 h 362084"/>
              <a:gd name="connsiteX4" fmla="*/ 120662 w 330218"/>
              <a:gd name="connsiteY4" fmla="*/ 114 h 362084"/>
              <a:gd name="connsiteX0" fmla="*/ 152597 w 330500"/>
              <a:gd name="connsiteY0" fmla="*/ 98 h 374768"/>
              <a:gd name="connsiteX1" fmla="*/ 330397 w 330500"/>
              <a:gd name="connsiteY1" fmla="*/ 133448 h 374768"/>
              <a:gd name="connsiteX2" fmla="*/ 127197 w 330500"/>
              <a:gd name="connsiteY2" fmla="*/ 374748 h 374768"/>
              <a:gd name="connsiteX3" fmla="*/ 197 w 330500"/>
              <a:gd name="connsiteY3" fmla="*/ 152498 h 374768"/>
              <a:gd name="connsiteX4" fmla="*/ 152597 w 330500"/>
              <a:gd name="connsiteY4" fmla="*/ 98 h 374768"/>
              <a:gd name="connsiteX0" fmla="*/ 153848 w 332136"/>
              <a:gd name="connsiteY0" fmla="*/ 100 h 381119"/>
              <a:gd name="connsiteX1" fmla="*/ 331648 w 332136"/>
              <a:gd name="connsiteY1" fmla="*/ 133450 h 381119"/>
              <a:gd name="connsiteX2" fmla="*/ 96698 w 332136"/>
              <a:gd name="connsiteY2" fmla="*/ 381100 h 381119"/>
              <a:gd name="connsiteX3" fmla="*/ 1448 w 332136"/>
              <a:gd name="connsiteY3" fmla="*/ 152500 h 381119"/>
              <a:gd name="connsiteX4" fmla="*/ 153848 w 332136"/>
              <a:gd name="connsiteY4" fmla="*/ 100 h 381119"/>
              <a:gd name="connsiteX0" fmla="*/ 153179 w 331354"/>
              <a:gd name="connsiteY0" fmla="*/ 95 h 399084"/>
              <a:gd name="connsiteX1" fmla="*/ 330979 w 331354"/>
              <a:gd name="connsiteY1" fmla="*/ 133445 h 399084"/>
              <a:gd name="connsiteX2" fmla="*/ 197149 w 331354"/>
              <a:gd name="connsiteY2" fmla="*/ 353792 h 399084"/>
              <a:gd name="connsiteX3" fmla="*/ 96029 w 331354"/>
              <a:gd name="connsiteY3" fmla="*/ 381095 h 399084"/>
              <a:gd name="connsiteX4" fmla="*/ 779 w 331354"/>
              <a:gd name="connsiteY4" fmla="*/ 152495 h 399084"/>
              <a:gd name="connsiteX5" fmla="*/ 153179 w 331354"/>
              <a:gd name="connsiteY5" fmla="*/ 95 h 399084"/>
              <a:gd name="connsiteX0" fmla="*/ 172090 w 350265"/>
              <a:gd name="connsiteY0" fmla="*/ 250 h 399239"/>
              <a:gd name="connsiteX1" fmla="*/ 349890 w 350265"/>
              <a:gd name="connsiteY1" fmla="*/ 133600 h 399239"/>
              <a:gd name="connsiteX2" fmla="*/ 216060 w 350265"/>
              <a:gd name="connsiteY2" fmla="*/ 353947 h 399239"/>
              <a:gd name="connsiteX3" fmla="*/ 114940 w 350265"/>
              <a:gd name="connsiteY3" fmla="*/ 381250 h 399239"/>
              <a:gd name="connsiteX4" fmla="*/ 640 w 350265"/>
              <a:gd name="connsiteY4" fmla="*/ 165350 h 399239"/>
              <a:gd name="connsiteX5" fmla="*/ 172090 w 350265"/>
              <a:gd name="connsiteY5" fmla="*/ 250 h 399239"/>
              <a:gd name="connsiteX0" fmla="*/ 172090 w 369258"/>
              <a:gd name="connsiteY0" fmla="*/ 9 h 398998"/>
              <a:gd name="connsiteX1" fmla="*/ 368940 w 369258"/>
              <a:gd name="connsiteY1" fmla="*/ 171459 h 398998"/>
              <a:gd name="connsiteX2" fmla="*/ 216060 w 369258"/>
              <a:gd name="connsiteY2" fmla="*/ 353706 h 398998"/>
              <a:gd name="connsiteX3" fmla="*/ 114940 w 369258"/>
              <a:gd name="connsiteY3" fmla="*/ 381009 h 398998"/>
              <a:gd name="connsiteX4" fmla="*/ 640 w 369258"/>
              <a:gd name="connsiteY4" fmla="*/ 165109 h 398998"/>
              <a:gd name="connsiteX5" fmla="*/ 172090 w 369258"/>
              <a:gd name="connsiteY5" fmla="*/ 9 h 39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9258" h="398998">
                <a:moveTo>
                  <a:pt x="172090" y="9"/>
                </a:moveTo>
                <a:cubicBezTo>
                  <a:pt x="233473" y="1067"/>
                  <a:pt x="361612" y="112510"/>
                  <a:pt x="368940" y="171459"/>
                </a:cubicBezTo>
                <a:cubicBezTo>
                  <a:pt x="376268" y="230408"/>
                  <a:pt x="255218" y="312431"/>
                  <a:pt x="216060" y="353706"/>
                </a:cubicBezTo>
                <a:cubicBezTo>
                  <a:pt x="176902" y="394981"/>
                  <a:pt x="139202" y="416675"/>
                  <a:pt x="114940" y="381009"/>
                </a:cubicBezTo>
                <a:cubicBezTo>
                  <a:pt x="90678" y="345343"/>
                  <a:pt x="-8885" y="228609"/>
                  <a:pt x="640" y="165109"/>
                </a:cubicBezTo>
                <a:cubicBezTo>
                  <a:pt x="10165" y="101609"/>
                  <a:pt x="110707" y="-1049"/>
                  <a:pt x="172090" y="9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DF371A9A-F24B-4EAD-988C-EA3A569EAE73}"/>
              </a:ext>
            </a:extLst>
          </p:cNvPr>
          <p:cNvSpPr/>
          <p:nvPr/>
        </p:nvSpPr>
        <p:spPr>
          <a:xfrm rot="2507003">
            <a:off x="9134429" y="4806599"/>
            <a:ext cx="1223567" cy="687446"/>
          </a:xfrm>
          <a:custGeom>
            <a:avLst/>
            <a:gdLst>
              <a:gd name="connsiteX0" fmla="*/ 422568 w 1223567"/>
              <a:gd name="connsiteY0" fmla="*/ 687400 h 687446"/>
              <a:gd name="connsiteX1" fmla="*/ 892468 w 1223567"/>
              <a:gd name="connsiteY1" fmla="*/ 617550 h 687446"/>
              <a:gd name="connsiteX2" fmla="*/ 1057568 w 1223567"/>
              <a:gd name="connsiteY2" fmla="*/ 579450 h 687446"/>
              <a:gd name="connsiteX3" fmla="*/ 1216318 w 1223567"/>
              <a:gd name="connsiteY3" fmla="*/ 274650 h 687446"/>
              <a:gd name="connsiteX4" fmla="*/ 809918 w 1223567"/>
              <a:gd name="connsiteY4" fmla="*/ 14300 h 687446"/>
              <a:gd name="connsiteX5" fmla="*/ 282868 w 1223567"/>
              <a:gd name="connsiteY5" fmla="*/ 46050 h 687446"/>
              <a:gd name="connsiteX6" fmla="*/ 22518 w 1223567"/>
              <a:gd name="connsiteY6" fmla="*/ 147650 h 687446"/>
              <a:gd name="connsiteX7" fmla="*/ 35218 w 1223567"/>
              <a:gd name="connsiteY7" fmla="*/ 414350 h 687446"/>
              <a:gd name="connsiteX8" fmla="*/ 213018 w 1223567"/>
              <a:gd name="connsiteY8" fmla="*/ 623900 h 687446"/>
              <a:gd name="connsiteX9" fmla="*/ 422568 w 1223567"/>
              <a:gd name="connsiteY9" fmla="*/ 687400 h 687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567" h="687446">
                <a:moveTo>
                  <a:pt x="422568" y="687400"/>
                </a:moveTo>
                <a:cubicBezTo>
                  <a:pt x="535810" y="686342"/>
                  <a:pt x="786635" y="635542"/>
                  <a:pt x="892468" y="617550"/>
                </a:cubicBezTo>
                <a:cubicBezTo>
                  <a:pt x="998301" y="599558"/>
                  <a:pt x="1003593" y="636600"/>
                  <a:pt x="1057568" y="579450"/>
                </a:cubicBezTo>
                <a:cubicBezTo>
                  <a:pt x="1111543" y="522300"/>
                  <a:pt x="1257593" y="368842"/>
                  <a:pt x="1216318" y="274650"/>
                </a:cubicBezTo>
                <a:cubicBezTo>
                  <a:pt x="1175043" y="180458"/>
                  <a:pt x="965493" y="52400"/>
                  <a:pt x="809918" y="14300"/>
                </a:cubicBezTo>
                <a:cubicBezTo>
                  <a:pt x="654343" y="-23800"/>
                  <a:pt x="414101" y="23825"/>
                  <a:pt x="282868" y="46050"/>
                </a:cubicBezTo>
                <a:cubicBezTo>
                  <a:pt x="151635" y="68275"/>
                  <a:pt x="63793" y="86267"/>
                  <a:pt x="22518" y="147650"/>
                </a:cubicBezTo>
                <a:cubicBezTo>
                  <a:pt x="-18757" y="209033"/>
                  <a:pt x="3468" y="334975"/>
                  <a:pt x="35218" y="414350"/>
                </a:cubicBezTo>
                <a:cubicBezTo>
                  <a:pt x="66968" y="493725"/>
                  <a:pt x="143168" y="576275"/>
                  <a:pt x="213018" y="623900"/>
                </a:cubicBezTo>
                <a:cubicBezTo>
                  <a:pt x="282868" y="671525"/>
                  <a:pt x="309326" y="688458"/>
                  <a:pt x="422568" y="687400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 descr="卡通人物&#10;&#10;低可信度描述已自动生成">
            <a:extLst>
              <a:ext uri="{FF2B5EF4-FFF2-40B4-BE49-F238E27FC236}">
                <a16:creationId xmlns="" xmlns:a16="http://schemas.microsoft.com/office/drawing/2014/main" id="{3D528F80-A64C-4628-967A-226F5C6929D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65692" y="1669578"/>
            <a:ext cx="2300453" cy="2300453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9FB1B435-5697-43F3-AE72-63D27339C5D1}"/>
              </a:ext>
            </a:extLst>
          </p:cNvPr>
          <p:cNvSpPr txBox="1"/>
          <p:nvPr/>
        </p:nvSpPr>
        <p:spPr>
          <a:xfrm>
            <a:off x="705152" y="6101796"/>
            <a:ext cx="11486848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altLang="zh-CN">
                <a:latin typeface="851tegakizatsu" panose="02000600000000000000" pitchFamily="2" charset="-122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 habitant morbi tristique senectus et netus et malesuada fames ac turpis egestas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C8480517-CCED-4C55-B9D1-B8DE3CA6F96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26" b="51220"/>
          <a:stretch/>
        </p:blipFill>
        <p:spPr>
          <a:xfrm>
            <a:off x="0" y="3512676"/>
            <a:ext cx="1822450" cy="3345324"/>
          </a:xfrm>
          <a:prstGeom prst="rect">
            <a:avLst/>
          </a:prstGeom>
        </p:spPr>
      </p:pic>
      <p:sp>
        <p:nvSpPr>
          <p:cNvPr id="26" name="任意多边形: 形状 25">
            <a:extLst>
              <a:ext uri="{FF2B5EF4-FFF2-40B4-BE49-F238E27FC236}">
                <a16:creationId xmlns="" xmlns:a16="http://schemas.microsoft.com/office/drawing/2014/main" id="{D60E1810-30C0-46B6-BF37-286D397A800F}"/>
              </a:ext>
            </a:extLst>
          </p:cNvPr>
          <p:cNvSpPr/>
          <p:nvPr/>
        </p:nvSpPr>
        <p:spPr>
          <a:xfrm>
            <a:off x="11652023" y="6195226"/>
            <a:ext cx="283042" cy="256017"/>
          </a:xfrm>
          <a:custGeom>
            <a:avLst/>
            <a:gdLst>
              <a:gd name="connsiteX0" fmla="*/ 165113 w 400231"/>
              <a:gd name="connsiteY0" fmla="*/ 47 h 362017"/>
              <a:gd name="connsiteX1" fmla="*/ 400063 w 400231"/>
              <a:gd name="connsiteY1" fmla="*/ 127047 h 362017"/>
              <a:gd name="connsiteX2" fmla="*/ 127013 w 400231"/>
              <a:gd name="connsiteY2" fmla="*/ 361997 h 362017"/>
              <a:gd name="connsiteX3" fmla="*/ 13 w 400231"/>
              <a:gd name="connsiteY3" fmla="*/ 139747 h 362017"/>
              <a:gd name="connsiteX4" fmla="*/ 165113 w 400231"/>
              <a:gd name="connsiteY4" fmla="*/ 47 h 362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231" h="362017">
                <a:moveTo>
                  <a:pt x="165113" y="47"/>
                </a:moveTo>
                <a:cubicBezTo>
                  <a:pt x="231788" y="-2070"/>
                  <a:pt x="406413" y="66722"/>
                  <a:pt x="400063" y="127047"/>
                </a:cubicBezTo>
                <a:cubicBezTo>
                  <a:pt x="393713" y="187372"/>
                  <a:pt x="193688" y="359880"/>
                  <a:pt x="127013" y="361997"/>
                </a:cubicBezTo>
                <a:cubicBezTo>
                  <a:pt x="60338" y="364114"/>
                  <a:pt x="-1045" y="201130"/>
                  <a:pt x="13" y="139747"/>
                </a:cubicBezTo>
                <a:cubicBezTo>
                  <a:pt x="1071" y="78364"/>
                  <a:pt x="98438" y="2164"/>
                  <a:pt x="165113" y="47"/>
                </a:cubicBezTo>
                <a:close/>
              </a:path>
            </a:pathLst>
          </a:custGeom>
          <a:solidFill>
            <a:srgbClr val="F36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44025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</TotalTime>
  <Words>497</Words>
  <Application>Microsoft Office PowerPoint</Application>
  <PresentationFormat>宽屏</PresentationFormat>
  <Paragraphs>61</Paragraphs>
  <Slides>11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851tegakizatsu</vt:lpstr>
      <vt:lpstr>Meiryo</vt:lpstr>
      <vt:lpstr>等线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40</cp:revision>
  <dcterms:created xsi:type="dcterms:W3CDTF">2021-02-23T05:33:55Z</dcterms:created>
  <dcterms:modified xsi:type="dcterms:W3CDTF">2022-10-18T01:39:22Z</dcterms:modified>
  <cp:category/>
</cp:coreProperties>
</file>