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8"/>
  </p:notesMasterIdLst>
  <p:sldIdLst>
    <p:sldId id="256" r:id="rId4"/>
    <p:sldId id="257" r:id="rId5"/>
    <p:sldId id="258" r:id="rId6"/>
    <p:sldId id="264" r:id="rId7"/>
    <p:sldId id="267" r:id="rId8"/>
    <p:sldId id="268" r:id="rId9"/>
    <p:sldId id="269" r:id="rId10"/>
    <p:sldId id="270" r:id="rId11"/>
    <p:sldId id="271" r:id="rId12"/>
    <p:sldId id="266" r:id="rId13"/>
    <p:sldId id="259" r:id="rId14"/>
    <p:sldId id="273" r:id="rId15"/>
    <p:sldId id="274" r:id="rId16"/>
    <p:sldId id="275" r:id="rId17"/>
    <p:sldId id="276" r:id="rId18"/>
    <p:sldId id="277" r:id="rId19"/>
    <p:sldId id="278" r:id="rId20"/>
    <p:sldId id="279" r:id="rId21"/>
    <p:sldId id="260" r:id="rId22"/>
    <p:sldId id="281" r:id="rId23"/>
    <p:sldId id="282" r:id="rId24"/>
    <p:sldId id="283" r:id="rId25"/>
    <p:sldId id="284" r:id="rId26"/>
    <p:sldId id="285" r:id="rId27"/>
    <p:sldId id="286" r:id="rId28"/>
    <p:sldId id="287" r:id="rId29"/>
    <p:sldId id="261" r:id="rId30"/>
    <p:sldId id="289" r:id="rId31"/>
    <p:sldId id="290" r:id="rId32"/>
    <p:sldId id="291" r:id="rId33"/>
    <p:sldId id="292" r:id="rId34"/>
    <p:sldId id="293" r:id="rId35"/>
    <p:sldId id="294" r:id="rId36"/>
    <p:sldId id="295"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85858"/>
    <a:srgbClr val="AB622C"/>
    <a:srgbClr val="F2DF6A"/>
    <a:srgbClr val="202020"/>
    <a:srgbClr val="494949"/>
    <a:srgbClr val="FCFCFC"/>
    <a:srgbClr val="373737"/>
    <a:srgbClr val="282828"/>
    <a:srgbClr val="F8F0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p:scale>
        <a:sx n="74" d="100"/>
        <a:sy n="7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2320B-3E9A-48DA-80B9-3352E5108FAE}"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zh-CN" altLang="en-US"/>
        </a:p>
      </dgm:t>
    </dgm:pt>
    <dgm:pt modelId="{4C84D5C5-B0D7-4A0B-AA39-D93ACBB38F3D}">
      <dgm:prSet phldrT="[文本]" custT="1"/>
      <dgm:spPr>
        <a:gradFill rotWithShape="0">
          <a:gsLst>
            <a:gs pos="0">
              <a:srgbClr val="F2DF6A"/>
            </a:gs>
            <a:gs pos="86000">
              <a:srgbClr val="AB622C"/>
            </a:gs>
          </a:gsLst>
          <a:lin ang="2700000" scaled="0"/>
        </a:gradFill>
        <a:ln>
          <a:noFill/>
        </a:ln>
      </dgm:spPr>
      <dgm:t>
        <a:bodyPr/>
        <a:lstStyle/>
        <a:p>
          <a:r>
            <a:rPr lang="zh-CN" altLang="en-US" sz="1800" b="1" dirty="0">
              <a:latin typeface="+mn-lt"/>
              <a:ea typeface="+mn-ea"/>
              <a:cs typeface="+mn-ea"/>
              <a:sym typeface="+mn-lt"/>
            </a:rPr>
            <a:t>科技项目</a:t>
          </a:r>
        </a:p>
      </dgm:t>
    </dgm:pt>
    <dgm:pt modelId="{00F3C090-3A6C-4335-B2DD-4ABC7D411E74}" type="parTrans" cxnId="{4AB4B543-4DF3-418F-A6A4-71EC20C25A9D}">
      <dgm:prSet/>
      <dgm:spPr/>
      <dgm:t>
        <a:bodyPr/>
        <a:lstStyle/>
        <a:p>
          <a:endParaRPr lang="zh-CN" altLang="en-US">
            <a:latin typeface="思源黑体" panose="020B0500000000000000" pitchFamily="34" charset="-122"/>
            <a:ea typeface="思源黑体" panose="020B0500000000000000" pitchFamily="34" charset="-122"/>
          </a:endParaRPr>
        </a:p>
      </dgm:t>
    </dgm:pt>
    <dgm:pt modelId="{FD140EAD-5BA5-4301-989E-29C31ABAA579}" type="sibTrans" cxnId="{4AB4B543-4DF3-418F-A6A4-71EC20C25A9D}">
      <dgm:prSet/>
      <dgm:spPr>
        <a:solidFill>
          <a:schemeClr val="bg1">
            <a:lumMod val="65000"/>
          </a:schemeClr>
        </a:solidFill>
      </dgm:spPr>
      <dgm:t>
        <a:bodyPr/>
        <a:lstStyle/>
        <a:p>
          <a:endParaRPr lang="zh-CN" altLang="en-US">
            <a:latin typeface="思源黑体" panose="020B0500000000000000" pitchFamily="34" charset="-122"/>
            <a:ea typeface="思源黑体" panose="020B0500000000000000" pitchFamily="34" charset="-122"/>
          </a:endParaRPr>
        </a:p>
      </dgm:t>
    </dgm:pt>
    <dgm:pt modelId="{418DC9A5-BC1E-40C4-8CA5-CD5E27D5C429}">
      <dgm:prSet phldrT="[文本]" custT="1"/>
      <dgm:spPr>
        <a:solidFill>
          <a:schemeClr val="bg1"/>
        </a:solidFill>
        <a:ln w="12700">
          <a:solidFill>
            <a:schemeClr val="bg1">
              <a:lumMod val="65000"/>
            </a:schemeClr>
          </a:solidFill>
        </a:ln>
      </dgm:spPr>
      <dgm:t>
        <a:bodyPr lIns="360000" tIns="360000" rIns="360000"/>
        <a:lstStyle/>
        <a:p>
          <a:pPr>
            <a:lnSpc>
              <a:spcPts val="2000"/>
            </a:lnSpc>
          </a:pPr>
          <a:r>
            <a:rPr lang="zh-CN" altLang="en-US" sz="1000" dirty="0">
              <a:solidFill>
                <a:schemeClr val="tx1">
                  <a:lumMod val="65000"/>
                  <a:lumOff val="35000"/>
                </a:schemeClr>
              </a:solidFill>
              <a:latin typeface="+mn-lt"/>
              <a:ea typeface="+mn-ea"/>
              <a:cs typeface="+mn-ea"/>
              <a:sym typeface="+mn-lt"/>
            </a:rPr>
            <a:t>单击输入您的文字内容，语言精练、言简意赅，尽量简化所要书写的文案</a:t>
          </a:r>
        </a:p>
      </dgm:t>
    </dgm:pt>
    <dgm:pt modelId="{91FD379A-7838-41B8-84F4-4230541CE067}" type="parTrans" cxnId="{EEF9CE2E-896E-4455-8157-1945F281346B}">
      <dgm:prSet/>
      <dgm:spPr/>
      <dgm:t>
        <a:bodyPr/>
        <a:lstStyle/>
        <a:p>
          <a:endParaRPr lang="zh-CN" altLang="en-US">
            <a:latin typeface="思源黑体" panose="020B0500000000000000" pitchFamily="34" charset="-122"/>
            <a:ea typeface="思源黑体" panose="020B0500000000000000" pitchFamily="34" charset="-122"/>
          </a:endParaRPr>
        </a:p>
      </dgm:t>
    </dgm:pt>
    <dgm:pt modelId="{23ACAAE6-1F89-47DE-A3DF-84895A45098D}" type="sibTrans" cxnId="{EEF9CE2E-896E-4455-8157-1945F281346B}">
      <dgm:prSet/>
      <dgm:spPr/>
      <dgm:t>
        <a:bodyPr/>
        <a:lstStyle/>
        <a:p>
          <a:endParaRPr lang="zh-CN" altLang="en-US">
            <a:latin typeface="思源黑体" panose="020B0500000000000000" pitchFamily="34" charset="-122"/>
            <a:ea typeface="思源黑体" panose="020B0500000000000000" pitchFamily="34" charset="-122"/>
          </a:endParaRPr>
        </a:p>
      </dgm:t>
    </dgm:pt>
    <dgm:pt modelId="{6043DAE4-4EC7-4334-B2A8-55D17F72C11F}">
      <dgm:prSet phldrT="[文本]" custT="1"/>
      <dgm:spPr>
        <a:gradFill rotWithShape="0">
          <a:gsLst>
            <a:gs pos="0">
              <a:srgbClr val="585858"/>
            </a:gs>
            <a:gs pos="95000">
              <a:srgbClr val="202020"/>
            </a:gs>
          </a:gsLst>
          <a:lin ang="0" scaled="0"/>
        </a:gradFill>
        <a:ln>
          <a:noFill/>
        </a:ln>
      </dgm:spPr>
      <dgm:t>
        <a:bodyPr/>
        <a:lstStyle/>
        <a:p>
          <a:r>
            <a:rPr lang="zh-CN" altLang="en-US" sz="1800" b="1" dirty="0">
              <a:latin typeface="+mn-lt"/>
              <a:ea typeface="+mn-ea"/>
              <a:cs typeface="+mn-ea"/>
              <a:sym typeface="+mn-lt"/>
            </a:rPr>
            <a:t>业务范畴</a:t>
          </a:r>
        </a:p>
      </dgm:t>
    </dgm:pt>
    <dgm:pt modelId="{2C230A01-59EE-4E93-8B0F-65039BA1A418}" type="parTrans" cxnId="{E35F532E-22D8-49AD-A0A8-18F31D68E024}">
      <dgm:prSet/>
      <dgm:spPr/>
      <dgm:t>
        <a:bodyPr/>
        <a:lstStyle/>
        <a:p>
          <a:endParaRPr lang="zh-CN" altLang="en-US">
            <a:latin typeface="思源黑体" panose="020B0500000000000000" pitchFamily="34" charset="-122"/>
            <a:ea typeface="思源黑体" panose="020B0500000000000000" pitchFamily="34" charset="-122"/>
          </a:endParaRPr>
        </a:p>
      </dgm:t>
    </dgm:pt>
    <dgm:pt modelId="{4C41144C-E7FE-4925-8C9B-C01900A5347B}" type="sibTrans" cxnId="{E35F532E-22D8-49AD-A0A8-18F31D68E024}">
      <dgm:prSet/>
      <dgm:spPr>
        <a:solidFill>
          <a:schemeClr val="bg1">
            <a:lumMod val="65000"/>
          </a:schemeClr>
        </a:solidFill>
      </dgm:spPr>
      <dgm:t>
        <a:bodyPr/>
        <a:lstStyle/>
        <a:p>
          <a:endParaRPr lang="zh-CN" altLang="en-US">
            <a:latin typeface="思源黑体" panose="020B0500000000000000" pitchFamily="34" charset="-122"/>
            <a:ea typeface="思源黑体" panose="020B0500000000000000" pitchFamily="34" charset="-122"/>
          </a:endParaRPr>
        </a:p>
      </dgm:t>
    </dgm:pt>
    <dgm:pt modelId="{6FE4ED03-066E-4B51-BC5E-F94F688252EE}">
      <dgm:prSet phldrT="[文本]" custT="1"/>
      <dgm:spPr>
        <a:solidFill>
          <a:schemeClr val="bg1"/>
        </a:solidFill>
        <a:ln w="12700">
          <a:solidFill>
            <a:schemeClr val="bg1">
              <a:lumMod val="65000"/>
            </a:schemeClr>
          </a:solidFill>
        </a:ln>
      </dgm:spPr>
      <dgm:t>
        <a:bodyPr lIns="360000" tIns="360000" rIns="360000"/>
        <a:lstStyle/>
        <a:p>
          <a:pPr>
            <a:lnSpc>
              <a:spcPts val="2000"/>
            </a:lnSpc>
          </a:pPr>
          <a:r>
            <a:rPr lang="zh-CN" altLang="en-US" sz="1000" dirty="0">
              <a:solidFill>
                <a:schemeClr val="tx1">
                  <a:lumMod val="65000"/>
                  <a:lumOff val="35000"/>
                </a:schemeClr>
              </a:solidFill>
              <a:latin typeface="+mn-lt"/>
              <a:ea typeface="+mn-ea"/>
              <a:cs typeface="+mn-ea"/>
              <a:sym typeface="+mn-lt"/>
            </a:rPr>
            <a:t>单击输入您的文字内容，语言精练、言简意赅，尽量简化所要书写的文案</a:t>
          </a:r>
        </a:p>
      </dgm:t>
    </dgm:pt>
    <dgm:pt modelId="{9877E80D-93C2-4824-8551-FB2AECB5B6C5}" type="parTrans" cxnId="{0FEBB141-ECC8-4AED-B77E-FAE1D1E4530A}">
      <dgm:prSet/>
      <dgm:spPr/>
      <dgm:t>
        <a:bodyPr/>
        <a:lstStyle/>
        <a:p>
          <a:endParaRPr lang="zh-CN" altLang="en-US">
            <a:latin typeface="思源黑体" panose="020B0500000000000000" pitchFamily="34" charset="-122"/>
            <a:ea typeface="思源黑体" panose="020B0500000000000000" pitchFamily="34" charset="-122"/>
          </a:endParaRPr>
        </a:p>
      </dgm:t>
    </dgm:pt>
    <dgm:pt modelId="{0538E047-6C42-46B7-AD0F-70E951B6CAE2}" type="sibTrans" cxnId="{0FEBB141-ECC8-4AED-B77E-FAE1D1E4530A}">
      <dgm:prSet/>
      <dgm:spPr/>
      <dgm:t>
        <a:bodyPr/>
        <a:lstStyle/>
        <a:p>
          <a:endParaRPr lang="zh-CN" altLang="en-US">
            <a:latin typeface="思源黑体" panose="020B0500000000000000" pitchFamily="34" charset="-122"/>
            <a:ea typeface="思源黑体" panose="020B0500000000000000" pitchFamily="34" charset="-122"/>
          </a:endParaRPr>
        </a:p>
      </dgm:t>
    </dgm:pt>
    <dgm:pt modelId="{288E3866-A31F-4408-BA3C-9AA85693416E}">
      <dgm:prSet phldrT="[文本]" custT="1"/>
      <dgm:spPr>
        <a:solidFill>
          <a:schemeClr val="bg1">
            <a:lumMod val="50000"/>
          </a:schemeClr>
        </a:solidFill>
        <a:ln>
          <a:noFill/>
        </a:ln>
      </dgm:spPr>
      <dgm:t>
        <a:bodyPr/>
        <a:lstStyle/>
        <a:p>
          <a:r>
            <a:rPr lang="zh-CN" altLang="en-US" sz="1800" b="1" dirty="0">
              <a:latin typeface="+mn-lt"/>
              <a:ea typeface="+mn-ea"/>
              <a:cs typeface="+mn-ea"/>
              <a:sym typeface="+mn-lt"/>
            </a:rPr>
            <a:t>营销策划</a:t>
          </a:r>
        </a:p>
      </dgm:t>
    </dgm:pt>
    <dgm:pt modelId="{93AD6E02-8E9A-4E21-BCC6-6155C852B438}" type="parTrans" cxnId="{9C6EE5D2-2A2A-4FF3-8F23-55DD81DDD087}">
      <dgm:prSet/>
      <dgm:spPr/>
      <dgm:t>
        <a:bodyPr/>
        <a:lstStyle/>
        <a:p>
          <a:endParaRPr lang="zh-CN" altLang="en-US">
            <a:latin typeface="思源黑体" panose="020B0500000000000000" pitchFamily="34" charset="-122"/>
            <a:ea typeface="思源黑体" panose="020B0500000000000000" pitchFamily="34" charset="-122"/>
          </a:endParaRPr>
        </a:p>
      </dgm:t>
    </dgm:pt>
    <dgm:pt modelId="{65C6C25B-543A-4942-BA44-B5C5677EDA75}" type="sibTrans" cxnId="{9C6EE5D2-2A2A-4FF3-8F23-55DD81DDD087}">
      <dgm:prSet/>
      <dgm:spPr/>
      <dgm:t>
        <a:bodyPr/>
        <a:lstStyle/>
        <a:p>
          <a:endParaRPr lang="zh-CN" altLang="en-US">
            <a:latin typeface="思源黑体" panose="020B0500000000000000" pitchFamily="34" charset="-122"/>
            <a:ea typeface="思源黑体" panose="020B0500000000000000" pitchFamily="34" charset="-122"/>
          </a:endParaRPr>
        </a:p>
      </dgm:t>
    </dgm:pt>
    <dgm:pt modelId="{A3F1FDFD-ED3A-4FB0-B0AE-F44ADD3F9CF6}">
      <dgm:prSet phldrT="[文本]" custT="1"/>
      <dgm:spPr>
        <a:solidFill>
          <a:schemeClr val="bg1"/>
        </a:solidFill>
        <a:ln w="12700">
          <a:solidFill>
            <a:schemeClr val="bg1">
              <a:lumMod val="65000"/>
            </a:schemeClr>
          </a:solidFill>
        </a:ln>
      </dgm:spPr>
      <dgm:t>
        <a:bodyPr lIns="360000" tIns="360000" rIns="360000"/>
        <a:lstStyle/>
        <a:p>
          <a:pPr>
            <a:lnSpc>
              <a:spcPts val="2000"/>
            </a:lnSpc>
          </a:pPr>
          <a:r>
            <a:rPr lang="zh-CN" altLang="en-US" sz="1000" dirty="0">
              <a:solidFill>
                <a:schemeClr val="tx1">
                  <a:lumMod val="65000"/>
                  <a:lumOff val="35000"/>
                </a:schemeClr>
              </a:solidFill>
              <a:latin typeface="+mn-lt"/>
              <a:ea typeface="+mn-ea"/>
              <a:cs typeface="+mn-ea"/>
              <a:sym typeface="+mn-lt"/>
            </a:rPr>
            <a:t>单击输入您的文字内容，语言精练、言简意赅，尽量简化所要书写的文案</a:t>
          </a:r>
        </a:p>
      </dgm:t>
    </dgm:pt>
    <dgm:pt modelId="{B73DA0F5-EA1A-4394-8838-5AE26BEB2854}" type="parTrans" cxnId="{6208D036-3A27-4A11-BE05-CF31C8A99C43}">
      <dgm:prSet/>
      <dgm:spPr/>
      <dgm:t>
        <a:bodyPr/>
        <a:lstStyle/>
        <a:p>
          <a:endParaRPr lang="zh-CN" altLang="en-US">
            <a:latin typeface="思源黑体" panose="020B0500000000000000" pitchFamily="34" charset="-122"/>
            <a:ea typeface="思源黑体" panose="020B0500000000000000" pitchFamily="34" charset="-122"/>
          </a:endParaRPr>
        </a:p>
      </dgm:t>
    </dgm:pt>
    <dgm:pt modelId="{2F069799-A10F-47CC-ACF0-935312ADD4EE}" type="sibTrans" cxnId="{6208D036-3A27-4A11-BE05-CF31C8A99C43}">
      <dgm:prSet/>
      <dgm:spPr/>
      <dgm:t>
        <a:bodyPr/>
        <a:lstStyle/>
        <a:p>
          <a:endParaRPr lang="zh-CN" altLang="en-US">
            <a:latin typeface="思源黑体" panose="020B0500000000000000" pitchFamily="34" charset="-122"/>
            <a:ea typeface="思源黑体" panose="020B0500000000000000" pitchFamily="34" charset="-122"/>
          </a:endParaRPr>
        </a:p>
      </dgm:t>
    </dgm:pt>
    <dgm:pt modelId="{7F9CED37-7E41-477F-B963-0580EF6588F3}" type="pres">
      <dgm:prSet presAssocID="{0B42320B-3E9A-48DA-80B9-3352E5108FAE}" presName="Name0" presStyleCnt="0">
        <dgm:presLayoutVars>
          <dgm:dir/>
          <dgm:animLvl val="lvl"/>
          <dgm:resizeHandles val="exact"/>
        </dgm:presLayoutVars>
      </dgm:prSet>
      <dgm:spPr/>
      <dgm:t>
        <a:bodyPr/>
        <a:lstStyle/>
        <a:p>
          <a:endParaRPr lang="zh-CN" altLang="en-US"/>
        </a:p>
      </dgm:t>
    </dgm:pt>
    <dgm:pt modelId="{B5AF22F2-A8DB-4BFB-92AD-D15BC00E019C}" type="pres">
      <dgm:prSet presAssocID="{0B42320B-3E9A-48DA-80B9-3352E5108FAE}" presName="tSp" presStyleCnt="0"/>
      <dgm:spPr/>
    </dgm:pt>
    <dgm:pt modelId="{39DD40F2-DD97-4A37-8338-13373952B80B}" type="pres">
      <dgm:prSet presAssocID="{0B42320B-3E9A-48DA-80B9-3352E5108FAE}" presName="bSp" presStyleCnt="0"/>
      <dgm:spPr/>
    </dgm:pt>
    <dgm:pt modelId="{21422D21-039B-4DDD-B323-2C9606BFB473}" type="pres">
      <dgm:prSet presAssocID="{0B42320B-3E9A-48DA-80B9-3352E5108FAE}" presName="process" presStyleCnt="0"/>
      <dgm:spPr/>
    </dgm:pt>
    <dgm:pt modelId="{E1398C8B-6028-4C40-9F64-1FC23E24EDD0}" type="pres">
      <dgm:prSet presAssocID="{4C84D5C5-B0D7-4A0B-AA39-D93ACBB38F3D}" presName="composite1" presStyleCnt="0"/>
      <dgm:spPr/>
    </dgm:pt>
    <dgm:pt modelId="{5823362D-A7F3-4245-BD1C-8E7945384403}" type="pres">
      <dgm:prSet presAssocID="{4C84D5C5-B0D7-4A0B-AA39-D93ACBB38F3D}" presName="dummyNode1" presStyleLbl="node1" presStyleIdx="0" presStyleCnt="3"/>
      <dgm:spPr/>
    </dgm:pt>
    <dgm:pt modelId="{3165CC0C-4B31-430D-AA56-0576FA8444EE}" type="pres">
      <dgm:prSet presAssocID="{4C84D5C5-B0D7-4A0B-AA39-D93ACBB38F3D}" presName="childNode1" presStyleLbl="bgAcc1" presStyleIdx="0" presStyleCnt="3" custScaleX="181203" custScaleY="128340">
        <dgm:presLayoutVars>
          <dgm:bulletEnabled val="1"/>
        </dgm:presLayoutVars>
      </dgm:prSet>
      <dgm:spPr/>
      <dgm:t>
        <a:bodyPr/>
        <a:lstStyle/>
        <a:p>
          <a:endParaRPr lang="zh-CN" altLang="en-US"/>
        </a:p>
      </dgm:t>
    </dgm:pt>
    <dgm:pt modelId="{F7B2C9A3-4FB0-4753-A8ED-72B20322F41D}" type="pres">
      <dgm:prSet presAssocID="{4C84D5C5-B0D7-4A0B-AA39-D93ACBB38F3D}" presName="childNode1tx" presStyleLbl="bgAcc1" presStyleIdx="0" presStyleCnt="3">
        <dgm:presLayoutVars>
          <dgm:bulletEnabled val="1"/>
        </dgm:presLayoutVars>
      </dgm:prSet>
      <dgm:spPr/>
      <dgm:t>
        <a:bodyPr/>
        <a:lstStyle/>
        <a:p>
          <a:endParaRPr lang="zh-CN" altLang="en-US"/>
        </a:p>
      </dgm:t>
    </dgm:pt>
    <dgm:pt modelId="{63B0E2FA-7FB5-4FC2-BE3A-44F7F98F4C4A}" type="pres">
      <dgm:prSet presAssocID="{4C84D5C5-B0D7-4A0B-AA39-D93ACBB38F3D}" presName="parentNode1" presStyleLbl="node1" presStyleIdx="0" presStyleCnt="3" custScaleX="129147" custScaleY="91453" custLinFactNeighborY="29210">
        <dgm:presLayoutVars>
          <dgm:chMax val="1"/>
          <dgm:bulletEnabled val="1"/>
        </dgm:presLayoutVars>
      </dgm:prSet>
      <dgm:spPr>
        <a:prstGeom prst="roundRect">
          <a:avLst/>
        </a:prstGeom>
      </dgm:spPr>
      <dgm:t>
        <a:bodyPr/>
        <a:lstStyle/>
        <a:p>
          <a:endParaRPr lang="zh-CN" altLang="en-US"/>
        </a:p>
      </dgm:t>
    </dgm:pt>
    <dgm:pt modelId="{CA052898-840C-4A14-91C8-90D733068E43}" type="pres">
      <dgm:prSet presAssocID="{4C84D5C5-B0D7-4A0B-AA39-D93ACBB38F3D}" presName="connSite1" presStyleCnt="0"/>
      <dgm:spPr/>
    </dgm:pt>
    <dgm:pt modelId="{16CCE30D-AC2E-4648-8C36-613C68233AE9}" type="pres">
      <dgm:prSet presAssocID="{FD140EAD-5BA5-4301-989E-29C31ABAA579}" presName="Name9" presStyleLbl="sibTrans2D1" presStyleIdx="0" presStyleCnt="2"/>
      <dgm:spPr/>
      <dgm:t>
        <a:bodyPr/>
        <a:lstStyle/>
        <a:p>
          <a:endParaRPr lang="zh-CN" altLang="en-US"/>
        </a:p>
      </dgm:t>
    </dgm:pt>
    <dgm:pt modelId="{A65CE7EA-B40D-47FB-8CB4-42E072289704}" type="pres">
      <dgm:prSet presAssocID="{6043DAE4-4EC7-4334-B2A8-55D17F72C11F}" presName="composite2" presStyleCnt="0"/>
      <dgm:spPr/>
    </dgm:pt>
    <dgm:pt modelId="{E05F06A5-DEC7-496F-ABBD-12443DF78387}" type="pres">
      <dgm:prSet presAssocID="{6043DAE4-4EC7-4334-B2A8-55D17F72C11F}" presName="dummyNode2" presStyleLbl="node1" presStyleIdx="0" presStyleCnt="3"/>
      <dgm:spPr/>
    </dgm:pt>
    <dgm:pt modelId="{77E66C4C-3D67-4E6E-9687-8DD6DD85FF74}" type="pres">
      <dgm:prSet presAssocID="{6043DAE4-4EC7-4334-B2A8-55D17F72C11F}" presName="childNode2" presStyleLbl="bgAcc1" presStyleIdx="1" presStyleCnt="3" custScaleX="181203" custScaleY="128340">
        <dgm:presLayoutVars>
          <dgm:bulletEnabled val="1"/>
        </dgm:presLayoutVars>
      </dgm:prSet>
      <dgm:spPr/>
      <dgm:t>
        <a:bodyPr/>
        <a:lstStyle/>
        <a:p>
          <a:endParaRPr lang="zh-CN" altLang="en-US"/>
        </a:p>
      </dgm:t>
    </dgm:pt>
    <dgm:pt modelId="{2D567C97-1F54-4496-86E6-8BEFE472F6C9}" type="pres">
      <dgm:prSet presAssocID="{6043DAE4-4EC7-4334-B2A8-55D17F72C11F}" presName="childNode2tx" presStyleLbl="bgAcc1" presStyleIdx="1" presStyleCnt="3">
        <dgm:presLayoutVars>
          <dgm:bulletEnabled val="1"/>
        </dgm:presLayoutVars>
      </dgm:prSet>
      <dgm:spPr/>
      <dgm:t>
        <a:bodyPr/>
        <a:lstStyle/>
        <a:p>
          <a:endParaRPr lang="zh-CN" altLang="en-US"/>
        </a:p>
      </dgm:t>
    </dgm:pt>
    <dgm:pt modelId="{CBC40681-2B29-4995-95F0-5C7F388C4B22}" type="pres">
      <dgm:prSet presAssocID="{6043DAE4-4EC7-4334-B2A8-55D17F72C11F}" presName="parentNode2" presStyleLbl="node1" presStyleIdx="1" presStyleCnt="3" custScaleX="129147" custScaleY="91453" custLinFactNeighborY="-31179">
        <dgm:presLayoutVars>
          <dgm:chMax val="0"/>
          <dgm:bulletEnabled val="1"/>
        </dgm:presLayoutVars>
      </dgm:prSet>
      <dgm:spPr>
        <a:prstGeom prst="roundRect">
          <a:avLst/>
        </a:prstGeom>
      </dgm:spPr>
      <dgm:t>
        <a:bodyPr/>
        <a:lstStyle/>
        <a:p>
          <a:endParaRPr lang="zh-CN" altLang="en-US"/>
        </a:p>
      </dgm:t>
    </dgm:pt>
    <dgm:pt modelId="{371C6444-0E06-4674-AF26-007B27A8FFB1}" type="pres">
      <dgm:prSet presAssocID="{6043DAE4-4EC7-4334-B2A8-55D17F72C11F}" presName="connSite2" presStyleCnt="0"/>
      <dgm:spPr/>
    </dgm:pt>
    <dgm:pt modelId="{3690C426-F536-4792-9512-F3275B00D987}" type="pres">
      <dgm:prSet presAssocID="{4C41144C-E7FE-4925-8C9B-C01900A5347B}" presName="Name18" presStyleLbl="sibTrans2D1" presStyleIdx="1" presStyleCnt="2"/>
      <dgm:spPr/>
      <dgm:t>
        <a:bodyPr/>
        <a:lstStyle/>
        <a:p>
          <a:endParaRPr lang="zh-CN" altLang="en-US"/>
        </a:p>
      </dgm:t>
    </dgm:pt>
    <dgm:pt modelId="{389ED399-3BB6-4F66-9874-5A2371EB530F}" type="pres">
      <dgm:prSet presAssocID="{288E3866-A31F-4408-BA3C-9AA85693416E}" presName="composite1" presStyleCnt="0"/>
      <dgm:spPr/>
    </dgm:pt>
    <dgm:pt modelId="{86E4A5D4-8085-4CAF-88FF-C14E20985AB6}" type="pres">
      <dgm:prSet presAssocID="{288E3866-A31F-4408-BA3C-9AA85693416E}" presName="dummyNode1" presStyleLbl="node1" presStyleIdx="1" presStyleCnt="3"/>
      <dgm:spPr/>
    </dgm:pt>
    <dgm:pt modelId="{1B8068F0-684C-45D3-915F-26C7A9EBF375}" type="pres">
      <dgm:prSet presAssocID="{288E3866-A31F-4408-BA3C-9AA85693416E}" presName="childNode1" presStyleLbl="bgAcc1" presStyleIdx="2" presStyleCnt="3" custScaleX="181203" custScaleY="128340">
        <dgm:presLayoutVars>
          <dgm:bulletEnabled val="1"/>
        </dgm:presLayoutVars>
      </dgm:prSet>
      <dgm:spPr/>
      <dgm:t>
        <a:bodyPr/>
        <a:lstStyle/>
        <a:p>
          <a:endParaRPr lang="zh-CN" altLang="en-US"/>
        </a:p>
      </dgm:t>
    </dgm:pt>
    <dgm:pt modelId="{8A13321B-B35E-47FE-AE8E-205FB8E08A48}" type="pres">
      <dgm:prSet presAssocID="{288E3866-A31F-4408-BA3C-9AA85693416E}" presName="childNode1tx" presStyleLbl="bgAcc1" presStyleIdx="2" presStyleCnt="3">
        <dgm:presLayoutVars>
          <dgm:bulletEnabled val="1"/>
        </dgm:presLayoutVars>
      </dgm:prSet>
      <dgm:spPr/>
      <dgm:t>
        <a:bodyPr/>
        <a:lstStyle/>
        <a:p>
          <a:endParaRPr lang="zh-CN" altLang="en-US"/>
        </a:p>
      </dgm:t>
    </dgm:pt>
    <dgm:pt modelId="{98CED03F-AE45-432D-B8AA-194CC879103A}" type="pres">
      <dgm:prSet presAssocID="{288E3866-A31F-4408-BA3C-9AA85693416E}" presName="parentNode1" presStyleLbl="node1" presStyleIdx="2" presStyleCnt="3" custScaleX="129147" custScaleY="91453" custLinFactNeighborY="29210">
        <dgm:presLayoutVars>
          <dgm:chMax val="1"/>
          <dgm:bulletEnabled val="1"/>
        </dgm:presLayoutVars>
      </dgm:prSet>
      <dgm:spPr>
        <a:prstGeom prst="roundRect">
          <a:avLst/>
        </a:prstGeom>
      </dgm:spPr>
      <dgm:t>
        <a:bodyPr/>
        <a:lstStyle/>
        <a:p>
          <a:endParaRPr lang="zh-CN" altLang="en-US"/>
        </a:p>
      </dgm:t>
    </dgm:pt>
    <dgm:pt modelId="{2F236BB1-5EB4-4360-BC6D-55FDEB8CE785}" type="pres">
      <dgm:prSet presAssocID="{288E3866-A31F-4408-BA3C-9AA85693416E}" presName="connSite1" presStyleCnt="0"/>
      <dgm:spPr/>
    </dgm:pt>
  </dgm:ptLst>
  <dgm:cxnLst>
    <dgm:cxn modelId="{049BF19A-F69C-4AAB-A44D-D51E7F4F2764}" type="presOf" srcId="{4C84D5C5-B0D7-4A0B-AA39-D93ACBB38F3D}" destId="{63B0E2FA-7FB5-4FC2-BE3A-44F7F98F4C4A}" srcOrd="0" destOrd="0" presId="urn:microsoft.com/office/officeart/2005/8/layout/hProcess4"/>
    <dgm:cxn modelId="{6208D036-3A27-4A11-BE05-CF31C8A99C43}" srcId="{288E3866-A31F-4408-BA3C-9AA85693416E}" destId="{A3F1FDFD-ED3A-4FB0-B0AE-F44ADD3F9CF6}" srcOrd="0" destOrd="0" parTransId="{B73DA0F5-EA1A-4394-8838-5AE26BEB2854}" sibTransId="{2F069799-A10F-47CC-ACF0-935312ADD4EE}"/>
    <dgm:cxn modelId="{DE989F72-511C-4B72-BECA-7C44A0F31C7F}" type="presOf" srcId="{6043DAE4-4EC7-4334-B2A8-55D17F72C11F}" destId="{CBC40681-2B29-4995-95F0-5C7F388C4B22}" srcOrd="0" destOrd="0" presId="urn:microsoft.com/office/officeart/2005/8/layout/hProcess4"/>
    <dgm:cxn modelId="{4AB4B543-4DF3-418F-A6A4-71EC20C25A9D}" srcId="{0B42320B-3E9A-48DA-80B9-3352E5108FAE}" destId="{4C84D5C5-B0D7-4A0B-AA39-D93ACBB38F3D}" srcOrd="0" destOrd="0" parTransId="{00F3C090-3A6C-4335-B2DD-4ABC7D411E74}" sibTransId="{FD140EAD-5BA5-4301-989E-29C31ABAA579}"/>
    <dgm:cxn modelId="{52E14B2F-D0BB-4550-90B8-947210D846D8}" type="presOf" srcId="{A3F1FDFD-ED3A-4FB0-B0AE-F44ADD3F9CF6}" destId="{8A13321B-B35E-47FE-AE8E-205FB8E08A48}" srcOrd="1" destOrd="0" presId="urn:microsoft.com/office/officeart/2005/8/layout/hProcess4"/>
    <dgm:cxn modelId="{5361345D-67A9-4679-A913-A426D4BF79E3}" type="presOf" srcId="{4C41144C-E7FE-4925-8C9B-C01900A5347B}" destId="{3690C426-F536-4792-9512-F3275B00D987}" srcOrd="0" destOrd="0" presId="urn:microsoft.com/office/officeart/2005/8/layout/hProcess4"/>
    <dgm:cxn modelId="{0FEBB141-ECC8-4AED-B77E-FAE1D1E4530A}" srcId="{6043DAE4-4EC7-4334-B2A8-55D17F72C11F}" destId="{6FE4ED03-066E-4B51-BC5E-F94F688252EE}" srcOrd="0" destOrd="0" parTransId="{9877E80D-93C2-4824-8551-FB2AECB5B6C5}" sibTransId="{0538E047-6C42-46B7-AD0F-70E951B6CAE2}"/>
    <dgm:cxn modelId="{EEF9CE2E-896E-4455-8157-1945F281346B}" srcId="{4C84D5C5-B0D7-4A0B-AA39-D93ACBB38F3D}" destId="{418DC9A5-BC1E-40C4-8CA5-CD5E27D5C429}" srcOrd="0" destOrd="0" parTransId="{91FD379A-7838-41B8-84F4-4230541CE067}" sibTransId="{23ACAAE6-1F89-47DE-A3DF-84895A45098D}"/>
    <dgm:cxn modelId="{9C6EE5D2-2A2A-4FF3-8F23-55DD81DDD087}" srcId="{0B42320B-3E9A-48DA-80B9-3352E5108FAE}" destId="{288E3866-A31F-4408-BA3C-9AA85693416E}" srcOrd="2" destOrd="0" parTransId="{93AD6E02-8E9A-4E21-BCC6-6155C852B438}" sibTransId="{65C6C25B-543A-4942-BA44-B5C5677EDA75}"/>
    <dgm:cxn modelId="{7DDDEA2F-1748-40CC-B8BE-D71A16C40D9F}" type="presOf" srcId="{A3F1FDFD-ED3A-4FB0-B0AE-F44ADD3F9CF6}" destId="{1B8068F0-684C-45D3-915F-26C7A9EBF375}" srcOrd="0" destOrd="0" presId="urn:microsoft.com/office/officeart/2005/8/layout/hProcess4"/>
    <dgm:cxn modelId="{63D6EC00-EFBD-4867-8B1E-96623B264C02}" type="presOf" srcId="{FD140EAD-5BA5-4301-989E-29C31ABAA579}" destId="{16CCE30D-AC2E-4648-8C36-613C68233AE9}" srcOrd="0" destOrd="0" presId="urn:microsoft.com/office/officeart/2005/8/layout/hProcess4"/>
    <dgm:cxn modelId="{8997BC22-CAAB-4859-8A89-925DD58CBB21}" type="presOf" srcId="{6FE4ED03-066E-4B51-BC5E-F94F688252EE}" destId="{77E66C4C-3D67-4E6E-9687-8DD6DD85FF74}" srcOrd="0" destOrd="0" presId="urn:microsoft.com/office/officeart/2005/8/layout/hProcess4"/>
    <dgm:cxn modelId="{8209C531-0CF6-4096-A883-B1F6471D0395}" type="presOf" srcId="{418DC9A5-BC1E-40C4-8CA5-CD5E27D5C429}" destId="{3165CC0C-4B31-430D-AA56-0576FA8444EE}" srcOrd="0" destOrd="0" presId="urn:microsoft.com/office/officeart/2005/8/layout/hProcess4"/>
    <dgm:cxn modelId="{BE24A43B-7047-4BC1-8FD7-E53192620661}" type="presOf" srcId="{0B42320B-3E9A-48DA-80B9-3352E5108FAE}" destId="{7F9CED37-7E41-477F-B963-0580EF6588F3}" srcOrd="0" destOrd="0" presId="urn:microsoft.com/office/officeart/2005/8/layout/hProcess4"/>
    <dgm:cxn modelId="{448BA3AF-3102-4CD2-8A9F-902D37A40052}" type="presOf" srcId="{418DC9A5-BC1E-40C4-8CA5-CD5E27D5C429}" destId="{F7B2C9A3-4FB0-4753-A8ED-72B20322F41D}" srcOrd="1" destOrd="0" presId="urn:microsoft.com/office/officeart/2005/8/layout/hProcess4"/>
    <dgm:cxn modelId="{E35F532E-22D8-49AD-A0A8-18F31D68E024}" srcId="{0B42320B-3E9A-48DA-80B9-3352E5108FAE}" destId="{6043DAE4-4EC7-4334-B2A8-55D17F72C11F}" srcOrd="1" destOrd="0" parTransId="{2C230A01-59EE-4E93-8B0F-65039BA1A418}" sibTransId="{4C41144C-E7FE-4925-8C9B-C01900A5347B}"/>
    <dgm:cxn modelId="{C945F6E7-8965-4632-923B-2C76041315A9}" type="presOf" srcId="{288E3866-A31F-4408-BA3C-9AA85693416E}" destId="{98CED03F-AE45-432D-B8AA-194CC879103A}" srcOrd="0" destOrd="0" presId="urn:microsoft.com/office/officeart/2005/8/layout/hProcess4"/>
    <dgm:cxn modelId="{AE283DEB-EEF6-4CF0-B8D3-0D26FBA4E807}" type="presOf" srcId="{6FE4ED03-066E-4B51-BC5E-F94F688252EE}" destId="{2D567C97-1F54-4496-86E6-8BEFE472F6C9}" srcOrd="1" destOrd="0" presId="urn:microsoft.com/office/officeart/2005/8/layout/hProcess4"/>
    <dgm:cxn modelId="{F08CD558-F761-4FE6-B357-C90BAC603BA4}" type="presParOf" srcId="{7F9CED37-7E41-477F-B963-0580EF6588F3}" destId="{B5AF22F2-A8DB-4BFB-92AD-D15BC00E019C}" srcOrd="0" destOrd="0" presId="urn:microsoft.com/office/officeart/2005/8/layout/hProcess4"/>
    <dgm:cxn modelId="{8BE400AD-6F76-4786-8B0B-A8CF7AB55D78}" type="presParOf" srcId="{7F9CED37-7E41-477F-B963-0580EF6588F3}" destId="{39DD40F2-DD97-4A37-8338-13373952B80B}" srcOrd="1" destOrd="0" presId="urn:microsoft.com/office/officeart/2005/8/layout/hProcess4"/>
    <dgm:cxn modelId="{2F599179-8570-46C1-B4D9-6452EFBF94F4}" type="presParOf" srcId="{7F9CED37-7E41-477F-B963-0580EF6588F3}" destId="{21422D21-039B-4DDD-B323-2C9606BFB473}" srcOrd="2" destOrd="0" presId="urn:microsoft.com/office/officeart/2005/8/layout/hProcess4"/>
    <dgm:cxn modelId="{B90EA8A2-C04C-4310-952B-1586B724428D}" type="presParOf" srcId="{21422D21-039B-4DDD-B323-2C9606BFB473}" destId="{E1398C8B-6028-4C40-9F64-1FC23E24EDD0}" srcOrd="0" destOrd="0" presId="urn:microsoft.com/office/officeart/2005/8/layout/hProcess4"/>
    <dgm:cxn modelId="{06986720-7AD1-44BC-BB4E-31B0B1B46576}" type="presParOf" srcId="{E1398C8B-6028-4C40-9F64-1FC23E24EDD0}" destId="{5823362D-A7F3-4245-BD1C-8E7945384403}" srcOrd="0" destOrd="0" presId="urn:microsoft.com/office/officeart/2005/8/layout/hProcess4"/>
    <dgm:cxn modelId="{0216F88F-A76C-4520-B57B-764189A0AFDC}" type="presParOf" srcId="{E1398C8B-6028-4C40-9F64-1FC23E24EDD0}" destId="{3165CC0C-4B31-430D-AA56-0576FA8444EE}" srcOrd="1" destOrd="0" presId="urn:microsoft.com/office/officeart/2005/8/layout/hProcess4"/>
    <dgm:cxn modelId="{6D4BD63F-071D-49E0-AA69-2D06FE4B6678}" type="presParOf" srcId="{E1398C8B-6028-4C40-9F64-1FC23E24EDD0}" destId="{F7B2C9A3-4FB0-4753-A8ED-72B20322F41D}" srcOrd="2" destOrd="0" presId="urn:microsoft.com/office/officeart/2005/8/layout/hProcess4"/>
    <dgm:cxn modelId="{0ED8E80E-D984-4DAC-97BE-8D98D59EDAD2}" type="presParOf" srcId="{E1398C8B-6028-4C40-9F64-1FC23E24EDD0}" destId="{63B0E2FA-7FB5-4FC2-BE3A-44F7F98F4C4A}" srcOrd="3" destOrd="0" presId="urn:microsoft.com/office/officeart/2005/8/layout/hProcess4"/>
    <dgm:cxn modelId="{D9C0DEDB-32AC-4DD9-80CE-730100C7F01D}" type="presParOf" srcId="{E1398C8B-6028-4C40-9F64-1FC23E24EDD0}" destId="{CA052898-840C-4A14-91C8-90D733068E43}" srcOrd="4" destOrd="0" presId="urn:microsoft.com/office/officeart/2005/8/layout/hProcess4"/>
    <dgm:cxn modelId="{E42C9D8D-797F-4B07-8167-9CDDCD5BEFDE}" type="presParOf" srcId="{21422D21-039B-4DDD-B323-2C9606BFB473}" destId="{16CCE30D-AC2E-4648-8C36-613C68233AE9}" srcOrd="1" destOrd="0" presId="urn:microsoft.com/office/officeart/2005/8/layout/hProcess4"/>
    <dgm:cxn modelId="{473C3515-ADB1-4439-B181-0EC10743751C}" type="presParOf" srcId="{21422D21-039B-4DDD-B323-2C9606BFB473}" destId="{A65CE7EA-B40D-47FB-8CB4-42E072289704}" srcOrd="2" destOrd="0" presId="urn:microsoft.com/office/officeart/2005/8/layout/hProcess4"/>
    <dgm:cxn modelId="{7634DF82-528E-4D66-9EB6-2C9215FF1FEF}" type="presParOf" srcId="{A65CE7EA-B40D-47FB-8CB4-42E072289704}" destId="{E05F06A5-DEC7-496F-ABBD-12443DF78387}" srcOrd="0" destOrd="0" presId="urn:microsoft.com/office/officeart/2005/8/layout/hProcess4"/>
    <dgm:cxn modelId="{D9EBFBC7-6032-4EFD-8214-447831F8B68F}" type="presParOf" srcId="{A65CE7EA-B40D-47FB-8CB4-42E072289704}" destId="{77E66C4C-3D67-4E6E-9687-8DD6DD85FF74}" srcOrd="1" destOrd="0" presId="urn:microsoft.com/office/officeart/2005/8/layout/hProcess4"/>
    <dgm:cxn modelId="{22FBAD01-3636-436B-883A-C2A834BB2D45}" type="presParOf" srcId="{A65CE7EA-B40D-47FB-8CB4-42E072289704}" destId="{2D567C97-1F54-4496-86E6-8BEFE472F6C9}" srcOrd="2" destOrd="0" presId="urn:microsoft.com/office/officeart/2005/8/layout/hProcess4"/>
    <dgm:cxn modelId="{B792276F-082D-45DA-90EF-39F2FD3F2BE5}" type="presParOf" srcId="{A65CE7EA-B40D-47FB-8CB4-42E072289704}" destId="{CBC40681-2B29-4995-95F0-5C7F388C4B22}" srcOrd="3" destOrd="0" presId="urn:microsoft.com/office/officeart/2005/8/layout/hProcess4"/>
    <dgm:cxn modelId="{611A8793-5EDD-431C-A047-F5EADFA7D052}" type="presParOf" srcId="{A65CE7EA-B40D-47FB-8CB4-42E072289704}" destId="{371C6444-0E06-4674-AF26-007B27A8FFB1}" srcOrd="4" destOrd="0" presId="urn:microsoft.com/office/officeart/2005/8/layout/hProcess4"/>
    <dgm:cxn modelId="{260165F3-BE99-4D17-AB9A-81D08788E0D2}" type="presParOf" srcId="{21422D21-039B-4DDD-B323-2C9606BFB473}" destId="{3690C426-F536-4792-9512-F3275B00D987}" srcOrd="3" destOrd="0" presId="urn:microsoft.com/office/officeart/2005/8/layout/hProcess4"/>
    <dgm:cxn modelId="{72071D30-34F8-4BCA-B114-EBA122D90D61}" type="presParOf" srcId="{21422D21-039B-4DDD-B323-2C9606BFB473}" destId="{389ED399-3BB6-4F66-9874-5A2371EB530F}" srcOrd="4" destOrd="0" presId="urn:microsoft.com/office/officeart/2005/8/layout/hProcess4"/>
    <dgm:cxn modelId="{31CD46C0-4E39-46F9-934A-FCF895B2353D}" type="presParOf" srcId="{389ED399-3BB6-4F66-9874-5A2371EB530F}" destId="{86E4A5D4-8085-4CAF-88FF-C14E20985AB6}" srcOrd="0" destOrd="0" presId="urn:microsoft.com/office/officeart/2005/8/layout/hProcess4"/>
    <dgm:cxn modelId="{21FAD4F4-B5A5-43BA-AA42-F38282467629}" type="presParOf" srcId="{389ED399-3BB6-4F66-9874-5A2371EB530F}" destId="{1B8068F0-684C-45D3-915F-26C7A9EBF375}" srcOrd="1" destOrd="0" presId="urn:microsoft.com/office/officeart/2005/8/layout/hProcess4"/>
    <dgm:cxn modelId="{63B71A65-3BC3-4B2F-AF74-7D33AB3B6F4B}" type="presParOf" srcId="{389ED399-3BB6-4F66-9874-5A2371EB530F}" destId="{8A13321B-B35E-47FE-AE8E-205FB8E08A48}" srcOrd="2" destOrd="0" presId="urn:microsoft.com/office/officeart/2005/8/layout/hProcess4"/>
    <dgm:cxn modelId="{C30227EF-99E7-419F-9BFD-DB2DC328F42E}" type="presParOf" srcId="{389ED399-3BB6-4F66-9874-5A2371EB530F}" destId="{98CED03F-AE45-432D-B8AA-194CC879103A}" srcOrd="3" destOrd="0" presId="urn:microsoft.com/office/officeart/2005/8/layout/hProcess4"/>
    <dgm:cxn modelId="{1DA5B9A4-A533-4B33-B57C-3F921E69C789}" type="presParOf" srcId="{389ED399-3BB6-4F66-9874-5A2371EB530F}" destId="{2F236BB1-5EB4-4360-BC6D-55FDEB8CE785}"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EC6C3F-1637-43DA-A454-863E6CD6686B}" type="datetimeFigureOut">
              <a:rPr lang="zh-CN" altLang="en-US" smtClean="0"/>
              <a:t>2022/10/25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26C0E7-2389-4940-AFCC-153050EEF6D9}" type="slidenum">
              <a:rPr lang="zh-CN" altLang="en-US" smtClean="0"/>
              <a:t>‹#›</a:t>
            </a:fld>
            <a:endParaRPr lang="zh-CN" altLang="en-US"/>
          </a:p>
        </p:txBody>
      </p:sp>
    </p:spTree>
    <p:extLst>
      <p:ext uri="{BB962C8B-B14F-4D97-AF65-F5344CB8AC3E}">
        <p14:creationId xmlns:p14="http://schemas.microsoft.com/office/powerpoint/2010/main" val="4132653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EA66DE-A9BF-4553-B074-A17DB1ED236B}" type="slidenum">
              <a:rPr lang="zh-CN" altLang="en-US" smtClean="0"/>
              <a:t>4</a:t>
            </a:fld>
            <a:endParaRPr lang="zh-CN" altLang="en-US"/>
          </a:p>
        </p:txBody>
      </p:sp>
    </p:spTree>
    <p:extLst>
      <p:ext uri="{BB962C8B-B14F-4D97-AF65-F5344CB8AC3E}">
        <p14:creationId xmlns:p14="http://schemas.microsoft.com/office/powerpoint/2010/main" val="3192560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EA66DE-A9BF-4553-B074-A17DB1ED236B}" type="slidenum">
              <a:rPr lang="zh-CN" altLang="en-US" smtClean="0"/>
              <a:t>16</a:t>
            </a:fld>
            <a:endParaRPr lang="zh-CN" altLang="en-US"/>
          </a:p>
        </p:txBody>
      </p:sp>
    </p:spTree>
    <p:extLst>
      <p:ext uri="{BB962C8B-B14F-4D97-AF65-F5344CB8AC3E}">
        <p14:creationId xmlns:p14="http://schemas.microsoft.com/office/powerpoint/2010/main" val="1706869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514839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861842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711469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t>21</a:t>
            </a:fld>
            <a:endParaRPr lang="zh-CN" altLang="en-US"/>
          </a:p>
        </p:txBody>
      </p:sp>
    </p:spTree>
    <p:extLst>
      <p:ext uri="{BB962C8B-B14F-4D97-AF65-F5344CB8AC3E}">
        <p14:creationId xmlns:p14="http://schemas.microsoft.com/office/powerpoint/2010/main" val="154257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313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265518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23</a:t>
            </a:fld>
            <a:endParaRPr lang="zh-CN" altLang="en-US"/>
          </a:p>
        </p:txBody>
      </p:sp>
    </p:spTree>
    <p:extLst>
      <p:ext uri="{BB962C8B-B14F-4D97-AF65-F5344CB8AC3E}">
        <p14:creationId xmlns:p14="http://schemas.microsoft.com/office/powerpoint/2010/main" val="2212379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C15853-6D4D-4285-9BAE-B3F9C5535A65}" type="slidenum">
              <a:rPr lang="zh-CN" altLang="en-US" smtClean="0"/>
              <a:t>24</a:t>
            </a:fld>
            <a:endParaRPr lang="zh-CN" altLang="en-US"/>
          </a:p>
        </p:txBody>
      </p:sp>
    </p:spTree>
    <p:extLst>
      <p:ext uri="{BB962C8B-B14F-4D97-AF65-F5344CB8AC3E}">
        <p14:creationId xmlns:p14="http://schemas.microsoft.com/office/powerpoint/2010/main" val="15007833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EEE461-41DB-4DF9-A1AC-E0AD990EAB72}"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7142155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A747B89-AF24-432B-9352-3F891CF926F9}" type="slidenum">
              <a:rPr lang="zh-CN" altLang="en-US" smtClean="0"/>
              <a:t>26</a:t>
            </a:fld>
            <a:endParaRPr lang="zh-CN" altLang="en-US"/>
          </a:p>
        </p:txBody>
      </p:sp>
    </p:spTree>
    <p:extLst>
      <p:ext uri="{BB962C8B-B14F-4D97-AF65-F5344CB8AC3E}">
        <p14:creationId xmlns:p14="http://schemas.microsoft.com/office/powerpoint/2010/main" val="1145942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5</a:t>
            </a:fld>
            <a:endParaRPr lang="zh-CN" altLang="en-US"/>
          </a:p>
        </p:txBody>
      </p:sp>
    </p:spTree>
    <p:extLst>
      <p:ext uri="{BB962C8B-B14F-4D97-AF65-F5344CB8AC3E}">
        <p14:creationId xmlns:p14="http://schemas.microsoft.com/office/powerpoint/2010/main" val="4249768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7D52DC-2AC0-40EB-AE3E-9EAE589A449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281411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29</a:t>
            </a:fld>
            <a:endParaRPr lang="zh-CN" altLang="en-US"/>
          </a:p>
        </p:txBody>
      </p:sp>
    </p:spTree>
    <p:extLst>
      <p:ext uri="{BB962C8B-B14F-4D97-AF65-F5344CB8AC3E}">
        <p14:creationId xmlns:p14="http://schemas.microsoft.com/office/powerpoint/2010/main" val="24137770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EEA66DE-A9BF-4553-B074-A17DB1ED236B}" type="slidenum">
              <a:rPr lang="zh-CN" altLang="en-US" smtClean="0"/>
              <a:t>30</a:t>
            </a:fld>
            <a:endParaRPr lang="zh-CN" altLang="en-US"/>
          </a:p>
        </p:txBody>
      </p:sp>
    </p:spTree>
    <p:extLst>
      <p:ext uri="{BB962C8B-B14F-4D97-AF65-F5344CB8AC3E}">
        <p14:creationId xmlns:p14="http://schemas.microsoft.com/office/powerpoint/2010/main" val="24564001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EC329A-08C6-44C2-ACD0-60364213B90B}" type="slidenum">
              <a:rPr lang="en-US" smtClean="0"/>
              <a:t>31</a:t>
            </a:fld>
            <a:endParaRPr lang="en-US"/>
          </a:p>
        </p:txBody>
      </p:sp>
    </p:spTree>
    <p:extLst>
      <p:ext uri="{BB962C8B-B14F-4D97-AF65-F5344CB8AC3E}">
        <p14:creationId xmlns:p14="http://schemas.microsoft.com/office/powerpoint/2010/main" val="13680383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32</a:t>
            </a:fld>
            <a:endParaRPr lang="zh-CN" altLang="en-US"/>
          </a:p>
        </p:txBody>
      </p:sp>
    </p:spTree>
    <p:extLst>
      <p:ext uri="{BB962C8B-B14F-4D97-AF65-F5344CB8AC3E}">
        <p14:creationId xmlns:p14="http://schemas.microsoft.com/office/powerpoint/2010/main" val="3861621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00988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EA66DE-A9BF-4553-B074-A17DB1ED236B}" type="slidenum">
              <a:rPr lang="zh-CN" altLang="en-US" smtClean="0"/>
              <a:t>6</a:t>
            </a:fld>
            <a:endParaRPr lang="zh-CN" altLang="en-US"/>
          </a:p>
        </p:txBody>
      </p:sp>
    </p:spTree>
    <p:extLst>
      <p:ext uri="{BB962C8B-B14F-4D97-AF65-F5344CB8AC3E}">
        <p14:creationId xmlns:p14="http://schemas.microsoft.com/office/powerpoint/2010/main" val="3763735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69D33B-4254-41F8-9E0E-D94019782FD4}" type="slidenum">
              <a:rPr lang="zh-CN" altLang="en-US" smtClean="0"/>
              <a:pPr/>
              <a:t>7</a:t>
            </a:fld>
            <a:endParaRPr lang="zh-CN" altLang="en-US" dirty="0"/>
          </a:p>
        </p:txBody>
      </p:sp>
    </p:spTree>
    <p:extLst>
      <p:ext uri="{BB962C8B-B14F-4D97-AF65-F5344CB8AC3E}">
        <p14:creationId xmlns:p14="http://schemas.microsoft.com/office/powerpoint/2010/main" val="1617187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3712974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EA66DE-A9BF-4553-B074-A17DB1ED236B}" type="slidenum">
              <a:rPr lang="zh-CN" altLang="en-US" smtClean="0"/>
              <a:t>10</a:t>
            </a:fld>
            <a:endParaRPr lang="zh-CN" altLang="en-US"/>
          </a:p>
        </p:txBody>
      </p:sp>
    </p:spTree>
    <p:extLst>
      <p:ext uri="{BB962C8B-B14F-4D97-AF65-F5344CB8AC3E}">
        <p14:creationId xmlns:p14="http://schemas.microsoft.com/office/powerpoint/2010/main" val="2663517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69D33B-4254-41F8-9E0E-D94019782FD4}" type="slidenum">
              <a:rPr lang="zh-CN" altLang="en-US" smtClean="0"/>
              <a:pPr/>
              <a:t>13</a:t>
            </a:fld>
            <a:endParaRPr lang="zh-CN" altLang="en-US" dirty="0"/>
          </a:p>
        </p:txBody>
      </p:sp>
    </p:spTree>
    <p:extLst>
      <p:ext uri="{BB962C8B-B14F-4D97-AF65-F5344CB8AC3E}">
        <p14:creationId xmlns:p14="http://schemas.microsoft.com/office/powerpoint/2010/main" val="1127766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10A5C-4EFF-4571-8B62-AF3007743E8A}" type="slidenum">
              <a:rPr lang="zh-CN" altLang="en-US" smtClean="0"/>
              <a:t>14</a:t>
            </a:fld>
            <a:endParaRPr lang="zh-CN" altLang="en-US"/>
          </a:p>
        </p:txBody>
      </p:sp>
    </p:spTree>
    <p:extLst>
      <p:ext uri="{BB962C8B-B14F-4D97-AF65-F5344CB8AC3E}">
        <p14:creationId xmlns:p14="http://schemas.microsoft.com/office/powerpoint/2010/main" val="4042593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15</a:t>
            </a:fld>
            <a:endParaRPr lang="zh-CN" altLang="en-US"/>
          </a:p>
        </p:txBody>
      </p:sp>
    </p:spTree>
    <p:extLst>
      <p:ext uri="{BB962C8B-B14F-4D97-AF65-F5344CB8AC3E}">
        <p14:creationId xmlns:p14="http://schemas.microsoft.com/office/powerpoint/2010/main" val="3954851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9658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8661" b="20473"/>
          <a:stretch/>
        </p:blipFill>
        <p:spPr>
          <a:xfrm flipV="1">
            <a:off x="0" y="0"/>
            <a:ext cx="12192000" cy="6858000"/>
          </a:xfrm>
          <a:prstGeom prst="rect">
            <a:avLst/>
          </a:prstGeom>
        </p:spPr>
      </p:pic>
      <p:sp>
        <p:nvSpPr>
          <p:cNvPr id="11" name="矩形 10"/>
          <p:cNvSpPr/>
          <p:nvPr userDrawn="1"/>
        </p:nvSpPr>
        <p:spPr>
          <a:xfrm>
            <a:off x="0" y="-1"/>
            <a:ext cx="12192000" cy="6858001"/>
          </a:xfrm>
          <a:prstGeom prst="rect">
            <a:avLst/>
          </a:prstGeom>
          <a:gradFill>
            <a:gsLst>
              <a:gs pos="75000">
                <a:schemeClr val="bg1"/>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2284937" y="937030"/>
            <a:ext cx="2206403" cy="0"/>
          </a:xfrm>
          <a:prstGeom prst="line">
            <a:avLst/>
          </a:prstGeom>
          <a:ln>
            <a:solidFill>
              <a:srgbClr val="35A5F9"/>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666406" y="937030"/>
            <a:ext cx="2206403" cy="0"/>
          </a:xfrm>
          <a:prstGeom prst="line">
            <a:avLst/>
          </a:prstGeom>
          <a:ln>
            <a:solidFill>
              <a:srgbClr val="35A5F9"/>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343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2022/10/25</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548598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2022/10/25</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824603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824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3207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1532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6847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20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110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890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矩形 2"/>
          <p:cNvSpPr/>
          <p:nvPr userDrawn="1"/>
        </p:nvSpPr>
        <p:spPr>
          <a:xfrm>
            <a:off x="0" y="870858"/>
            <a:ext cx="12192000" cy="122870"/>
          </a:xfrm>
          <a:prstGeom prst="rect">
            <a:avLst/>
          </a:prstGeom>
          <a:gradFill>
            <a:gsLst>
              <a:gs pos="0">
                <a:srgbClr val="F2DF6A"/>
              </a:gs>
              <a:gs pos="100000">
                <a:srgbClr val="AB622C"/>
              </a:gs>
            </a:gsLst>
            <a:lin ang="0" scaled="0"/>
          </a:gra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userDrawn="1"/>
        </p:nvGrpSpPr>
        <p:grpSpPr>
          <a:xfrm>
            <a:off x="-1" y="0"/>
            <a:ext cx="12192001" cy="899886"/>
            <a:chOff x="-1" y="0"/>
            <a:chExt cx="12192001" cy="899886"/>
          </a:xfrm>
          <a:effectLst/>
        </p:grpSpPr>
        <p:sp>
          <p:nvSpPr>
            <p:cNvPr id="5" name="矩形 4"/>
            <p:cNvSpPr/>
            <p:nvPr/>
          </p:nvSpPr>
          <p:spPr>
            <a:xfrm>
              <a:off x="0" y="0"/>
              <a:ext cx="12192000" cy="899886"/>
            </a:xfrm>
            <a:prstGeom prst="rect">
              <a:avLst/>
            </a:prstGeom>
            <a:blipFill dpi="0" rotWithShape="1">
              <a:blip r:embed="rId2">
                <a:extLst>
                  <a:ext uri="{28A0092B-C50C-407E-A947-70E740481C1C}">
                    <a14:useLocalDpi xmlns:a14="http://schemas.microsoft.com/office/drawing/2010/main" val="0"/>
                  </a:ext>
                </a:extLst>
              </a:blip>
              <a:srcRect/>
              <a:stretch>
                <a:fillRect t="-546077" b="-11059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 y="0"/>
              <a:ext cx="10624458" cy="899886"/>
            </a:xfrm>
            <a:prstGeom prst="rect">
              <a:avLst/>
            </a:prstGeom>
            <a:gradFill>
              <a:gsLst>
                <a:gs pos="74000">
                  <a:srgbClr val="282828"/>
                </a:gs>
                <a:gs pos="100000">
                  <a:srgbClr val="282828">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a:off x="231090" y="131304"/>
            <a:ext cx="726852" cy="637278"/>
            <a:chOff x="5456234" y="1281677"/>
            <a:chExt cx="1314956" cy="1152906"/>
          </a:xfrm>
        </p:grpSpPr>
        <p:sp>
          <p:nvSpPr>
            <p:cNvPr id="8" name="椭圆 7">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000" dirty="0">
                <a:latin typeface="字魂105号-简雅黑" panose="00000500000000000000" pitchFamily="2" charset="-122"/>
                <a:ea typeface="字魂105号-简雅黑" panose="00000500000000000000" pitchFamily="2" charset="-122"/>
              </a:endParaRPr>
            </a:p>
          </p:txBody>
        </p:sp>
        <p:sp>
          <p:nvSpPr>
            <p:cNvPr id="9" name="文本框 8">
              <a:extLst>
                <a:ext uri="{FF2B5EF4-FFF2-40B4-BE49-F238E27FC236}">
                  <a16:creationId xmlns="" xmlns:a16="http://schemas.microsoft.com/office/drawing/2014/main" id="{5DA345DF-5950-4C10-9BEC-077238A2F985}"/>
                </a:ext>
              </a:extLst>
            </p:cNvPr>
            <p:cNvSpPr txBox="1"/>
            <p:nvPr/>
          </p:nvSpPr>
          <p:spPr>
            <a:xfrm>
              <a:off x="5456234" y="1477705"/>
              <a:ext cx="1314956" cy="723843"/>
            </a:xfrm>
            <a:prstGeom prst="rect">
              <a:avLst/>
            </a:prstGeom>
            <a:noFill/>
          </p:spPr>
          <p:txBody>
            <a:bodyPr wrap="square" rtlCol="0">
              <a:spAutoFit/>
            </a:bodyPr>
            <a:lstStyle/>
            <a:p>
              <a:pPr algn="ctr"/>
              <a:r>
                <a:rPr lang="en-US" altLang="zh-CN"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rPr>
                <a:t>01</a:t>
              </a:r>
              <a:endParaRPr lang="zh-CN" altLang="en-US"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endParaRPr>
            </a:p>
          </p:txBody>
        </p:sp>
      </p:grpSp>
      <p:sp>
        <p:nvSpPr>
          <p:cNvPr id="10" name="文本框 9">
            <a:extLst>
              <a:ext uri="{FF2B5EF4-FFF2-40B4-BE49-F238E27FC236}">
                <a16:creationId xmlns="" xmlns:a16="http://schemas.microsoft.com/office/drawing/2014/main" id="{CB12293C-2570-4826-913E-F28EB67D7D3A}"/>
              </a:ext>
            </a:extLst>
          </p:cNvPr>
          <p:cNvSpPr txBox="1"/>
          <p:nvPr userDrawn="1"/>
        </p:nvSpPr>
        <p:spPr bwMode="auto">
          <a:xfrm>
            <a:off x="1054386" y="247416"/>
            <a:ext cx="2370984" cy="4616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sz="2400" spc="0" dirty="0">
                <a:solidFill>
                  <a:schemeClr val="bg1"/>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钢琴课程介绍</a:t>
            </a:r>
          </a:p>
        </p:txBody>
      </p:sp>
    </p:spTree>
    <p:extLst>
      <p:ext uri="{BB962C8B-B14F-4D97-AF65-F5344CB8AC3E}">
        <p14:creationId xmlns:p14="http://schemas.microsoft.com/office/powerpoint/2010/main" val="2439328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285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67622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6425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6839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4685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矩形 2"/>
          <p:cNvSpPr/>
          <p:nvPr userDrawn="1"/>
        </p:nvSpPr>
        <p:spPr>
          <a:xfrm>
            <a:off x="0" y="870858"/>
            <a:ext cx="12192000" cy="122870"/>
          </a:xfrm>
          <a:prstGeom prst="rect">
            <a:avLst/>
          </a:prstGeom>
          <a:gradFill>
            <a:gsLst>
              <a:gs pos="0">
                <a:srgbClr val="F2DF6A"/>
              </a:gs>
              <a:gs pos="100000">
                <a:srgbClr val="AB622C"/>
              </a:gs>
            </a:gsLst>
            <a:lin ang="0" scaled="0"/>
          </a:gra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userDrawn="1"/>
        </p:nvGrpSpPr>
        <p:grpSpPr>
          <a:xfrm>
            <a:off x="-1" y="0"/>
            <a:ext cx="12192001" cy="899886"/>
            <a:chOff x="-1" y="0"/>
            <a:chExt cx="12192001" cy="899886"/>
          </a:xfrm>
          <a:effectLst/>
        </p:grpSpPr>
        <p:sp>
          <p:nvSpPr>
            <p:cNvPr id="5" name="矩形 4"/>
            <p:cNvSpPr/>
            <p:nvPr/>
          </p:nvSpPr>
          <p:spPr>
            <a:xfrm>
              <a:off x="0" y="0"/>
              <a:ext cx="12192000" cy="899886"/>
            </a:xfrm>
            <a:prstGeom prst="rect">
              <a:avLst/>
            </a:prstGeom>
            <a:blipFill dpi="0" rotWithShape="1">
              <a:blip r:embed="rId2">
                <a:extLst>
                  <a:ext uri="{28A0092B-C50C-407E-A947-70E740481C1C}">
                    <a14:useLocalDpi xmlns:a14="http://schemas.microsoft.com/office/drawing/2010/main" val="0"/>
                  </a:ext>
                </a:extLst>
              </a:blip>
              <a:srcRect/>
              <a:stretch>
                <a:fillRect t="-546077" b="-11059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 y="0"/>
              <a:ext cx="10624458" cy="899886"/>
            </a:xfrm>
            <a:prstGeom prst="rect">
              <a:avLst/>
            </a:prstGeom>
            <a:gradFill>
              <a:gsLst>
                <a:gs pos="74000">
                  <a:srgbClr val="282828"/>
                </a:gs>
                <a:gs pos="100000">
                  <a:srgbClr val="282828">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a:off x="231090" y="131304"/>
            <a:ext cx="726852" cy="637278"/>
            <a:chOff x="5456234" y="1281677"/>
            <a:chExt cx="1314956" cy="1152906"/>
          </a:xfrm>
        </p:grpSpPr>
        <p:sp>
          <p:nvSpPr>
            <p:cNvPr id="8" name="椭圆 7">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000" dirty="0">
                <a:latin typeface="字魂105号-简雅黑" panose="00000500000000000000" pitchFamily="2" charset="-122"/>
                <a:ea typeface="字魂105号-简雅黑" panose="00000500000000000000" pitchFamily="2" charset="-122"/>
              </a:endParaRPr>
            </a:p>
          </p:txBody>
        </p:sp>
        <p:sp>
          <p:nvSpPr>
            <p:cNvPr id="9" name="文本框 8">
              <a:extLst>
                <a:ext uri="{FF2B5EF4-FFF2-40B4-BE49-F238E27FC236}">
                  <a16:creationId xmlns="" xmlns:a16="http://schemas.microsoft.com/office/drawing/2014/main" id="{5DA345DF-5950-4C10-9BEC-077238A2F985}"/>
                </a:ext>
              </a:extLst>
            </p:cNvPr>
            <p:cNvSpPr txBox="1"/>
            <p:nvPr/>
          </p:nvSpPr>
          <p:spPr>
            <a:xfrm>
              <a:off x="5456234" y="1477705"/>
              <a:ext cx="1314956" cy="723843"/>
            </a:xfrm>
            <a:prstGeom prst="rect">
              <a:avLst/>
            </a:prstGeom>
            <a:noFill/>
          </p:spPr>
          <p:txBody>
            <a:bodyPr wrap="square" rtlCol="0">
              <a:spAutoFit/>
            </a:bodyPr>
            <a:lstStyle/>
            <a:p>
              <a:pPr algn="ctr"/>
              <a:r>
                <a:rPr lang="en-US" altLang="zh-CN"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rPr>
                <a:t>02</a:t>
              </a:r>
              <a:endParaRPr lang="zh-CN" altLang="en-US"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endParaRPr>
            </a:p>
          </p:txBody>
        </p:sp>
      </p:grpSp>
      <p:sp>
        <p:nvSpPr>
          <p:cNvPr id="10" name="文本框 9">
            <a:extLst>
              <a:ext uri="{FF2B5EF4-FFF2-40B4-BE49-F238E27FC236}">
                <a16:creationId xmlns="" xmlns:a16="http://schemas.microsoft.com/office/drawing/2014/main" id="{CB12293C-2570-4826-913E-F28EB67D7D3A}"/>
              </a:ext>
            </a:extLst>
          </p:cNvPr>
          <p:cNvSpPr txBox="1"/>
          <p:nvPr userDrawn="1"/>
        </p:nvSpPr>
        <p:spPr bwMode="auto">
          <a:xfrm>
            <a:off x="1054386" y="247416"/>
            <a:ext cx="2370984" cy="4616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sz="2400" spc="0" dirty="0">
                <a:solidFill>
                  <a:schemeClr val="bg1"/>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钢琴入门知识</a:t>
            </a:r>
          </a:p>
        </p:txBody>
      </p:sp>
    </p:spTree>
    <p:extLst>
      <p:ext uri="{BB962C8B-B14F-4D97-AF65-F5344CB8AC3E}">
        <p14:creationId xmlns:p14="http://schemas.microsoft.com/office/powerpoint/2010/main" val="63238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矩形 2"/>
          <p:cNvSpPr/>
          <p:nvPr userDrawn="1"/>
        </p:nvSpPr>
        <p:spPr>
          <a:xfrm>
            <a:off x="0" y="870858"/>
            <a:ext cx="12192000" cy="122870"/>
          </a:xfrm>
          <a:prstGeom prst="rect">
            <a:avLst/>
          </a:prstGeom>
          <a:gradFill>
            <a:gsLst>
              <a:gs pos="0">
                <a:srgbClr val="F2DF6A"/>
              </a:gs>
              <a:gs pos="100000">
                <a:srgbClr val="AB622C"/>
              </a:gs>
            </a:gsLst>
            <a:lin ang="0" scaled="0"/>
          </a:gra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userDrawn="1"/>
        </p:nvGrpSpPr>
        <p:grpSpPr>
          <a:xfrm>
            <a:off x="-1" y="0"/>
            <a:ext cx="12192001" cy="899886"/>
            <a:chOff x="-1" y="0"/>
            <a:chExt cx="12192001" cy="899886"/>
          </a:xfrm>
          <a:effectLst/>
        </p:grpSpPr>
        <p:sp>
          <p:nvSpPr>
            <p:cNvPr id="5" name="矩形 4"/>
            <p:cNvSpPr/>
            <p:nvPr/>
          </p:nvSpPr>
          <p:spPr>
            <a:xfrm>
              <a:off x="0" y="0"/>
              <a:ext cx="12192000" cy="899886"/>
            </a:xfrm>
            <a:prstGeom prst="rect">
              <a:avLst/>
            </a:prstGeom>
            <a:blipFill dpi="0" rotWithShape="1">
              <a:blip r:embed="rId2">
                <a:extLst>
                  <a:ext uri="{28A0092B-C50C-407E-A947-70E740481C1C}">
                    <a14:useLocalDpi xmlns:a14="http://schemas.microsoft.com/office/drawing/2010/main" val="0"/>
                  </a:ext>
                </a:extLst>
              </a:blip>
              <a:srcRect/>
              <a:stretch>
                <a:fillRect t="-546077" b="-11059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 y="0"/>
              <a:ext cx="10624458" cy="899886"/>
            </a:xfrm>
            <a:prstGeom prst="rect">
              <a:avLst/>
            </a:prstGeom>
            <a:gradFill>
              <a:gsLst>
                <a:gs pos="74000">
                  <a:srgbClr val="282828"/>
                </a:gs>
                <a:gs pos="100000">
                  <a:srgbClr val="282828">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a:off x="231090" y="131304"/>
            <a:ext cx="726852" cy="637278"/>
            <a:chOff x="5456234" y="1281677"/>
            <a:chExt cx="1314956" cy="1152906"/>
          </a:xfrm>
        </p:grpSpPr>
        <p:sp>
          <p:nvSpPr>
            <p:cNvPr id="8" name="椭圆 7">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000" dirty="0">
                <a:latin typeface="字魂105号-简雅黑" panose="00000500000000000000" pitchFamily="2" charset="-122"/>
                <a:ea typeface="字魂105号-简雅黑" panose="00000500000000000000" pitchFamily="2" charset="-122"/>
              </a:endParaRPr>
            </a:p>
          </p:txBody>
        </p:sp>
        <p:sp>
          <p:nvSpPr>
            <p:cNvPr id="9" name="文本框 8">
              <a:extLst>
                <a:ext uri="{FF2B5EF4-FFF2-40B4-BE49-F238E27FC236}">
                  <a16:creationId xmlns="" xmlns:a16="http://schemas.microsoft.com/office/drawing/2014/main" id="{5DA345DF-5950-4C10-9BEC-077238A2F985}"/>
                </a:ext>
              </a:extLst>
            </p:cNvPr>
            <p:cNvSpPr txBox="1"/>
            <p:nvPr/>
          </p:nvSpPr>
          <p:spPr>
            <a:xfrm>
              <a:off x="5456234" y="1477705"/>
              <a:ext cx="1314956" cy="723843"/>
            </a:xfrm>
            <a:prstGeom prst="rect">
              <a:avLst/>
            </a:prstGeom>
            <a:noFill/>
          </p:spPr>
          <p:txBody>
            <a:bodyPr wrap="square" rtlCol="0">
              <a:spAutoFit/>
            </a:bodyPr>
            <a:lstStyle/>
            <a:p>
              <a:pPr algn="ctr"/>
              <a:r>
                <a:rPr lang="en-US" altLang="zh-CN"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rPr>
                <a:t>03</a:t>
              </a:r>
              <a:endParaRPr lang="zh-CN" altLang="en-US"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endParaRPr>
            </a:p>
          </p:txBody>
        </p:sp>
      </p:grpSp>
      <p:sp>
        <p:nvSpPr>
          <p:cNvPr id="10" name="文本框 9">
            <a:extLst>
              <a:ext uri="{FF2B5EF4-FFF2-40B4-BE49-F238E27FC236}">
                <a16:creationId xmlns="" xmlns:a16="http://schemas.microsoft.com/office/drawing/2014/main" id="{CB12293C-2570-4826-913E-F28EB67D7D3A}"/>
              </a:ext>
            </a:extLst>
          </p:cNvPr>
          <p:cNvSpPr txBox="1"/>
          <p:nvPr userDrawn="1"/>
        </p:nvSpPr>
        <p:spPr bwMode="auto">
          <a:xfrm>
            <a:off x="1054386" y="247416"/>
            <a:ext cx="2370984" cy="4616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sz="2400" spc="0" dirty="0">
                <a:solidFill>
                  <a:schemeClr val="bg1"/>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钢琴提升课程</a:t>
            </a:r>
          </a:p>
        </p:txBody>
      </p:sp>
    </p:spTree>
    <p:extLst>
      <p:ext uri="{BB962C8B-B14F-4D97-AF65-F5344CB8AC3E}">
        <p14:creationId xmlns:p14="http://schemas.microsoft.com/office/powerpoint/2010/main" val="218881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3" name="矩形 2"/>
          <p:cNvSpPr/>
          <p:nvPr userDrawn="1"/>
        </p:nvSpPr>
        <p:spPr>
          <a:xfrm>
            <a:off x="0" y="870858"/>
            <a:ext cx="12192000" cy="122870"/>
          </a:xfrm>
          <a:prstGeom prst="rect">
            <a:avLst/>
          </a:prstGeom>
          <a:gradFill>
            <a:gsLst>
              <a:gs pos="0">
                <a:srgbClr val="F2DF6A"/>
              </a:gs>
              <a:gs pos="100000">
                <a:srgbClr val="AB622C"/>
              </a:gs>
            </a:gsLst>
            <a:lin ang="0" scaled="0"/>
          </a:gra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userDrawn="1"/>
        </p:nvGrpSpPr>
        <p:grpSpPr>
          <a:xfrm>
            <a:off x="-1" y="0"/>
            <a:ext cx="12192001" cy="899886"/>
            <a:chOff x="-1" y="0"/>
            <a:chExt cx="12192001" cy="899886"/>
          </a:xfrm>
          <a:effectLst/>
        </p:grpSpPr>
        <p:sp>
          <p:nvSpPr>
            <p:cNvPr id="5" name="矩形 4"/>
            <p:cNvSpPr/>
            <p:nvPr/>
          </p:nvSpPr>
          <p:spPr>
            <a:xfrm>
              <a:off x="0" y="0"/>
              <a:ext cx="12192000" cy="899886"/>
            </a:xfrm>
            <a:prstGeom prst="rect">
              <a:avLst/>
            </a:prstGeom>
            <a:blipFill dpi="0" rotWithShape="1">
              <a:blip r:embed="rId2">
                <a:extLst>
                  <a:ext uri="{28A0092B-C50C-407E-A947-70E740481C1C}">
                    <a14:useLocalDpi xmlns:a14="http://schemas.microsoft.com/office/drawing/2010/main" val="0"/>
                  </a:ext>
                </a:extLst>
              </a:blip>
              <a:srcRect/>
              <a:stretch>
                <a:fillRect t="-546077" b="-11059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 y="0"/>
              <a:ext cx="10624458" cy="899886"/>
            </a:xfrm>
            <a:prstGeom prst="rect">
              <a:avLst/>
            </a:prstGeom>
            <a:gradFill>
              <a:gsLst>
                <a:gs pos="74000">
                  <a:srgbClr val="282828"/>
                </a:gs>
                <a:gs pos="100000">
                  <a:srgbClr val="282828">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a:off x="231090" y="131304"/>
            <a:ext cx="726852" cy="637278"/>
            <a:chOff x="5456234" y="1281677"/>
            <a:chExt cx="1314956" cy="1152906"/>
          </a:xfrm>
        </p:grpSpPr>
        <p:sp>
          <p:nvSpPr>
            <p:cNvPr id="8" name="椭圆 7">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000" dirty="0">
                <a:latin typeface="字魂105号-简雅黑" panose="00000500000000000000" pitchFamily="2" charset="-122"/>
                <a:ea typeface="字魂105号-简雅黑" panose="00000500000000000000" pitchFamily="2" charset="-122"/>
              </a:endParaRPr>
            </a:p>
          </p:txBody>
        </p:sp>
        <p:sp>
          <p:nvSpPr>
            <p:cNvPr id="9" name="文本框 8">
              <a:extLst>
                <a:ext uri="{FF2B5EF4-FFF2-40B4-BE49-F238E27FC236}">
                  <a16:creationId xmlns="" xmlns:a16="http://schemas.microsoft.com/office/drawing/2014/main" id="{5DA345DF-5950-4C10-9BEC-077238A2F985}"/>
                </a:ext>
              </a:extLst>
            </p:cNvPr>
            <p:cNvSpPr txBox="1"/>
            <p:nvPr/>
          </p:nvSpPr>
          <p:spPr>
            <a:xfrm>
              <a:off x="5456234" y="1477705"/>
              <a:ext cx="1314956" cy="723843"/>
            </a:xfrm>
            <a:prstGeom prst="rect">
              <a:avLst/>
            </a:prstGeom>
            <a:noFill/>
          </p:spPr>
          <p:txBody>
            <a:bodyPr wrap="square" rtlCol="0">
              <a:spAutoFit/>
            </a:bodyPr>
            <a:lstStyle/>
            <a:p>
              <a:pPr algn="ctr"/>
              <a:r>
                <a:rPr lang="en-US" altLang="zh-CN"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rPr>
                <a:t>04</a:t>
              </a:r>
              <a:endParaRPr lang="zh-CN" altLang="en-US" sz="2000" dirty="0">
                <a:solidFill>
                  <a:schemeClr val="bg1"/>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endParaRPr>
            </a:p>
          </p:txBody>
        </p:sp>
      </p:grpSp>
      <p:sp>
        <p:nvSpPr>
          <p:cNvPr id="10" name="文本框 9">
            <a:extLst>
              <a:ext uri="{FF2B5EF4-FFF2-40B4-BE49-F238E27FC236}">
                <a16:creationId xmlns="" xmlns:a16="http://schemas.microsoft.com/office/drawing/2014/main" id="{CB12293C-2570-4826-913E-F28EB67D7D3A}"/>
              </a:ext>
            </a:extLst>
          </p:cNvPr>
          <p:cNvSpPr txBox="1"/>
          <p:nvPr userDrawn="1"/>
        </p:nvSpPr>
        <p:spPr bwMode="auto">
          <a:xfrm>
            <a:off x="1054386" y="247416"/>
            <a:ext cx="2370984" cy="4616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sz="2400" spc="0" dirty="0">
                <a:solidFill>
                  <a:schemeClr val="bg1"/>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钢琴艺术欣赏</a:t>
            </a:r>
          </a:p>
        </p:txBody>
      </p:sp>
    </p:spTree>
    <p:extLst>
      <p:ext uri="{BB962C8B-B14F-4D97-AF65-F5344CB8AC3E}">
        <p14:creationId xmlns:p14="http://schemas.microsoft.com/office/powerpoint/2010/main" val="1165260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0032901-36F8-6E79-17E1-4BF0B386FD5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423099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FF49204-3195-968B-C278-E2489D3244F1}"/>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444309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6F9E60-ACAB-4E0E-DD18-C42993F4D64B}"/>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4" name="TextBox 4">
            <a:extLst>
              <a:ext uri="{FF2B5EF4-FFF2-40B4-BE49-F238E27FC236}">
                <a16:creationId xmlns="" xmlns:a16="http://schemas.microsoft.com/office/drawing/2014/main" id="{77A51BC5-D5EE-34E8-2F6D-AC490B3312BC}"/>
              </a:ext>
            </a:extLst>
          </p:cNvPr>
          <p:cNvSpPr txBox="1"/>
          <p:nvPr userDrawn="1"/>
        </p:nvSpPr>
        <p:spPr>
          <a:xfrm>
            <a:off x="663104" y="6492875"/>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行业</a:t>
            </a: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p>
        </p:txBody>
      </p:sp>
    </p:spTree>
    <p:extLst>
      <p:ext uri="{BB962C8B-B14F-4D97-AF65-F5344CB8AC3E}">
        <p14:creationId xmlns:p14="http://schemas.microsoft.com/office/powerpoint/2010/main" val="1139246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0021034-0CB7-47B3-EA2D-7707C711DF5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446270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6489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6" r:id="rId6"/>
    <p:sldLayoutId id="2147483657" r:id="rId7"/>
    <p:sldLayoutId id="2147483658" r:id="rId8"/>
    <p:sldLayoutId id="2147483659" r:id="rId9"/>
    <p:sldLayoutId id="214748365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203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3961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notesSlide" Target="../notesSlides/notesSlide15.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slideLayout" Target="../slideLayouts/slideLayout4.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p:cNvSpPr txBox="1"/>
          <p:nvPr/>
        </p:nvSpPr>
        <p:spPr>
          <a:xfrm>
            <a:off x="5611263" y="1696223"/>
            <a:ext cx="1718961" cy="1323439"/>
          </a:xfrm>
          <a:prstGeom prst="rect">
            <a:avLst/>
          </a:prstGeom>
          <a:noFill/>
        </p:spPr>
        <p:txBody>
          <a:bodyPr wrap="square" rtlCol="0">
            <a:spAutoFit/>
          </a:bodyPr>
          <a:lstStyle/>
          <a:p>
            <a:pPr algn="ctr"/>
            <a:r>
              <a:rPr lang="zh-CN" altLang="en-US" sz="8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钢</a:t>
            </a:r>
          </a:p>
        </p:txBody>
      </p:sp>
      <p:sp>
        <p:nvSpPr>
          <p:cNvPr id="7" name="PA_文本框 57"/>
          <p:cNvSpPr txBox="1"/>
          <p:nvPr>
            <p:custDataLst>
              <p:tags r:id="rId1"/>
            </p:custDataLst>
          </p:nvPr>
        </p:nvSpPr>
        <p:spPr>
          <a:xfrm>
            <a:off x="5649314" y="3632273"/>
            <a:ext cx="5722960" cy="830997"/>
          </a:xfrm>
          <a:prstGeom prst="rect">
            <a:avLst/>
          </a:prstGeom>
          <a:noFill/>
        </p:spPr>
        <p:txBody>
          <a:bodyPr wrap="square" rtlCol="0">
            <a:spAutoFit/>
          </a:bodyPr>
          <a:lstStyle/>
          <a:p>
            <a:pPr algn="ctr">
              <a:lnSpc>
                <a:spcPct val="150000"/>
              </a:lnSpc>
            </a:pPr>
            <a:r>
              <a:rPr lang="en-US" altLang="zh-CN" sz="800" dirty="0">
                <a:solidFill>
                  <a:schemeClr val="bg1">
                    <a:lumMod val="75000"/>
                  </a:schemeClr>
                </a:solidFill>
                <a:cs typeface="+mn-ea"/>
                <a:sym typeface="+mn-lt"/>
              </a:rPr>
              <a:t>A dream need to work out a summary report dream need to work out a need </a:t>
            </a:r>
          </a:p>
          <a:p>
            <a:pPr algn="ctr">
              <a:lnSpc>
                <a:spcPct val="150000"/>
              </a:lnSpc>
            </a:pPr>
            <a:r>
              <a:rPr lang="en-US" altLang="zh-CN" sz="800" dirty="0">
                <a:solidFill>
                  <a:schemeClr val="bg1">
                    <a:lumMod val="75000"/>
                  </a:schemeClr>
                </a:solidFill>
                <a:cs typeface="+mn-ea"/>
                <a:sym typeface="+mn-lt"/>
              </a:rPr>
              <a:t>out a summary report </a:t>
            </a:r>
            <a:r>
              <a:rPr lang="en-US" altLang="zh-CN" sz="800" dirty="0" err="1">
                <a:solidFill>
                  <a:schemeClr val="bg1">
                    <a:lumMod val="75000"/>
                  </a:schemeClr>
                </a:solidFill>
                <a:cs typeface="+mn-ea"/>
                <a:sym typeface="+mn-lt"/>
              </a:rPr>
              <a:t>summaryA</a:t>
            </a:r>
            <a:r>
              <a:rPr lang="en-US" altLang="zh-CN" sz="800" dirty="0">
                <a:solidFill>
                  <a:schemeClr val="bg1">
                    <a:lumMod val="75000"/>
                  </a:schemeClr>
                </a:solidFill>
                <a:cs typeface="+mn-ea"/>
                <a:sym typeface="+mn-lt"/>
              </a:rPr>
              <a:t> dream need to </a:t>
            </a:r>
            <a:r>
              <a:rPr lang="en-US" altLang="zh-CN" sz="800" dirty="0" err="1">
                <a:solidFill>
                  <a:schemeClr val="bg1">
                    <a:lumMod val="75000"/>
                  </a:schemeClr>
                </a:solidFill>
                <a:cs typeface="+mn-ea"/>
                <a:sym typeface="+mn-lt"/>
              </a:rPr>
              <a:t>workA</a:t>
            </a:r>
            <a:r>
              <a:rPr lang="en-US" altLang="zh-CN" sz="800" dirty="0">
                <a:solidFill>
                  <a:schemeClr val="bg1">
                    <a:lumMod val="75000"/>
                  </a:schemeClr>
                </a:solidFill>
                <a:cs typeface="+mn-ea"/>
                <a:sym typeface="+mn-lt"/>
              </a:rPr>
              <a:t> dream need to work out a summary out a need out a summary report </a:t>
            </a:r>
            <a:r>
              <a:rPr lang="en-US" altLang="zh-CN" sz="800" dirty="0" err="1">
                <a:solidFill>
                  <a:schemeClr val="bg1">
                    <a:lumMod val="75000"/>
                  </a:schemeClr>
                </a:solidFill>
                <a:cs typeface="+mn-ea"/>
                <a:sym typeface="+mn-lt"/>
              </a:rPr>
              <a:t>summaryA</a:t>
            </a:r>
            <a:r>
              <a:rPr lang="en-US" altLang="zh-CN" sz="800" dirty="0">
                <a:solidFill>
                  <a:schemeClr val="bg1">
                    <a:lumMod val="75000"/>
                  </a:schemeClr>
                </a:solidFill>
                <a:cs typeface="+mn-ea"/>
                <a:sym typeface="+mn-lt"/>
              </a:rPr>
              <a:t> dream need to work</a:t>
            </a:r>
          </a:p>
          <a:p>
            <a:pPr algn="ctr">
              <a:lnSpc>
                <a:spcPct val="150000"/>
              </a:lnSpc>
            </a:pPr>
            <a:endParaRPr lang="en-US" altLang="zh-CN" sz="800" dirty="0">
              <a:solidFill>
                <a:schemeClr val="bg1">
                  <a:lumMod val="75000"/>
                </a:schemeClr>
              </a:solidFill>
              <a:cs typeface="+mn-ea"/>
              <a:sym typeface="+mn-lt"/>
            </a:endParaRPr>
          </a:p>
        </p:txBody>
      </p:sp>
      <p:sp>
        <p:nvSpPr>
          <p:cNvPr id="9" name="文本框 8"/>
          <p:cNvSpPr txBox="1"/>
          <p:nvPr/>
        </p:nvSpPr>
        <p:spPr>
          <a:xfrm>
            <a:off x="6950466" y="1133111"/>
            <a:ext cx="3150636" cy="584775"/>
          </a:xfrm>
          <a:prstGeom prst="rect">
            <a:avLst/>
          </a:prstGeom>
          <a:noFill/>
        </p:spPr>
        <p:txBody>
          <a:bodyPr wrap="square" rtlCol="0">
            <a:spAutoFit/>
          </a:bodyPr>
          <a:lstStyle/>
          <a:p>
            <a:pPr algn="ctr"/>
            <a:r>
              <a:rPr lang="en-US" altLang="zh-CN" sz="3200" dirty="0">
                <a:gradFill>
                  <a:gsLst>
                    <a:gs pos="42000">
                      <a:schemeClr val="bg1"/>
                    </a:gs>
                    <a:gs pos="96000">
                      <a:schemeClr val="tx1">
                        <a:lumMod val="65000"/>
                        <a:lumOff val="35000"/>
                      </a:schemeClr>
                    </a:gs>
                  </a:gsLst>
                  <a:lin ang="5400000" scaled="0"/>
                </a:gradFill>
                <a:cs typeface="+mn-ea"/>
                <a:sym typeface="+mn-lt"/>
              </a:rPr>
              <a:t>PIANO ART</a:t>
            </a:r>
            <a:endParaRPr lang="zh-CN" altLang="en-US" sz="3200" dirty="0">
              <a:gradFill>
                <a:gsLst>
                  <a:gs pos="42000">
                    <a:schemeClr val="bg1"/>
                  </a:gs>
                  <a:gs pos="96000">
                    <a:schemeClr val="tx1">
                      <a:lumMod val="65000"/>
                      <a:lumOff val="35000"/>
                    </a:schemeClr>
                  </a:gs>
                </a:gsLst>
                <a:lin ang="5400000" scaled="0"/>
              </a:gradFill>
              <a:cs typeface="+mn-ea"/>
              <a:sym typeface="+mn-lt"/>
            </a:endParaRPr>
          </a:p>
        </p:txBody>
      </p:sp>
      <p:grpSp>
        <p:nvGrpSpPr>
          <p:cNvPr id="10" name="组合 9"/>
          <p:cNvGrpSpPr/>
          <p:nvPr/>
        </p:nvGrpSpPr>
        <p:grpSpPr>
          <a:xfrm>
            <a:off x="6412932" y="3087073"/>
            <a:ext cx="4195726" cy="369928"/>
            <a:chOff x="1440775" y="2906475"/>
            <a:chExt cx="4195726" cy="369928"/>
          </a:xfrm>
        </p:grpSpPr>
        <p:sp>
          <p:nvSpPr>
            <p:cNvPr id="11" name="矩形 10"/>
            <p:cNvSpPr/>
            <p:nvPr/>
          </p:nvSpPr>
          <p:spPr>
            <a:xfrm>
              <a:off x="1440775" y="2906475"/>
              <a:ext cx="4195726" cy="369928"/>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2" name="文本框 11"/>
            <p:cNvSpPr txBox="1"/>
            <p:nvPr/>
          </p:nvSpPr>
          <p:spPr>
            <a:xfrm>
              <a:off x="1591207" y="2942457"/>
              <a:ext cx="3914136" cy="307777"/>
            </a:xfrm>
            <a:prstGeom prst="rect">
              <a:avLst/>
            </a:prstGeom>
            <a:noFill/>
          </p:spPr>
          <p:txBody>
            <a:bodyPr wrap="square" rtlCol="0">
              <a:spAutoFit/>
            </a:bodyPr>
            <a:lstStyle/>
            <a:p>
              <a:pPr algn="dist"/>
              <a:r>
                <a:rPr lang="zh-CN" altLang="en-US" sz="1400" dirty="0">
                  <a:gradFill>
                    <a:gsLst>
                      <a:gs pos="64000">
                        <a:schemeClr val="bg1"/>
                      </a:gs>
                      <a:gs pos="96000">
                        <a:schemeClr val="tx1">
                          <a:lumMod val="65000"/>
                          <a:lumOff val="35000"/>
                        </a:schemeClr>
                      </a:gs>
                    </a:gsLst>
                    <a:lin ang="5400000" scaled="0"/>
                  </a:gradFill>
                  <a:cs typeface="+mn-ea"/>
                  <a:sym typeface="+mn-lt"/>
                </a:rPr>
                <a:t>琴</a:t>
              </a:r>
              <a:r>
                <a:rPr lang="en-US" altLang="zh-CN" sz="1400" dirty="0">
                  <a:gradFill>
                    <a:gsLst>
                      <a:gs pos="64000">
                        <a:schemeClr val="bg1"/>
                      </a:gs>
                      <a:gs pos="96000">
                        <a:schemeClr val="tx1">
                          <a:lumMod val="65000"/>
                          <a:lumOff val="35000"/>
                        </a:schemeClr>
                      </a:gs>
                    </a:gsLst>
                    <a:lin ang="5400000" scaled="0"/>
                  </a:gradFill>
                  <a:cs typeface="+mn-ea"/>
                  <a:sym typeface="+mn-lt"/>
                </a:rPr>
                <a:t>/</a:t>
              </a:r>
              <a:r>
                <a:rPr lang="zh-CN" altLang="en-US" sz="1400" dirty="0">
                  <a:gradFill>
                    <a:gsLst>
                      <a:gs pos="64000">
                        <a:schemeClr val="bg1"/>
                      </a:gs>
                      <a:gs pos="96000">
                        <a:schemeClr val="tx1">
                          <a:lumMod val="65000"/>
                          <a:lumOff val="35000"/>
                        </a:schemeClr>
                      </a:gs>
                    </a:gsLst>
                    <a:lin ang="5400000" scaled="0"/>
                  </a:gradFill>
                  <a:cs typeface="+mn-ea"/>
                  <a:sym typeface="+mn-lt"/>
                </a:rPr>
                <a:t>韵</a:t>
              </a:r>
              <a:r>
                <a:rPr lang="en-US" altLang="zh-CN" sz="1400" dirty="0">
                  <a:gradFill>
                    <a:gsLst>
                      <a:gs pos="64000">
                        <a:schemeClr val="bg1"/>
                      </a:gs>
                      <a:gs pos="96000">
                        <a:schemeClr val="tx1">
                          <a:lumMod val="65000"/>
                          <a:lumOff val="35000"/>
                        </a:schemeClr>
                      </a:gs>
                    </a:gsLst>
                    <a:lin ang="5400000" scaled="0"/>
                  </a:gradFill>
                  <a:cs typeface="+mn-ea"/>
                  <a:sym typeface="+mn-lt"/>
                </a:rPr>
                <a:t>/</a:t>
              </a:r>
              <a:r>
                <a:rPr lang="zh-CN" altLang="en-US" sz="1400" dirty="0">
                  <a:gradFill>
                    <a:gsLst>
                      <a:gs pos="64000">
                        <a:schemeClr val="bg1"/>
                      </a:gs>
                      <a:gs pos="96000">
                        <a:schemeClr val="tx1">
                          <a:lumMod val="65000"/>
                          <a:lumOff val="35000"/>
                        </a:schemeClr>
                      </a:gs>
                    </a:gsLst>
                    <a:lin ang="5400000" scaled="0"/>
                  </a:gradFill>
                  <a:cs typeface="+mn-ea"/>
                  <a:sym typeface="+mn-lt"/>
                </a:rPr>
                <a:t>时</a:t>
              </a:r>
              <a:r>
                <a:rPr lang="en-US" altLang="zh-CN" sz="1400" dirty="0">
                  <a:gradFill>
                    <a:gsLst>
                      <a:gs pos="64000">
                        <a:schemeClr val="bg1"/>
                      </a:gs>
                      <a:gs pos="96000">
                        <a:schemeClr val="tx1">
                          <a:lumMod val="65000"/>
                          <a:lumOff val="35000"/>
                        </a:schemeClr>
                      </a:gs>
                    </a:gsLst>
                    <a:lin ang="5400000" scaled="0"/>
                  </a:gradFill>
                  <a:cs typeface="+mn-ea"/>
                  <a:sym typeface="+mn-lt"/>
                </a:rPr>
                <a:t>/</a:t>
              </a:r>
              <a:r>
                <a:rPr lang="zh-CN" altLang="en-US" sz="1400" dirty="0">
                  <a:gradFill>
                    <a:gsLst>
                      <a:gs pos="64000">
                        <a:schemeClr val="bg1"/>
                      </a:gs>
                      <a:gs pos="96000">
                        <a:schemeClr val="tx1">
                          <a:lumMod val="65000"/>
                          <a:lumOff val="35000"/>
                        </a:schemeClr>
                      </a:gs>
                    </a:gsLst>
                    <a:lin ang="5400000" scaled="0"/>
                  </a:gradFill>
                  <a:cs typeface="+mn-ea"/>
                  <a:sym typeface="+mn-lt"/>
                </a:rPr>
                <a:t>光  筑</a:t>
              </a:r>
              <a:r>
                <a:rPr lang="en-US" altLang="zh-CN" sz="1400" dirty="0">
                  <a:gradFill>
                    <a:gsLst>
                      <a:gs pos="64000">
                        <a:schemeClr val="bg1"/>
                      </a:gs>
                      <a:gs pos="96000">
                        <a:schemeClr val="tx1">
                          <a:lumMod val="65000"/>
                          <a:lumOff val="35000"/>
                        </a:schemeClr>
                      </a:gs>
                    </a:gsLst>
                    <a:lin ang="5400000" scaled="0"/>
                  </a:gradFill>
                  <a:cs typeface="+mn-ea"/>
                  <a:sym typeface="+mn-lt"/>
                </a:rPr>
                <a:t>/</a:t>
              </a:r>
              <a:r>
                <a:rPr lang="zh-CN" altLang="en-US" sz="1400" dirty="0">
                  <a:gradFill>
                    <a:gsLst>
                      <a:gs pos="64000">
                        <a:schemeClr val="bg1"/>
                      </a:gs>
                      <a:gs pos="96000">
                        <a:schemeClr val="tx1">
                          <a:lumMod val="65000"/>
                          <a:lumOff val="35000"/>
                        </a:schemeClr>
                      </a:gs>
                    </a:gsLst>
                    <a:lin ang="5400000" scaled="0"/>
                  </a:gradFill>
                  <a:cs typeface="+mn-ea"/>
                  <a:sym typeface="+mn-lt"/>
                </a:rPr>
                <a:t>梦</a:t>
              </a:r>
              <a:r>
                <a:rPr lang="en-US" altLang="zh-CN" sz="1400" dirty="0">
                  <a:gradFill>
                    <a:gsLst>
                      <a:gs pos="64000">
                        <a:schemeClr val="bg1"/>
                      </a:gs>
                      <a:gs pos="96000">
                        <a:schemeClr val="tx1">
                          <a:lumMod val="65000"/>
                          <a:lumOff val="35000"/>
                        </a:schemeClr>
                      </a:gs>
                    </a:gsLst>
                    <a:lin ang="5400000" scaled="0"/>
                  </a:gradFill>
                  <a:cs typeface="+mn-ea"/>
                  <a:sym typeface="+mn-lt"/>
                </a:rPr>
                <a:t>/</a:t>
              </a:r>
              <a:r>
                <a:rPr lang="zh-CN" altLang="en-US" sz="1400" dirty="0">
                  <a:gradFill>
                    <a:gsLst>
                      <a:gs pos="64000">
                        <a:schemeClr val="bg1"/>
                      </a:gs>
                      <a:gs pos="96000">
                        <a:schemeClr val="tx1">
                          <a:lumMod val="65000"/>
                          <a:lumOff val="35000"/>
                        </a:schemeClr>
                      </a:gs>
                    </a:gsLst>
                    <a:lin ang="5400000" scaled="0"/>
                  </a:gradFill>
                  <a:cs typeface="+mn-ea"/>
                  <a:sym typeface="+mn-lt"/>
                </a:rPr>
                <a:t>飞</a:t>
              </a:r>
              <a:r>
                <a:rPr lang="en-US" altLang="zh-CN" sz="1400" dirty="0">
                  <a:gradFill>
                    <a:gsLst>
                      <a:gs pos="64000">
                        <a:schemeClr val="bg1"/>
                      </a:gs>
                      <a:gs pos="96000">
                        <a:schemeClr val="tx1">
                          <a:lumMod val="65000"/>
                          <a:lumOff val="35000"/>
                        </a:schemeClr>
                      </a:gs>
                    </a:gsLst>
                    <a:lin ang="5400000" scaled="0"/>
                  </a:gradFill>
                  <a:cs typeface="+mn-ea"/>
                  <a:sym typeface="+mn-lt"/>
                </a:rPr>
                <a:t>/</a:t>
              </a:r>
              <a:r>
                <a:rPr lang="zh-CN" altLang="en-US" sz="1400" dirty="0">
                  <a:gradFill>
                    <a:gsLst>
                      <a:gs pos="64000">
                        <a:schemeClr val="bg1"/>
                      </a:gs>
                      <a:gs pos="96000">
                        <a:schemeClr val="tx1">
                          <a:lumMod val="65000"/>
                          <a:lumOff val="35000"/>
                        </a:schemeClr>
                      </a:gs>
                    </a:gsLst>
                    <a:lin ang="5400000" scaled="0"/>
                  </a:gradFill>
                  <a:cs typeface="+mn-ea"/>
                  <a:sym typeface="+mn-lt"/>
                </a:rPr>
                <a:t>扬</a:t>
              </a:r>
            </a:p>
          </p:txBody>
        </p:sp>
      </p:grpSp>
      <p:sp>
        <p:nvSpPr>
          <p:cNvPr id="14" name="矩形 13"/>
          <p:cNvSpPr/>
          <p:nvPr/>
        </p:nvSpPr>
        <p:spPr>
          <a:xfrm>
            <a:off x="367863" y="313839"/>
            <a:ext cx="1072730" cy="461665"/>
          </a:xfrm>
          <a:prstGeom prst="rect">
            <a:avLst/>
          </a:prstGeom>
        </p:spPr>
        <p:txBody>
          <a:bodyPr wrap="none">
            <a:spAutoFit/>
          </a:bodyPr>
          <a:lstStyle/>
          <a:p>
            <a:pPr algn="ctr"/>
            <a:r>
              <a:rPr lang="en-US" altLang="zh-CN" sz="2400" dirty="0">
                <a:solidFill>
                  <a:schemeClr val="bg1"/>
                </a:solidFill>
                <a:effectLst>
                  <a:outerShdw blurRad="25400" dist="25400" dir="2700000" algn="tl">
                    <a:srgbClr val="000000">
                      <a:alpha val="25000"/>
                    </a:srgbClr>
                  </a:outerShdw>
                </a:effectLst>
                <a:cs typeface="+mn-ea"/>
                <a:sym typeface="+mn-lt"/>
              </a:rPr>
              <a:t>LOGO</a:t>
            </a:r>
            <a:endParaRPr lang="zh-CN" altLang="en-US" sz="2400" dirty="0">
              <a:solidFill>
                <a:schemeClr val="bg1"/>
              </a:solidFill>
              <a:effectLst>
                <a:outerShdw blurRad="25400" dist="25400" dir="2700000" algn="tl">
                  <a:srgbClr val="000000">
                    <a:alpha val="25000"/>
                  </a:srgbClr>
                </a:outerShdw>
              </a:effectLst>
              <a:cs typeface="+mn-ea"/>
              <a:sym typeface="+mn-lt"/>
            </a:endParaRPr>
          </a:p>
        </p:txBody>
      </p:sp>
      <p:sp>
        <p:nvSpPr>
          <p:cNvPr id="17" name="文本框 16"/>
          <p:cNvSpPr txBox="1"/>
          <p:nvPr/>
        </p:nvSpPr>
        <p:spPr>
          <a:xfrm>
            <a:off x="6624035" y="1696223"/>
            <a:ext cx="1718961" cy="1323439"/>
          </a:xfrm>
          <a:prstGeom prst="rect">
            <a:avLst/>
          </a:prstGeom>
          <a:noFill/>
        </p:spPr>
        <p:txBody>
          <a:bodyPr wrap="square" rtlCol="0">
            <a:spAutoFit/>
          </a:bodyPr>
          <a:lstStyle/>
          <a:p>
            <a:pPr algn="ctr"/>
            <a:r>
              <a:rPr lang="zh-CN" altLang="en-US" sz="8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琴</a:t>
            </a:r>
          </a:p>
        </p:txBody>
      </p:sp>
      <p:sp>
        <p:nvSpPr>
          <p:cNvPr id="18" name="文本框 17"/>
          <p:cNvSpPr txBox="1"/>
          <p:nvPr/>
        </p:nvSpPr>
        <p:spPr>
          <a:xfrm>
            <a:off x="7636807" y="1696223"/>
            <a:ext cx="1718961" cy="1323439"/>
          </a:xfrm>
          <a:prstGeom prst="rect">
            <a:avLst/>
          </a:prstGeom>
          <a:noFill/>
        </p:spPr>
        <p:txBody>
          <a:bodyPr wrap="square" rtlCol="0">
            <a:spAutoFit/>
          </a:bodyPr>
          <a:lstStyle/>
          <a:p>
            <a:pPr algn="ctr"/>
            <a:r>
              <a:rPr lang="zh-CN" altLang="en-US" sz="8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艺</a:t>
            </a:r>
          </a:p>
        </p:txBody>
      </p:sp>
      <p:sp>
        <p:nvSpPr>
          <p:cNvPr id="19" name="文本框 18"/>
          <p:cNvSpPr txBox="1"/>
          <p:nvPr/>
        </p:nvSpPr>
        <p:spPr>
          <a:xfrm>
            <a:off x="8649579" y="1696223"/>
            <a:ext cx="1718961" cy="1323439"/>
          </a:xfrm>
          <a:prstGeom prst="rect">
            <a:avLst/>
          </a:prstGeom>
          <a:noFill/>
        </p:spPr>
        <p:txBody>
          <a:bodyPr wrap="square" rtlCol="0">
            <a:spAutoFit/>
          </a:bodyPr>
          <a:lstStyle/>
          <a:p>
            <a:pPr algn="ctr"/>
            <a:r>
              <a:rPr lang="zh-CN" altLang="en-US" sz="8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术</a:t>
            </a:r>
          </a:p>
        </p:txBody>
      </p:sp>
      <p:sp>
        <p:nvSpPr>
          <p:cNvPr id="20" name="文本框 19"/>
          <p:cNvSpPr txBox="1"/>
          <p:nvPr/>
        </p:nvSpPr>
        <p:spPr>
          <a:xfrm>
            <a:off x="9662351" y="1696223"/>
            <a:ext cx="1718961" cy="1323439"/>
          </a:xfrm>
          <a:prstGeom prst="rect">
            <a:avLst/>
          </a:prstGeom>
          <a:noFill/>
        </p:spPr>
        <p:txBody>
          <a:bodyPr wrap="square" rtlCol="0">
            <a:spAutoFit/>
          </a:bodyPr>
          <a:lstStyle/>
          <a:p>
            <a:pPr algn="ctr"/>
            <a:r>
              <a:rPr lang="zh-CN" altLang="en-US" sz="8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课</a:t>
            </a:r>
          </a:p>
        </p:txBody>
      </p:sp>
    </p:spTree>
    <p:extLst>
      <p:ext uri="{BB962C8B-B14F-4D97-AF65-F5344CB8AC3E}">
        <p14:creationId xmlns:p14="http://schemas.microsoft.com/office/powerpoint/2010/main" val="49650421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1" presetClass="entr" presetSubtype="0" fill="hold" grpId="0" nodeType="withEffect">
                                  <p:stCondLst>
                                    <p:cond delay="25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par>
                                <p:cTn id="17" presetID="41" presetClass="entr" presetSubtype="0" fill="hold" grpId="0" nodeType="withEffect">
                                  <p:stCondLst>
                                    <p:cond delay="75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par>
                                <p:cTn id="24" presetID="16" presetClass="entr" presetSubtype="21" fill="hold" nodeType="withEffect">
                                  <p:stCondLst>
                                    <p:cond delay="75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42" presetClass="entr" presetSubtype="0" fill="hold" grpId="0" nodeType="withEffect">
                                  <p:stCondLst>
                                    <p:cond delay="10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1" presetClass="entr" presetSubtype="0" fill="hold" grpId="0" nodeType="withEffect">
                                  <p:stCondLst>
                                    <p:cond delay="25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7"/>
                                        </p:tgtEl>
                                        <p:attrNameLst>
                                          <p:attrName>ppt_y</p:attrName>
                                        </p:attrNameLst>
                                      </p:cBhvr>
                                      <p:tavLst>
                                        <p:tav tm="0">
                                          <p:val>
                                            <p:strVal val="#ppt_y"/>
                                          </p:val>
                                        </p:tav>
                                        <p:tav tm="100000">
                                          <p:val>
                                            <p:strVal val="#ppt_y"/>
                                          </p:val>
                                        </p:tav>
                                      </p:tavLst>
                                    </p:anim>
                                    <p:anim calcmode="lin" valueType="num">
                                      <p:cBhvr>
                                        <p:cTn id="3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7"/>
                                        </p:tgtEl>
                                      </p:cBhvr>
                                    </p:animEffect>
                                  </p:childTnLst>
                                </p:cTn>
                              </p:par>
                              <p:par>
                                <p:cTn id="39" presetID="41" presetClass="entr" presetSubtype="0" fill="hold" grpId="0" nodeType="withEffect">
                                  <p:stCondLst>
                                    <p:cond delay="250"/>
                                  </p:stCondLst>
                                  <p:iterate type="lt">
                                    <p:tmPct val="10000"/>
                                  </p:iterate>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8"/>
                                        </p:tgtEl>
                                        <p:attrNameLst>
                                          <p:attrName>ppt_y</p:attrName>
                                        </p:attrNameLst>
                                      </p:cBhvr>
                                      <p:tavLst>
                                        <p:tav tm="0">
                                          <p:val>
                                            <p:strVal val="#ppt_y"/>
                                          </p:val>
                                        </p:tav>
                                        <p:tav tm="100000">
                                          <p:val>
                                            <p:strVal val="#ppt_y"/>
                                          </p:val>
                                        </p:tav>
                                      </p:tavLst>
                                    </p:anim>
                                    <p:anim calcmode="lin" valueType="num">
                                      <p:cBhvr>
                                        <p:cTn id="4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8"/>
                                        </p:tgtEl>
                                      </p:cBhvr>
                                    </p:animEffect>
                                  </p:childTnLst>
                                </p:cTn>
                              </p:par>
                              <p:par>
                                <p:cTn id="46" presetID="41" presetClass="entr" presetSubtype="0" fill="hold" grpId="0" nodeType="withEffect">
                                  <p:stCondLst>
                                    <p:cond delay="250"/>
                                  </p:stCondLst>
                                  <p:iterate type="lt">
                                    <p:tmPct val="10000"/>
                                  </p:iterate>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9"/>
                                        </p:tgtEl>
                                        <p:attrNameLst>
                                          <p:attrName>ppt_y</p:attrName>
                                        </p:attrNameLst>
                                      </p:cBhvr>
                                      <p:tavLst>
                                        <p:tav tm="0">
                                          <p:val>
                                            <p:strVal val="#ppt_y"/>
                                          </p:val>
                                        </p:tav>
                                        <p:tav tm="100000">
                                          <p:val>
                                            <p:strVal val="#ppt_y"/>
                                          </p:val>
                                        </p:tav>
                                      </p:tavLst>
                                    </p:anim>
                                    <p:anim calcmode="lin" valueType="num">
                                      <p:cBhvr>
                                        <p:cTn id="5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9"/>
                                        </p:tgtEl>
                                      </p:cBhvr>
                                    </p:animEffect>
                                  </p:childTnLst>
                                </p:cTn>
                              </p:par>
                              <p:par>
                                <p:cTn id="53" presetID="41" presetClass="entr" presetSubtype="0" fill="hold" grpId="0" nodeType="withEffect">
                                  <p:stCondLst>
                                    <p:cond delay="250"/>
                                  </p:stCondLst>
                                  <p:iterate type="lt">
                                    <p:tmPct val="10000"/>
                                  </p:iterate>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20"/>
                                        </p:tgtEl>
                                        <p:attrNameLst>
                                          <p:attrName>ppt_y</p:attrName>
                                        </p:attrNameLst>
                                      </p:cBhvr>
                                      <p:tavLst>
                                        <p:tav tm="0">
                                          <p:val>
                                            <p:strVal val="#ppt_y"/>
                                          </p:val>
                                        </p:tav>
                                        <p:tav tm="100000">
                                          <p:val>
                                            <p:strVal val="#ppt_y"/>
                                          </p:val>
                                        </p:tav>
                                      </p:tavLst>
                                    </p:anim>
                                    <p:anim calcmode="lin" valueType="num">
                                      <p:cBhvr>
                                        <p:cTn id="5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4" grpId="0"/>
      <p:bldP spid="17" grpId="0"/>
      <p:bldP spid="18" grpId="0"/>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44906" y="2831335"/>
            <a:ext cx="9716877" cy="2005070"/>
          </a:xfrm>
          <a:prstGeom prst="rect">
            <a:avLst/>
          </a:prstGeom>
          <a:solidFill>
            <a:schemeClr val="bg1"/>
          </a:solidFill>
          <a:ln w="12700" cap="flat" cmpd="sng" algn="ctr">
            <a:solidFill>
              <a:schemeClr val="bg1">
                <a:lumMod val="75000"/>
              </a:schemeClr>
            </a:solidFill>
            <a:prstDash val="solid"/>
            <a:miter lim="800000"/>
          </a:ln>
          <a:effectLst/>
        </p:spPr>
        <p:txBody>
          <a:bodyPr rtlCol="0" anchor="ctr"/>
          <a:lstStyle/>
          <a:p>
            <a:pPr algn="ctr"/>
            <a:endParaRPr lang="zh-CN" altLang="en-US" kern="0" dirty="0">
              <a:solidFill>
                <a:prstClr val="white"/>
              </a:solidFill>
              <a:cs typeface="+mn-ea"/>
              <a:sym typeface="+mn-lt"/>
            </a:endParaRPr>
          </a:p>
        </p:txBody>
      </p:sp>
      <p:sp>
        <p:nvSpPr>
          <p:cNvPr id="6" name="Text Placeholder 4"/>
          <p:cNvSpPr txBox="1">
            <a:spLocks/>
          </p:cNvSpPr>
          <p:nvPr/>
        </p:nvSpPr>
        <p:spPr>
          <a:xfrm>
            <a:off x="2205318" y="1907318"/>
            <a:ext cx="7781364" cy="42986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zh-CN" altLang="en-US" sz="1000" dirty="0">
                <a:solidFill>
                  <a:prstClr val="white">
                    <a:lumMod val="65000"/>
                  </a:prstClr>
                </a:solidFill>
                <a:cs typeface="+mn-ea"/>
                <a:sym typeface="+mn-lt"/>
              </a:rPr>
              <a:t>点击输入简要文字解说，解说文字尽量概括精炼，不用多余的文字修饰简洁精准。点击输入简要文字解说，解说文字尽量概括精炼，不用多余的文字修饰，</a:t>
            </a:r>
          </a:p>
        </p:txBody>
      </p:sp>
      <p:sp>
        <p:nvSpPr>
          <p:cNvPr id="10" name="矩形 9"/>
          <p:cNvSpPr/>
          <p:nvPr/>
        </p:nvSpPr>
        <p:spPr>
          <a:xfrm>
            <a:off x="4320773" y="2577947"/>
            <a:ext cx="3567304" cy="2555913"/>
          </a:xfrm>
          <a:prstGeom prst="rect">
            <a:avLst/>
          </a:prstGeom>
          <a:gradFill>
            <a:gsLst>
              <a:gs pos="0">
                <a:srgbClr val="F2DF6A"/>
              </a:gs>
              <a:gs pos="98000">
                <a:srgbClr val="AB622C"/>
              </a:gs>
            </a:gsLst>
            <a:lin ang="2700000" scaled="0"/>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2" name="组合 11"/>
          <p:cNvGrpSpPr/>
          <p:nvPr/>
        </p:nvGrpSpPr>
        <p:grpSpPr>
          <a:xfrm>
            <a:off x="2570937" y="3135888"/>
            <a:ext cx="423806" cy="358067"/>
            <a:chOff x="5394058" y="3144236"/>
            <a:chExt cx="481012" cy="406400"/>
          </a:xfrm>
        </p:grpSpPr>
        <p:sp>
          <p:nvSpPr>
            <p:cNvPr id="13" name="Freeform 42"/>
            <p:cNvSpPr>
              <a:spLocks noEditPoints="1"/>
            </p:cNvSpPr>
            <p:nvPr/>
          </p:nvSpPr>
          <p:spPr bwMode="auto">
            <a:xfrm>
              <a:off x="5514708" y="3250598"/>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4" name="Freeform 43"/>
            <p:cNvSpPr>
              <a:spLocks/>
            </p:cNvSpPr>
            <p:nvPr/>
          </p:nvSpPr>
          <p:spPr bwMode="auto">
            <a:xfrm>
              <a:off x="5575033" y="3309336"/>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5" name="Freeform 44"/>
            <p:cNvSpPr>
              <a:spLocks noEditPoints="1"/>
            </p:cNvSpPr>
            <p:nvPr/>
          </p:nvSpPr>
          <p:spPr bwMode="auto">
            <a:xfrm>
              <a:off x="5394058" y="3144236"/>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grpSp>
        <p:nvGrpSpPr>
          <p:cNvPr id="16" name="组合 15"/>
          <p:cNvGrpSpPr/>
          <p:nvPr/>
        </p:nvGrpSpPr>
        <p:grpSpPr>
          <a:xfrm>
            <a:off x="5781825" y="2845700"/>
            <a:ext cx="643038" cy="643040"/>
            <a:chOff x="4432033" y="3099786"/>
            <a:chExt cx="481012" cy="481013"/>
          </a:xfrm>
          <a:solidFill>
            <a:schemeClr val="bg1"/>
          </a:solidFill>
          <a:effectLst>
            <a:outerShdw blurRad="50800" dist="38100" dir="5400000" algn="t" rotWithShape="0">
              <a:prstClr val="black">
                <a:alpha val="40000"/>
              </a:prstClr>
            </a:outerShdw>
          </a:effectLst>
        </p:grpSpPr>
        <p:sp>
          <p:nvSpPr>
            <p:cNvPr id="17"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8"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9"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grpSp>
        <p:nvGrpSpPr>
          <p:cNvPr id="20" name="组合 19"/>
          <p:cNvGrpSpPr/>
          <p:nvPr/>
        </p:nvGrpSpPr>
        <p:grpSpPr>
          <a:xfrm>
            <a:off x="9246842" y="3099521"/>
            <a:ext cx="423806" cy="423807"/>
            <a:chOff x="7288001" y="5034154"/>
            <a:chExt cx="481012" cy="481013"/>
          </a:xfrm>
        </p:grpSpPr>
        <p:sp>
          <p:nvSpPr>
            <p:cNvPr id="21" name="Freeform 19"/>
            <p:cNvSpPr>
              <a:spLocks noEditPoints="1"/>
            </p:cNvSpPr>
            <p:nvPr/>
          </p:nvSpPr>
          <p:spPr bwMode="auto">
            <a:xfrm>
              <a:off x="7288001" y="5034154"/>
              <a:ext cx="481012" cy="481013"/>
            </a:xfrm>
            <a:custGeom>
              <a:avLst/>
              <a:gdLst>
                <a:gd name="T0" fmla="*/ 117 w 128"/>
                <a:gd name="T1" fmla="*/ 12 h 128"/>
                <a:gd name="T2" fmla="*/ 100 w 128"/>
                <a:gd name="T3" fmla="*/ 12 h 128"/>
                <a:gd name="T4" fmla="*/ 100 w 128"/>
                <a:gd name="T5" fmla="*/ 4 h 128"/>
                <a:gd name="T6" fmla="*/ 96 w 128"/>
                <a:gd name="T7" fmla="*/ 0 h 128"/>
                <a:gd name="T8" fmla="*/ 92 w 128"/>
                <a:gd name="T9" fmla="*/ 4 h 128"/>
                <a:gd name="T10" fmla="*/ 92 w 128"/>
                <a:gd name="T11" fmla="*/ 12 h 128"/>
                <a:gd name="T12" fmla="*/ 68 w 128"/>
                <a:gd name="T13" fmla="*/ 12 h 128"/>
                <a:gd name="T14" fmla="*/ 68 w 128"/>
                <a:gd name="T15" fmla="*/ 4 h 128"/>
                <a:gd name="T16" fmla="*/ 64 w 128"/>
                <a:gd name="T17" fmla="*/ 0 h 128"/>
                <a:gd name="T18" fmla="*/ 60 w 128"/>
                <a:gd name="T19" fmla="*/ 4 h 128"/>
                <a:gd name="T20" fmla="*/ 60 w 128"/>
                <a:gd name="T21" fmla="*/ 12 h 128"/>
                <a:gd name="T22" fmla="*/ 36 w 128"/>
                <a:gd name="T23" fmla="*/ 12 h 128"/>
                <a:gd name="T24" fmla="*/ 36 w 128"/>
                <a:gd name="T25" fmla="*/ 4 h 128"/>
                <a:gd name="T26" fmla="*/ 32 w 128"/>
                <a:gd name="T27" fmla="*/ 0 h 128"/>
                <a:gd name="T28" fmla="*/ 28 w 128"/>
                <a:gd name="T29" fmla="*/ 4 h 128"/>
                <a:gd name="T30" fmla="*/ 28 w 128"/>
                <a:gd name="T31" fmla="*/ 12 h 128"/>
                <a:gd name="T32" fmla="*/ 11 w 128"/>
                <a:gd name="T33" fmla="*/ 12 h 128"/>
                <a:gd name="T34" fmla="*/ 0 w 128"/>
                <a:gd name="T35" fmla="*/ 23 h 128"/>
                <a:gd name="T36" fmla="*/ 0 w 128"/>
                <a:gd name="T37" fmla="*/ 117 h 128"/>
                <a:gd name="T38" fmla="*/ 11 w 128"/>
                <a:gd name="T39" fmla="*/ 128 h 128"/>
                <a:gd name="T40" fmla="*/ 117 w 128"/>
                <a:gd name="T41" fmla="*/ 128 h 128"/>
                <a:gd name="T42" fmla="*/ 128 w 128"/>
                <a:gd name="T43" fmla="*/ 117 h 128"/>
                <a:gd name="T44" fmla="*/ 128 w 128"/>
                <a:gd name="T45" fmla="*/ 23 h 128"/>
                <a:gd name="T46" fmla="*/ 117 w 128"/>
                <a:gd name="T47" fmla="*/ 12 h 128"/>
                <a:gd name="T48" fmla="*/ 120 w 128"/>
                <a:gd name="T49" fmla="*/ 117 h 128"/>
                <a:gd name="T50" fmla="*/ 117 w 128"/>
                <a:gd name="T51" fmla="*/ 120 h 128"/>
                <a:gd name="T52" fmla="*/ 11 w 128"/>
                <a:gd name="T53" fmla="*/ 120 h 128"/>
                <a:gd name="T54" fmla="*/ 8 w 128"/>
                <a:gd name="T55" fmla="*/ 117 h 128"/>
                <a:gd name="T56" fmla="*/ 8 w 128"/>
                <a:gd name="T57" fmla="*/ 23 h 128"/>
                <a:gd name="T58" fmla="*/ 11 w 128"/>
                <a:gd name="T59" fmla="*/ 20 h 128"/>
                <a:gd name="T60" fmla="*/ 28 w 128"/>
                <a:gd name="T61" fmla="*/ 20 h 128"/>
                <a:gd name="T62" fmla="*/ 28 w 128"/>
                <a:gd name="T63" fmla="*/ 28 h 128"/>
                <a:gd name="T64" fmla="*/ 32 w 128"/>
                <a:gd name="T65" fmla="*/ 32 h 128"/>
                <a:gd name="T66" fmla="*/ 36 w 128"/>
                <a:gd name="T67" fmla="*/ 28 h 128"/>
                <a:gd name="T68" fmla="*/ 36 w 128"/>
                <a:gd name="T69" fmla="*/ 20 h 128"/>
                <a:gd name="T70" fmla="*/ 60 w 128"/>
                <a:gd name="T71" fmla="*/ 20 h 128"/>
                <a:gd name="T72" fmla="*/ 60 w 128"/>
                <a:gd name="T73" fmla="*/ 28 h 128"/>
                <a:gd name="T74" fmla="*/ 64 w 128"/>
                <a:gd name="T75" fmla="*/ 32 h 128"/>
                <a:gd name="T76" fmla="*/ 68 w 128"/>
                <a:gd name="T77" fmla="*/ 28 h 128"/>
                <a:gd name="T78" fmla="*/ 68 w 128"/>
                <a:gd name="T79" fmla="*/ 20 h 128"/>
                <a:gd name="T80" fmla="*/ 92 w 128"/>
                <a:gd name="T81" fmla="*/ 20 h 128"/>
                <a:gd name="T82" fmla="*/ 92 w 128"/>
                <a:gd name="T83" fmla="*/ 28 h 128"/>
                <a:gd name="T84" fmla="*/ 96 w 128"/>
                <a:gd name="T85" fmla="*/ 32 h 128"/>
                <a:gd name="T86" fmla="*/ 100 w 128"/>
                <a:gd name="T87" fmla="*/ 28 h 128"/>
                <a:gd name="T88" fmla="*/ 100 w 128"/>
                <a:gd name="T89" fmla="*/ 20 h 128"/>
                <a:gd name="T90" fmla="*/ 117 w 128"/>
                <a:gd name="T91" fmla="*/ 20 h 128"/>
                <a:gd name="T92" fmla="*/ 120 w 128"/>
                <a:gd name="T93" fmla="*/ 23 h 128"/>
                <a:gd name="T94" fmla="*/ 120 w 128"/>
                <a:gd name="T95"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3333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2" name="Rectangle 20"/>
            <p:cNvSpPr>
              <a:spLocks noChangeArrowheads="1"/>
            </p:cNvSpPr>
            <p:nvPr/>
          </p:nvSpPr>
          <p:spPr bwMode="auto">
            <a:xfrm>
              <a:off x="7392776" y="5213541"/>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3" name="Rectangle 21"/>
            <p:cNvSpPr>
              <a:spLocks noChangeArrowheads="1"/>
            </p:cNvSpPr>
            <p:nvPr/>
          </p:nvSpPr>
          <p:spPr bwMode="auto">
            <a:xfrm>
              <a:off x="7392776" y="5289741"/>
              <a:ext cx="60325" cy="44450"/>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4" name="Rectangle 22"/>
            <p:cNvSpPr>
              <a:spLocks noChangeArrowheads="1"/>
            </p:cNvSpPr>
            <p:nvPr/>
          </p:nvSpPr>
          <p:spPr bwMode="auto">
            <a:xfrm>
              <a:off x="7392776" y="5364354"/>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5" name="Rectangle 23"/>
            <p:cNvSpPr>
              <a:spLocks noChangeArrowheads="1"/>
            </p:cNvSpPr>
            <p:nvPr/>
          </p:nvSpPr>
          <p:spPr bwMode="auto">
            <a:xfrm>
              <a:off x="7499138" y="5364354"/>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6" name="Rectangle 24"/>
            <p:cNvSpPr>
              <a:spLocks noChangeArrowheads="1"/>
            </p:cNvSpPr>
            <p:nvPr/>
          </p:nvSpPr>
          <p:spPr bwMode="auto">
            <a:xfrm>
              <a:off x="7499138" y="5289741"/>
              <a:ext cx="60325" cy="44450"/>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7" name="Rectangle 25"/>
            <p:cNvSpPr>
              <a:spLocks noChangeArrowheads="1"/>
            </p:cNvSpPr>
            <p:nvPr/>
          </p:nvSpPr>
          <p:spPr bwMode="auto">
            <a:xfrm>
              <a:off x="7499138" y="5213541"/>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8" name="Rectangle 26"/>
            <p:cNvSpPr>
              <a:spLocks noChangeArrowheads="1"/>
            </p:cNvSpPr>
            <p:nvPr/>
          </p:nvSpPr>
          <p:spPr bwMode="auto">
            <a:xfrm>
              <a:off x="7603913" y="5364354"/>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9" name="Rectangle 27"/>
            <p:cNvSpPr>
              <a:spLocks noChangeArrowheads="1"/>
            </p:cNvSpPr>
            <p:nvPr/>
          </p:nvSpPr>
          <p:spPr bwMode="auto">
            <a:xfrm>
              <a:off x="7603913" y="5289741"/>
              <a:ext cx="60325" cy="44450"/>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30" name="Rectangle 28"/>
            <p:cNvSpPr>
              <a:spLocks noChangeArrowheads="1"/>
            </p:cNvSpPr>
            <p:nvPr/>
          </p:nvSpPr>
          <p:spPr bwMode="auto">
            <a:xfrm>
              <a:off x="7603913" y="5213541"/>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sp>
        <p:nvSpPr>
          <p:cNvPr id="31" name="矩形 30"/>
          <p:cNvSpPr/>
          <p:nvPr/>
        </p:nvSpPr>
        <p:spPr>
          <a:xfrm>
            <a:off x="1581004" y="3587667"/>
            <a:ext cx="2403672" cy="1061829"/>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cs typeface="+mn-ea"/>
                <a:sym typeface="+mn-lt"/>
              </a:rPr>
              <a:t>添加您的标题</a:t>
            </a:r>
            <a:endParaRPr lang="en-US" altLang="zh-CN" sz="1200" dirty="0">
              <a:solidFill>
                <a:schemeClr val="tx1">
                  <a:lumMod val="85000"/>
                  <a:lumOff val="15000"/>
                </a:schemeClr>
              </a:solidFill>
              <a:cs typeface="+mn-ea"/>
              <a:sym typeface="+mn-lt"/>
            </a:endParaRPr>
          </a:p>
          <a:p>
            <a:pPr algn="ctr">
              <a:lnSpc>
                <a:spcPct val="150000"/>
              </a:lnSpc>
            </a:pPr>
            <a:r>
              <a:rPr lang="zh-CN" altLang="en-US" sz="1200" dirty="0">
                <a:solidFill>
                  <a:schemeClr val="tx1">
                    <a:lumMod val="50000"/>
                    <a:lumOff val="50000"/>
                  </a:schemeClr>
                </a:solidFill>
                <a:cs typeface="+mn-ea"/>
                <a:sym typeface="+mn-lt"/>
              </a:rPr>
              <a:t>添加您的标题点击输入简要文字解解说文字尽量概括</a:t>
            </a:r>
          </a:p>
        </p:txBody>
      </p:sp>
      <p:sp>
        <p:nvSpPr>
          <p:cNvPr id="32" name="矩形 31"/>
          <p:cNvSpPr/>
          <p:nvPr/>
        </p:nvSpPr>
        <p:spPr>
          <a:xfrm>
            <a:off x="8223094" y="3587666"/>
            <a:ext cx="2403672" cy="1061829"/>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cs typeface="+mn-ea"/>
                <a:sym typeface="+mn-lt"/>
              </a:rPr>
              <a:t>添加您的标题</a:t>
            </a:r>
            <a:endParaRPr lang="en-US" altLang="zh-CN" sz="1200" dirty="0">
              <a:solidFill>
                <a:schemeClr val="tx1">
                  <a:lumMod val="85000"/>
                  <a:lumOff val="15000"/>
                </a:schemeClr>
              </a:solidFill>
              <a:cs typeface="+mn-ea"/>
              <a:sym typeface="+mn-lt"/>
            </a:endParaRPr>
          </a:p>
          <a:p>
            <a:pPr algn="ctr">
              <a:lnSpc>
                <a:spcPct val="150000"/>
              </a:lnSpc>
            </a:pPr>
            <a:r>
              <a:rPr lang="zh-CN" altLang="en-US" sz="1200" dirty="0">
                <a:solidFill>
                  <a:schemeClr val="tx1">
                    <a:lumMod val="50000"/>
                    <a:lumOff val="50000"/>
                  </a:schemeClr>
                </a:solidFill>
                <a:cs typeface="+mn-ea"/>
                <a:sym typeface="+mn-lt"/>
              </a:rPr>
              <a:t>添加您的标题点击输入简要文字解说解说文字尽量概</a:t>
            </a:r>
          </a:p>
        </p:txBody>
      </p:sp>
      <p:sp>
        <p:nvSpPr>
          <p:cNvPr id="33" name="矩形 32"/>
          <p:cNvSpPr/>
          <p:nvPr/>
        </p:nvSpPr>
        <p:spPr>
          <a:xfrm>
            <a:off x="4717159" y="3612902"/>
            <a:ext cx="2772370" cy="1338828"/>
          </a:xfrm>
          <a:prstGeom prst="rect">
            <a:avLst/>
          </a:prstGeom>
        </p:spPr>
        <p:txBody>
          <a:bodyPr wrap="square">
            <a:spAutoFit/>
          </a:bodyPr>
          <a:lstStyle/>
          <a:p>
            <a:pPr algn="ctr">
              <a:lnSpc>
                <a:spcPct val="150000"/>
              </a:lnSpc>
            </a:pPr>
            <a:r>
              <a:rPr lang="zh-CN" altLang="en-US" dirty="0">
                <a:solidFill>
                  <a:schemeClr val="bg1"/>
                </a:solidFill>
                <a:cs typeface="+mn-ea"/>
                <a:sym typeface="+mn-lt"/>
              </a:rPr>
              <a:t>添加您的标题</a:t>
            </a:r>
            <a:endParaRPr lang="en-US" altLang="zh-CN" sz="1200" dirty="0">
              <a:solidFill>
                <a:schemeClr val="bg1"/>
              </a:solidFill>
              <a:cs typeface="+mn-ea"/>
              <a:sym typeface="+mn-lt"/>
            </a:endParaRPr>
          </a:p>
          <a:p>
            <a:pPr algn="ctr">
              <a:lnSpc>
                <a:spcPct val="150000"/>
              </a:lnSpc>
            </a:pPr>
            <a:r>
              <a:rPr lang="zh-CN" altLang="en-US" sz="1200" dirty="0">
                <a:solidFill>
                  <a:schemeClr val="bg1"/>
                </a:solidFill>
                <a:cs typeface="+mn-ea"/>
                <a:sym typeface="+mn-lt"/>
              </a:rPr>
              <a:t>添加您的标题点击输入简要文字解说，解说文字尽量概括精炼添加您的标题点击输入简要文字解说</a:t>
            </a:r>
          </a:p>
        </p:txBody>
      </p:sp>
      <p:sp>
        <p:nvSpPr>
          <p:cNvPr id="34" name="Text Placeholder 4"/>
          <p:cNvSpPr txBox="1">
            <a:spLocks/>
          </p:cNvSpPr>
          <p:nvPr/>
        </p:nvSpPr>
        <p:spPr>
          <a:xfrm>
            <a:off x="2205316" y="5438413"/>
            <a:ext cx="7781364" cy="42986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zh-CN" altLang="en-US" sz="1000" dirty="0">
                <a:solidFill>
                  <a:prstClr val="white">
                    <a:lumMod val="65000"/>
                  </a:prstClr>
                </a:solidFill>
                <a:cs typeface="+mn-ea"/>
                <a:sym typeface="+mn-lt"/>
              </a:rPr>
              <a:t>点击输入简要文字解说，解说文字尽量概括精炼，不用多余的文字修饰简洁精准。点击输入简要文字解说，解说文字尽量概括精炼，不用多余的文字修饰，</a:t>
            </a:r>
          </a:p>
        </p:txBody>
      </p:sp>
    </p:spTree>
    <p:extLst>
      <p:ext uri="{BB962C8B-B14F-4D97-AF65-F5344CB8AC3E}">
        <p14:creationId xmlns:p14="http://schemas.microsoft.com/office/powerpoint/2010/main" val="144658484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64" presetClass="path" presetSubtype="0" decel="100000" fill="hold" grpId="1" nodeType="withEffect">
                                  <p:stCondLst>
                                    <p:cond delay="1000"/>
                                  </p:stCondLst>
                                  <p:childTnLst>
                                    <p:animMotion origin="layout" path="M 0 2.22222E-6 L 0 -0.08658 " pathEditMode="relative" rAng="0" ptsTypes="AA">
                                      <p:cBhvr>
                                        <p:cTn id="9" dur="1000" spd="-100000" fill="hold"/>
                                        <p:tgtEl>
                                          <p:spTgt spid="6"/>
                                        </p:tgtEl>
                                        <p:attrNameLst>
                                          <p:attrName>ppt_x</p:attrName>
                                          <p:attrName>ppt_y</p:attrName>
                                        </p:attrNameLst>
                                      </p:cBhvr>
                                      <p:rCtr x="0" y="-4329"/>
                                    </p:animMotion>
                                  </p:childTnLst>
                                </p:cTn>
                              </p:par>
                            </p:childTnLst>
                          </p:cTn>
                        </p:par>
                        <p:par>
                          <p:cTn id="10" fill="hold">
                            <p:stCondLst>
                              <p:cond delay="2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par>
                                <p:cTn id="14" presetID="35" presetClass="path" presetSubtype="0" decel="100000" fill="hold" grpId="1" nodeType="withEffect">
                                  <p:stCondLst>
                                    <p:cond delay="0"/>
                                  </p:stCondLst>
                                  <p:childTnLst>
                                    <p:animMotion origin="layout" path="M 4.375E-6 7.40741E-7 L -0.04011 7.40741E-7 " pathEditMode="relative" rAng="0" ptsTypes="AA">
                                      <p:cBhvr>
                                        <p:cTn id="15" dur="1250" spd="-100000" fill="hold"/>
                                        <p:tgtEl>
                                          <p:spTgt spid="9"/>
                                        </p:tgtEl>
                                        <p:attrNameLst>
                                          <p:attrName>ppt_x</p:attrName>
                                          <p:attrName>ppt_y</p:attrName>
                                        </p:attrNameLst>
                                      </p:cBhvr>
                                      <p:rCtr x="-2005" y="0"/>
                                    </p:animMotion>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35" presetClass="path" presetSubtype="0" decel="100000" fill="hold" grpId="1" nodeType="withEffect">
                                  <p:stCondLst>
                                    <p:cond delay="0"/>
                                  </p:stCondLst>
                                  <p:childTnLst>
                                    <p:animMotion origin="layout" path="M -4.375E-6 -4.07407E-6 L 0.04493 -4.07407E-6 " pathEditMode="relative" rAng="0" ptsTypes="AA">
                                      <p:cBhvr>
                                        <p:cTn id="20" dur="1250" spd="-100000" fill="hold"/>
                                        <p:tgtEl>
                                          <p:spTgt spid="10"/>
                                        </p:tgtEl>
                                        <p:attrNameLst>
                                          <p:attrName>ppt_x</p:attrName>
                                          <p:attrName>ppt_y</p:attrName>
                                        </p:attrNameLst>
                                      </p:cBhvr>
                                      <p:rCtr x="2240" y="0"/>
                                    </p:animMotion>
                                  </p:childTnLst>
                                </p:cTn>
                              </p:par>
                              <p:par>
                                <p:cTn id="21" presetID="10" presetClass="entr" presetSubtype="0" fill="hold"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par>
                                <p:cTn id="24" presetID="64" presetClass="path" presetSubtype="0" decel="100000" fill="hold" nodeType="withEffect">
                                  <p:stCondLst>
                                    <p:cond delay="1000"/>
                                  </p:stCondLst>
                                  <p:childTnLst>
                                    <p:animMotion origin="layout" path="M 5E-6 -3.33333E-6 L 5E-6 0.05811 " pathEditMode="relative" rAng="0" ptsTypes="AA">
                                      <p:cBhvr>
                                        <p:cTn id="25" dur="1000" spd="-100000" fill="hold"/>
                                        <p:tgtEl>
                                          <p:spTgt spid="12"/>
                                        </p:tgtEl>
                                        <p:attrNameLst>
                                          <p:attrName>ppt_x</p:attrName>
                                          <p:attrName>ppt_y</p:attrName>
                                        </p:attrNameLst>
                                      </p:cBhvr>
                                      <p:rCtr x="0" y="2894"/>
                                    </p:animMotion>
                                  </p:childTnLst>
                                </p:cTn>
                              </p:par>
                              <p:par>
                                <p:cTn id="26" presetID="10" presetClass="entr" presetSubtype="0" fill="hold" grpId="0" nodeType="withEffect">
                                  <p:stCondLst>
                                    <p:cond delay="10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750"/>
                                        <p:tgtEl>
                                          <p:spTgt spid="31"/>
                                        </p:tgtEl>
                                      </p:cBhvr>
                                    </p:animEffect>
                                  </p:childTnLst>
                                </p:cTn>
                              </p:par>
                              <p:par>
                                <p:cTn id="29" presetID="35" presetClass="path" presetSubtype="0" decel="100000" fill="hold" grpId="1" nodeType="withEffect">
                                  <p:stCondLst>
                                    <p:cond delay="1000"/>
                                  </p:stCondLst>
                                  <p:childTnLst>
                                    <p:animMotion origin="layout" path="M -4.375E-6 -4.07407E-6 L 0.04493 -4.07407E-6 " pathEditMode="relative" rAng="0" ptsTypes="AA">
                                      <p:cBhvr>
                                        <p:cTn id="30" dur="1250" spd="-100000" fill="hold"/>
                                        <p:tgtEl>
                                          <p:spTgt spid="31"/>
                                        </p:tgtEl>
                                        <p:attrNameLst>
                                          <p:attrName>ppt_x</p:attrName>
                                          <p:attrName>ppt_y</p:attrName>
                                        </p:attrNameLst>
                                      </p:cBhvr>
                                      <p:rCtr x="2240" y="0"/>
                                    </p:animMotion>
                                  </p:childTnLst>
                                </p:cTn>
                              </p:par>
                              <p:par>
                                <p:cTn id="31" presetID="10" presetClass="entr" presetSubtype="0" fill="hold" nodeType="withEffect">
                                  <p:stCondLst>
                                    <p:cond delay="175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childTnLst>
                                </p:cTn>
                              </p:par>
                              <p:par>
                                <p:cTn id="34" presetID="64" presetClass="path" presetSubtype="0" decel="100000" fill="hold" nodeType="withEffect">
                                  <p:stCondLst>
                                    <p:cond delay="1750"/>
                                  </p:stCondLst>
                                  <p:childTnLst>
                                    <p:animMotion origin="layout" path="M 5E-6 -3.33333E-6 L 5E-6 0.05811 " pathEditMode="relative" rAng="0" ptsTypes="AA">
                                      <p:cBhvr>
                                        <p:cTn id="35" dur="1000" spd="-100000" fill="hold"/>
                                        <p:tgtEl>
                                          <p:spTgt spid="16"/>
                                        </p:tgtEl>
                                        <p:attrNameLst>
                                          <p:attrName>ppt_x</p:attrName>
                                          <p:attrName>ppt_y</p:attrName>
                                        </p:attrNameLst>
                                      </p:cBhvr>
                                      <p:rCtr x="0" y="2894"/>
                                    </p:animMotion>
                                  </p:childTnLst>
                                </p:cTn>
                              </p:par>
                              <p:par>
                                <p:cTn id="36" presetID="10" presetClass="entr" presetSubtype="0" fill="hold" grpId="0" nodeType="withEffect">
                                  <p:stCondLst>
                                    <p:cond delay="175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750"/>
                                        <p:tgtEl>
                                          <p:spTgt spid="33"/>
                                        </p:tgtEl>
                                      </p:cBhvr>
                                    </p:animEffect>
                                  </p:childTnLst>
                                </p:cTn>
                              </p:par>
                              <p:par>
                                <p:cTn id="39" presetID="35" presetClass="path" presetSubtype="0" decel="100000" fill="hold" grpId="1" nodeType="withEffect">
                                  <p:stCondLst>
                                    <p:cond delay="1750"/>
                                  </p:stCondLst>
                                  <p:childTnLst>
                                    <p:animMotion origin="layout" path="M -4.375E-6 -4.07407E-6 L 0.04493 -4.07407E-6 " pathEditMode="relative" rAng="0" ptsTypes="AA">
                                      <p:cBhvr>
                                        <p:cTn id="40" dur="1250" spd="-100000" fill="hold"/>
                                        <p:tgtEl>
                                          <p:spTgt spid="33"/>
                                        </p:tgtEl>
                                        <p:attrNameLst>
                                          <p:attrName>ppt_x</p:attrName>
                                          <p:attrName>ppt_y</p:attrName>
                                        </p:attrNameLst>
                                      </p:cBhvr>
                                      <p:rCtr x="2240" y="0"/>
                                    </p:animMotion>
                                  </p:childTnLst>
                                </p:cTn>
                              </p:par>
                              <p:par>
                                <p:cTn id="41" presetID="10" presetClass="entr" presetSubtype="0" fill="hold" nodeType="withEffect">
                                  <p:stCondLst>
                                    <p:cond delay="225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childTnLst>
                                </p:cTn>
                              </p:par>
                              <p:par>
                                <p:cTn id="44" presetID="64" presetClass="path" presetSubtype="0" decel="100000" fill="hold" nodeType="withEffect">
                                  <p:stCondLst>
                                    <p:cond delay="2250"/>
                                  </p:stCondLst>
                                  <p:childTnLst>
                                    <p:animMotion origin="layout" path="M 5E-6 -3.33333E-6 L 5E-6 0.05811 " pathEditMode="relative" rAng="0" ptsTypes="AA">
                                      <p:cBhvr>
                                        <p:cTn id="45" dur="1000" spd="-100000" fill="hold"/>
                                        <p:tgtEl>
                                          <p:spTgt spid="20"/>
                                        </p:tgtEl>
                                        <p:attrNameLst>
                                          <p:attrName>ppt_x</p:attrName>
                                          <p:attrName>ppt_y</p:attrName>
                                        </p:attrNameLst>
                                      </p:cBhvr>
                                      <p:rCtr x="0" y="2894"/>
                                    </p:animMotion>
                                  </p:childTnLst>
                                </p:cTn>
                              </p:par>
                              <p:par>
                                <p:cTn id="46" presetID="10" presetClass="entr" presetSubtype="0" fill="hold" grpId="0" nodeType="withEffect">
                                  <p:stCondLst>
                                    <p:cond delay="225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750"/>
                                        <p:tgtEl>
                                          <p:spTgt spid="32"/>
                                        </p:tgtEl>
                                      </p:cBhvr>
                                    </p:animEffect>
                                  </p:childTnLst>
                                </p:cTn>
                              </p:par>
                              <p:par>
                                <p:cTn id="49" presetID="35" presetClass="path" presetSubtype="0" decel="100000" fill="hold" grpId="1" nodeType="withEffect">
                                  <p:stCondLst>
                                    <p:cond delay="2250"/>
                                  </p:stCondLst>
                                  <p:childTnLst>
                                    <p:animMotion origin="layout" path="M -4.375E-6 -4.07407E-6 L 0.04493 -4.07407E-6 " pathEditMode="relative" rAng="0" ptsTypes="AA">
                                      <p:cBhvr>
                                        <p:cTn id="50" dur="1250" spd="-100000" fill="hold"/>
                                        <p:tgtEl>
                                          <p:spTgt spid="32"/>
                                        </p:tgtEl>
                                        <p:attrNameLst>
                                          <p:attrName>ppt_x</p:attrName>
                                          <p:attrName>ppt_y</p:attrName>
                                        </p:attrNameLst>
                                      </p:cBhvr>
                                      <p:rCtr x="2240" y="0"/>
                                    </p:animMotion>
                                  </p:childTnLst>
                                </p:cTn>
                              </p:par>
                              <p:par>
                                <p:cTn id="51" presetID="10" presetClass="entr" presetSubtype="0" fill="hold" grpId="0" nodeType="withEffect">
                                  <p:stCondLst>
                                    <p:cond delay="300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childTnLst>
                                </p:cTn>
                              </p:par>
                              <p:par>
                                <p:cTn id="54" presetID="64" presetClass="path" presetSubtype="0" decel="100000" fill="hold" grpId="1" nodeType="withEffect">
                                  <p:stCondLst>
                                    <p:cond delay="3000"/>
                                  </p:stCondLst>
                                  <p:childTnLst>
                                    <p:animMotion origin="layout" path="M 0 -4.07407E-6 L 0 -0.08657 " pathEditMode="relative" rAng="0" ptsTypes="AA">
                                      <p:cBhvr>
                                        <p:cTn id="55" dur="1000" spd="-100000" fill="hold"/>
                                        <p:tgtEl>
                                          <p:spTgt spid="34"/>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6" grpId="0"/>
      <p:bldP spid="6" grpId="1"/>
      <p:bldP spid="10" grpId="0" animBg="1"/>
      <p:bldP spid="10" grpId="1" animBg="1"/>
      <p:bldP spid="31" grpId="0"/>
      <p:bldP spid="31" grpId="1"/>
      <p:bldP spid="32" grpId="0"/>
      <p:bldP spid="32" grpId="1"/>
      <p:bldP spid="33" grpId="0"/>
      <p:bldP spid="33" grpId="1"/>
      <p:bldP spid="34" grpId="0"/>
      <p:bldP spid="3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r="1496" b="7353"/>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49B9E682-55FA-4EFE-B944-C574287A5FDE}"/>
              </a:ext>
            </a:extLst>
          </p:cNvPr>
          <p:cNvSpPr/>
          <p:nvPr/>
        </p:nvSpPr>
        <p:spPr bwMode="auto">
          <a:xfrm>
            <a:off x="3717064" y="4035716"/>
            <a:ext cx="4889026"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900" dirty="0">
                <a:solidFill>
                  <a:schemeClr val="bg1"/>
                </a:solidFill>
                <a:cs typeface="+mn-ea"/>
                <a:sym typeface="+mn-lt"/>
              </a:rPr>
              <a:t>Brief introduction of new employee induction training enterprise and business process of business finance insurance bank</a:t>
            </a:r>
            <a:endParaRPr lang="zh-CN" altLang="en-US" sz="900" dirty="0">
              <a:solidFill>
                <a:schemeClr val="bg1"/>
              </a:solidFill>
              <a:cs typeface="+mn-ea"/>
              <a:sym typeface="+mn-lt"/>
            </a:endParaRPr>
          </a:p>
        </p:txBody>
      </p:sp>
      <p:sp>
        <p:nvSpPr>
          <p:cNvPr id="4" name="文本框 3">
            <a:extLst>
              <a:ext uri="{FF2B5EF4-FFF2-40B4-BE49-F238E27FC236}">
                <a16:creationId xmlns="" xmlns:a16="http://schemas.microsoft.com/office/drawing/2014/main" id="{CB12293C-2570-4826-913E-F28EB67D7D3A}"/>
              </a:ext>
            </a:extLst>
          </p:cNvPr>
          <p:cNvSpPr txBox="1"/>
          <p:nvPr/>
        </p:nvSpPr>
        <p:spPr bwMode="auto">
          <a:xfrm>
            <a:off x="3724330" y="2954752"/>
            <a:ext cx="4874492"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a:defRPr/>
            </a:pPr>
            <a:r>
              <a:rPr lang="zh-CN" altLang="en-US" sz="6000" spc="0" dirty="0">
                <a:gradFill>
                  <a:gsLst>
                    <a:gs pos="0">
                      <a:srgbClr val="F2DF6A"/>
                    </a:gs>
                    <a:gs pos="100000">
                      <a:srgbClr val="AB622C"/>
                    </a:gs>
                  </a:gsLst>
                  <a:lin ang="5400000" scaled="0"/>
                </a:gradFill>
                <a:effectLst>
                  <a:outerShdw blurRad="25400" dist="25400" dir="2700000" algn="tl">
                    <a:srgbClr val="000000">
                      <a:alpha val="25000"/>
                    </a:srgbClr>
                  </a:outerShdw>
                </a:effectLst>
                <a:latin typeface="+mn-lt"/>
                <a:ea typeface="+mn-ea"/>
                <a:cs typeface="+mn-ea"/>
                <a:sym typeface="+mn-lt"/>
              </a:rPr>
              <a:t>钢琴入门知识</a:t>
            </a:r>
          </a:p>
        </p:txBody>
      </p:sp>
      <p:grpSp>
        <p:nvGrpSpPr>
          <p:cNvPr id="36" name="组合 35"/>
          <p:cNvGrpSpPr/>
          <p:nvPr/>
        </p:nvGrpSpPr>
        <p:grpSpPr>
          <a:xfrm>
            <a:off x="5456234" y="1516643"/>
            <a:ext cx="1314956" cy="1152906"/>
            <a:chOff x="5456234" y="1281677"/>
            <a:chExt cx="1314956" cy="1152906"/>
          </a:xfrm>
        </p:grpSpPr>
        <p:sp>
          <p:nvSpPr>
            <p:cNvPr id="34" name="椭圆 33">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7" name="文本框 6">
              <a:extLst>
                <a:ext uri="{FF2B5EF4-FFF2-40B4-BE49-F238E27FC236}">
                  <a16:creationId xmlns="" xmlns:a16="http://schemas.microsoft.com/office/drawing/2014/main" id="{5DA345DF-5950-4C10-9BEC-077238A2F985}"/>
                </a:ext>
              </a:extLst>
            </p:cNvPr>
            <p:cNvSpPr txBox="1"/>
            <p:nvPr/>
          </p:nvSpPr>
          <p:spPr>
            <a:xfrm>
              <a:off x="5456234" y="1477705"/>
              <a:ext cx="1314956" cy="769441"/>
            </a:xfrm>
            <a:prstGeom prst="rect">
              <a:avLst/>
            </a:prstGeom>
            <a:noFill/>
          </p:spPr>
          <p:txBody>
            <a:bodyPr wrap="square" rtlCol="0">
              <a:spAutoFit/>
            </a:bodyPr>
            <a:lstStyle/>
            <a:p>
              <a:pPr algn="ctr"/>
              <a:r>
                <a:rPr lang="en-US" altLang="zh-CN" sz="4400" dirty="0">
                  <a:solidFill>
                    <a:schemeClr val="bg1"/>
                  </a:solidFill>
                  <a:effectLst>
                    <a:outerShdw blurRad="25400" dist="25400" dir="2700000" algn="tl">
                      <a:srgbClr val="000000">
                        <a:alpha val="25000"/>
                      </a:srgbClr>
                    </a:outerShdw>
                  </a:effectLst>
                  <a:cs typeface="+mn-ea"/>
                  <a:sym typeface="+mn-lt"/>
                </a:rPr>
                <a:t>02</a:t>
              </a:r>
              <a:endParaRPr lang="zh-CN" altLang="en-US" sz="4400" dirty="0">
                <a:solidFill>
                  <a:schemeClr val="bg1"/>
                </a:solidFill>
                <a:effectLst>
                  <a:outerShdw blurRad="25400" dist="25400" dir="2700000" algn="tl">
                    <a:srgbClr val="000000">
                      <a:alpha val="25000"/>
                    </a:srgbClr>
                  </a:outerShdw>
                </a:effectLst>
                <a:cs typeface="+mn-ea"/>
                <a:sym typeface="+mn-lt"/>
              </a:endParaRPr>
            </a:p>
          </p:txBody>
        </p:sp>
      </p:gr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900000">
            <a:off x="2768409" y="2010633"/>
            <a:ext cx="468288" cy="624383"/>
          </a:xfrm>
          <a:prstGeom prst="rect">
            <a:avLst/>
          </a:prstGeom>
        </p:spPr>
      </p:pic>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628420">
            <a:off x="8577318" y="993672"/>
            <a:ext cx="468288" cy="624383"/>
          </a:xfrm>
          <a:prstGeom prst="rect">
            <a:avLst/>
          </a:prstGeom>
        </p:spPr>
      </p:pic>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379725">
            <a:off x="5362504" y="770198"/>
            <a:ext cx="251085" cy="334779"/>
          </a:xfrm>
          <a:prstGeom prst="rect">
            <a:avLst/>
          </a:prstGeom>
        </p:spPr>
      </p:pic>
      <p:grpSp>
        <p:nvGrpSpPr>
          <p:cNvPr id="44" name="组合 43"/>
          <p:cNvGrpSpPr/>
          <p:nvPr/>
        </p:nvGrpSpPr>
        <p:grpSpPr>
          <a:xfrm>
            <a:off x="8911771" y="3396342"/>
            <a:ext cx="667657" cy="130628"/>
            <a:chOff x="8940800" y="3222170"/>
            <a:chExt cx="667657" cy="130628"/>
          </a:xfrm>
        </p:grpSpPr>
        <p:cxnSp>
          <p:nvCxnSpPr>
            <p:cNvPr id="40" name="直接连接符 39"/>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flipH="1">
            <a:off x="2699920" y="3396342"/>
            <a:ext cx="667657" cy="130628"/>
            <a:chOff x="8940800" y="3222170"/>
            <a:chExt cx="667657" cy="130628"/>
          </a:xfrm>
        </p:grpSpPr>
        <p:cxnSp>
          <p:nvCxnSpPr>
            <p:cNvPr id="46" name="直接连接符 45"/>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385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par>
                                <p:cTn id="14" presetID="53" presetClass="entr" presetSubtype="16"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53" presetClass="entr" presetSubtype="16"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41" presetClass="entr" presetSubtype="0" fill="hold" grpId="0" nodeType="withEffect">
                                  <p:stCondLst>
                                    <p:cond delay="250"/>
                                  </p:stCondLst>
                                  <p:iterate type="lt">
                                    <p:tmPct val="10000"/>
                                  </p:iterate>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
                                        </p:tgtEl>
                                        <p:attrNameLst>
                                          <p:attrName>ppt_y</p:attrName>
                                        </p:attrNameLst>
                                      </p:cBhvr>
                                      <p:tavLst>
                                        <p:tav tm="0">
                                          <p:val>
                                            <p:strVal val="#ppt_y"/>
                                          </p:val>
                                        </p:tav>
                                        <p:tav tm="100000">
                                          <p:val>
                                            <p:strVal val="#ppt_y"/>
                                          </p:val>
                                        </p:tav>
                                      </p:tavLst>
                                    </p:anim>
                                    <p:anim calcmode="lin" valueType="num">
                                      <p:cBhvr>
                                        <p:cTn id="2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
                                        </p:tgtEl>
                                      </p:cBhvr>
                                    </p:animEffect>
                                  </p:childTnLst>
                                </p:cTn>
                              </p:par>
                              <p:par>
                                <p:cTn id="31" presetID="42" presetClass="entr" presetSubtype="0" fill="hold" grpId="0" nodeType="withEffect">
                                  <p:stCondLst>
                                    <p:cond delay="5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0-#ppt_w/2"/>
                                          </p:val>
                                        </p:tav>
                                        <p:tav tm="100000">
                                          <p:val>
                                            <p:strVal val="#ppt_x"/>
                                          </p:val>
                                        </p:tav>
                                      </p:tavLst>
                                    </p:anim>
                                    <p:anim calcmode="lin" valueType="num">
                                      <p:cBhvr additive="base">
                                        <p:cTn id="39" dur="500" fill="hold"/>
                                        <p:tgtEl>
                                          <p:spTgt spid="45"/>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1+#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出自【趣你的PPT】(微信:qunideppt)：最优质的PPT资源库">
            <a:extLst>
              <a:ext uri="{FF2B5EF4-FFF2-40B4-BE49-F238E27FC236}">
                <a16:creationId xmlns="" xmlns:a16="http://schemas.microsoft.com/office/drawing/2014/main" id="{04B2C354-4414-4A89-90DB-8663228A441A}"/>
              </a:ext>
            </a:extLst>
          </p:cNvPr>
          <p:cNvSpPr/>
          <p:nvPr/>
        </p:nvSpPr>
        <p:spPr>
          <a:xfrm>
            <a:off x="6034705" y="1705960"/>
            <a:ext cx="1277337" cy="1328438"/>
          </a:xfrm>
          <a:prstGeom prst="ellipse">
            <a:avLst/>
          </a:prstGeom>
          <a:gradFill>
            <a:gsLst>
              <a:gs pos="0">
                <a:srgbClr val="585858"/>
              </a:gs>
              <a:gs pos="95000">
                <a:srgbClr val="202020"/>
              </a:gs>
            </a:gsLst>
          </a:grad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438150"/>
            <a:r>
              <a:rPr lang="zh-CN" altLang="en-US" sz="2400" dirty="0">
                <a:solidFill>
                  <a:schemeClr val="bg1"/>
                </a:solidFill>
                <a:effectLst>
                  <a:outerShdw blurRad="38100" dist="38100" dir="2700000" algn="tl">
                    <a:srgbClr val="000000">
                      <a:alpha val="43137"/>
                    </a:srgbClr>
                  </a:outerShdw>
                </a:effectLst>
                <a:latin typeface="+mn-lt"/>
                <a:ea typeface="+mn-ea"/>
                <a:cs typeface="+mn-ea"/>
                <a:sym typeface="+mn-lt"/>
              </a:rPr>
              <a:t>标题</a:t>
            </a:r>
            <a:endParaRPr sz="2400" dirty="0">
              <a:solidFill>
                <a:schemeClr val="bg1"/>
              </a:solidFill>
              <a:effectLst>
                <a:outerShdw blurRad="38100" dist="38100" dir="2700000" algn="tl">
                  <a:srgbClr val="000000">
                    <a:alpha val="43137"/>
                  </a:srgbClr>
                </a:outerShdw>
              </a:effectLst>
              <a:latin typeface="+mn-lt"/>
              <a:ea typeface="+mn-ea"/>
              <a:cs typeface="+mn-ea"/>
              <a:sym typeface="+mn-lt"/>
            </a:endParaRPr>
          </a:p>
        </p:txBody>
      </p:sp>
      <p:sp>
        <p:nvSpPr>
          <p:cNvPr id="4" name="出自【趣你的PPT】(微信:qunideppt)：最优质的PPT资源库">
            <a:extLst>
              <a:ext uri="{FF2B5EF4-FFF2-40B4-BE49-F238E27FC236}">
                <a16:creationId xmlns="" xmlns:a16="http://schemas.microsoft.com/office/drawing/2014/main" id="{43F1FDBA-DF74-491E-B824-8744AE31DA1C}"/>
              </a:ext>
            </a:extLst>
          </p:cNvPr>
          <p:cNvSpPr/>
          <p:nvPr/>
        </p:nvSpPr>
        <p:spPr>
          <a:xfrm>
            <a:off x="6034705" y="3257926"/>
            <a:ext cx="1277337" cy="1328438"/>
          </a:xfrm>
          <a:prstGeom prst="ellipse">
            <a:avLst/>
          </a:prstGeom>
          <a:gradFill>
            <a:gsLst>
              <a:gs pos="0">
                <a:srgbClr val="F2DF6A"/>
              </a:gs>
              <a:gs pos="86000">
                <a:srgbClr val="AB622C"/>
              </a:gs>
            </a:gsLst>
            <a:lin ang="2700000" scaled="0"/>
          </a:grad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438150"/>
            <a:r>
              <a:rPr lang="zh-CN" altLang="en-US" sz="2400" dirty="0">
                <a:solidFill>
                  <a:schemeClr val="bg1"/>
                </a:solidFill>
                <a:effectLst>
                  <a:outerShdw blurRad="38100" dist="38100" dir="2700000" algn="tl">
                    <a:srgbClr val="000000">
                      <a:alpha val="43137"/>
                    </a:srgbClr>
                  </a:outerShdw>
                </a:effectLst>
                <a:latin typeface="+mn-lt"/>
                <a:ea typeface="+mn-ea"/>
                <a:cs typeface="+mn-ea"/>
                <a:sym typeface="+mn-lt"/>
              </a:rPr>
              <a:t>标题</a:t>
            </a:r>
          </a:p>
        </p:txBody>
      </p:sp>
      <p:sp>
        <p:nvSpPr>
          <p:cNvPr id="5" name="出自【趣你的PPT】(微信:qunideppt)：最优质的PPT资源库">
            <a:extLst>
              <a:ext uri="{FF2B5EF4-FFF2-40B4-BE49-F238E27FC236}">
                <a16:creationId xmlns="" xmlns:a16="http://schemas.microsoft.com/office/drawing/2014/main" id="{514A5297-064B-45EC-A390-ECEE6DD53B07}"/>
              </a:ext>
            </a:extLst>
          </p:cNvPr>
          <p:cNvSpPr/>
          <p:nvPr/>
        </p:nvSpPr>
        <p:spPr>
          <a:xfrm>
            <a:off x="6034705" y="4809893"/>
            <a:ext cx="1277337" cy="1328438"/>
          </a:xfrm>
          <a:prstGeom prst="ellipse">
            <a:avLst/>
          </a:prstGeom>
          <a:gradFill>
            <a:gsLst>
              <a:gs pos="0">
                <a:srgbClr val="585858"/>
              </a:gs>
              <a:gs pos="95000">
                <a:srgbClr val="202020"/>
              </a:gs>
            </a:gsLst>
          </a:grad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438150"/>
            <a:r>
              <a:rPr lang="zh-CN" altLang="en-US" sz="2400" dirty="0">
                <a:solidFill>
                  <a:schemeClr val="bg1"/>
                </a:solidFill>
                <a:effectLst>
                  <a:outerShdw blurRad="38100" dist="38100" dir="2700000" algn="tl">
                    <a:srgbClr val="000000">
                      <a:alpha val="43137"/>
                    </a:srgbClr>
                  </a:outerShdw>
                </a:effectLst>
                <a:latin typeface="+mn-lt"/>
                <a:ea typeface="+mn-ea"/>
                <a:cs typeface="+mn-ea"/>
                <a:sym typeface="+mn-lt"/>
              </a:rPr>
              <a:t>标题</a:t>
            </a:r>
          </a:p>
        </p:txBody>
      </p:sp>
      <p:sp>
        <p:nvSpPr>
          <p:cNvPr id="6" name="出自【趣你的PPT】(微信:qunideppt)：最优质的PPT资源库">
            <a:extLst>
              <a:ext uri="{FF2B5EF4-FFF2-40B4-BE49-F238E27FC236}">
                <a16:creationId xmlns="" xmlns:a16="http://schemas.microsoft.com/office/drawing/2014/main" id="{825BF583-CF45-4B2B-B4A1-B0A1743F8B2A}"/>
              </a:ext>
            </a:extLst>
          </p:cNvPr>
          <p:cNvSpPr/>
          <p:nvPr/>
        </p:nvSpPr>
        <p:spPr>
          <a:xfrm flipH="1" flipV="1">
            <a:off x="5248960" y="3971622"/>
            <a:ext cx="811092" cy="1"/>
          </a:xfrm>
          <a:prstGeom prst="line">
            <a:avLst/>
          </a:prstGeom>
          <a:noFill/>
          <a:ln w="38100" cap="flat">
            <a:solidFill>
              <a:schemeClr val="bg1">
                <a:lumMod val="65000"/>
              </a:schemeClr>
            </a:solidFill>
            <a:prstDash val="solid"/>
            <a:miter lim="400000"/>
            <a:headEnd type="triangle" w="med" len="med"/>
          </a:ln>
          <a:effectLst/>
        </p:spPr>
        <p:txBody>
          <a:bodyPr wrap="square" lIns="19050" tIns="19050" rIns="19050" bIns="19050" numCol="1" anchor="ctr">
            <a:noAutofit/>
          </a:bodyPr>
          <a:lstStyle/>
          <a:p>
            <a:pPr algn="ctr">
              <a:defRPr sz="1200">
                <a:solidFill>
                  <a:srgbClr val="000000"/>
                </a:solidFill>
                <a:latin typeface="Helvetica"/>
                <a:ea typeface="Helvetica"/>
                <a:cs typeface="Helvetica"/>
                <a:sym typeface="Helvetica"/>
              </a:defRPr>
            </a:pPr>
            <a:endParaRPr sz="1600" dirty="0">
              <a:solidFill>
                <a:schemeClr val="bg1"/>
              </a:solidFill>
              <a:effectLst>
                <a:outerShdw blurRad="38100" dist="38100" dir="2700000" algn="tl">
                  <a:srgbClr val="000000">
                    <a:alpha val="43137"/>
                  </a:srgbClr>
                </a:outerShdw>
              </a:effectLst>
              <a:cs typeface="+mn-ea"/>
              <a:sym typeface="+mn-lt"/>
            </a:endParaRPr>
          </a:p>
        </p:txBody>
      </p:sp>
      <p:sp>
        <p:nvSpPr>
          <p:cNvPr id="7" name="出自【趣你的PPT】(微信:qunideppt)：最优质的PPT资源库">
            <a:extLst>
              <a:ext uri="{FF2B5EF4-FFF2-40B4-BE49-F238E27FC236}">
                <a16:creationId xmlns="" xmlns:a16="http://schemas.microsoft.com/office/drawing/2014/main" id="{A952D6C4-E651-4D2E-9856-813BFF720D27}"/>
              </a:ext>
            </a:extLst>
          </p:cNvPr>
          <p:cNvSpPr/>
          <p:nvPr/>
        </p:nvSpPr>
        <p:spPr>
          <a:xfrm>
            <a:off x="4907589" y="2432912"/>
            <a:ext cx="1153370" cy="541568"/>
          </a:xfrm>
          <a:custGeom>
            <a:avLst/>
            <a:gdLst/>
            <a:ahLst/>
            <a:cxnLst>
              <a:cxn ang="0">
                <a:pos x="wd2" y="hd2"/>
              </a:cxn>
              <a:cxn ang="5400000">
                <a:pos x="wd2" y="hd2"/>
              </a:cxn>
              <a:cxn ang="10800000">
                <a:pos x="wd2" y="hd2"/>
              </a:cxn>
              <a:cxn ang="16200000">
                <a:pos x="wd2" y="hd2"/>
              </a:cxn>
            </a:cxnLst>
            <a:rect l="0" t="0" r="r" b="b"/>
            <a:pathLst>
              <a:path w="21600" h="16987" extrusionOk="0">
                <a:moveTo>
                  <a:pt x="21600" y="901"/>
                </a:moveTo>
                <a:cubicBezTo>
                  <a:pt x="7274" y="-4613"/>
                  <a:pt x="0" y="16987"/>
                  <a:pt x="0" y="16987"/>
                </a:cubicBezTo>
              </a:path>
            </a:pathLst>
          </a:custGeom>
          <a:noFill/>
          <a:ln w="38100" cap="flat">
            <a:solidFill>
              <a:schemeClr val="bg1">
                <a:lumMod val="65000"/>
              </a:schemeClr>
            </a:solidFill>
            <a:prstDash val="solid"/>
            <a:miter lim="400000"/>
            <a:headEnd type="triangle" w="med" len="med"/>
          </a:ln>
          <a:effectLst/>
        </p:spPr>
        <p:txBody>
          <a:bodyPr wrap="square" lIns="19050" tIns="19050" rIns="19050" bIns="19050" numCol="1" anchor="ctr">
            <a:noAutofit/>
          </a:bodyPr>
          <a:lstStyle/>
          <a:p>
            <a:pPr algn="ctr" defTabSz="219075">
              <a:lnSpc>
                <a:spcPct val="110000"/>
              </a:lnSpc>
              <a:spcBef>
                <a:spcPts val="1125"/>
              </a:spcBef>
              <a:defRPr sz="2000">
                <a:solidFill>
                  <a:srgbClr val="4C4C4C"/>
                </a:solidFill>
                <a:latin typeface="Helvetica Neue Light"/>
                <a:ea typeface="Helvetica Neue Light"/>
                <a:cs typeface="Helvetica Neue Light"/>
                <a:sym typeface="Helvetica Neue Light"/>
              </a:defRPr>
            </a:pPr>
            <a:endParaRPr sz="2800" dirty="0">
              <a:solidFill>
                <a:schemeClr val="bg1"/>
              </a:solidFill>
              <a:effectLst>
                <a:outerShdw blurRad="38100" dist="38100" dir="2700000" algn="tl">
                  <a:srgbClr val="000000">
                    <a:alpha val="43137"/>
                  </a:srgbClr>
                </a:outerShdw>
              </a:effectLst>
              <a:cs typeface="+mn-ea"/>
              <a:sym typeface="+mn-lt"/>
            </a:endParaRPr>
          </a:p>
        </p:txBody>
      </p:sp>
      <p:sp>
        <p:nvSpPr>
          <p:cNvPr id="8" name="出自【趣你的PPT】(微信:qunideppt)：最优质的PPT资源库">
            <a:extLst>
              <a:ext uri="{FF2B5EF4-FFF2-40B4-BE49-F238E27FC236}">
                <a16:creationId xmlns="" xmlns:a16="http://schemas.microsoft.com/office/drawing/2014/main" id="{702FC637-D91A-485D-A7B3-814FB56832C9}"/>
              </a:ext>
            </a:extLst>
          </p:cNvPr>
          <p:cNvSpPr/>
          <p:nvPr/>
        </p:nvSpPr>
        <p:spPr>
          <a:xfrm rot="10800000" flipH="1">
            <a:off x="4907589" y="4967812"/>
            <a:ext cx="1153370" cy="541568"/>
          </a:xfrm>
          <a:custGeom>
            <a:avLst/>
            <a:gdLst/>
            <a:ahLst/>
            <a:cxnLst>
              <a:cxn ang="0">
                <a:pos x="wd2" y="hd2"/>
              </a:cxn>
              <a:cxn ang="5400000">
                <a:pos x="wd2" y="hd2"/>
              </a:cxn>
              <a:cxn ang="10800000">
                <a:pos x="wd2" y="hd2"/>
              </a:cxn>
              <a:cxn ang="16200000">
                <a:pos x="wd2" y="hd2"/>
              </a:cxn>
            </a:cxnLst>
            <a:rect l="0" t="0" r="r" b="b"/>
            <a:pathLst>
              <a:path w="21600" h="16987" extrusionOk="0">
                <a:moveTo>
                  <a:pt x="21600" y="901"/>
                </a:moveTo>
                <a:cubicBezTo>
                  <a:pt x="7274" y="-4613"/>
                  <a:pt x="0" y="16987"/>
                  <a:pt x="0" y="16987"/>
                </a:cubicBezTo>
              </a:path>
            </a:pathLst>
          </a:custGeom>
          <a:noFill/>
          <a:ln w="38100" cap="flat">
            <a:solidFill>
              <a:schemeClr val="bg1">
                <a:lumMod val="65000"/>
              </a:schemeClr>
            </a:solidFill>
            <a:prstDash val="solid"/>
            <a:miter lim="400000"/>
            <a:headEnd type="triangle" w="med" len="med"/>
          </a:ln>
          <a:effectLst/>
        </p:spPr>
        <p:txBody>
          <a:bodyPr wrap="square" lIns="19050" tIns="19050" rIns="19050" bIns="19050" numCol="1" anchor="ctr">
            <a:noAutofit/>
          </a:bodyPr>
          <a:lstStyle/>
          <a:p>
            <a:pPr algn="ctr" defTabSz="219075">
              <a:lnSpc>
                <a:spcPct val="110000"/>
              </a:lnSpc>
              <a:spcBef>
                <a:spcPts val="1125"/>
              </a:spcBef>
              <a:defRPr sz="2000">
                <a:solidFill>
                  <a:srgbClr val="4C4C4C"/>
                </a:solidFill>
                <a:latin typeface="Helvetica Neue Light"/>
                <a:ea typeface="Helvetica Neue Light"/>
                <a:cs typeface="Helvetica Neue Light"/>
                <a:sym typeface="Helvetica Neue Light"/>
              </a:defRPr>
            </a:pPr>
            <a:endParaRPr sz="2800" dirty="0">
              <a:solidFill>
                <a:schemeClr val="bg1"/>
              </a:solidFill>
              <a:effectLst>
                <a:outerShdw blurRad="38100" dist="38100" dir="2700000" algn="tl">
                  <a:srgbClr val="000000">
                    <a:alpha val="43137"/>
                  </a:srgbClr>
                </a:outerShdw>
              </a:effectLst>
              <a:cs typeface="+mn-ea"/>
              <a:sym typeface="+mn-lt"/>
            </a:endParaRPr>
          </a:p>
        </p:txBody>
      </p:sp>
      <p:pic>
        <p:nvPicPr>
          <p:cNvPr id="13" name="图片 12">
            <a:extLst>
              <a:ext uri="{FF2B5EF4-FFF2-40B4-BE49-F238E27FC236}">
                <a16:creationId xmlns="" xmlns:a16="http://schemas.microsoft.com/office/drawing/2014/main" id="{EDB53431-0701-401F-B249-76641FB08E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726" y="1813035"/>
            <a:ext cx="4013863" cy="3947860"/>
          </a:xfrm>
          <a:prstGeom prst="ellipse">
            <a:avLst/>
          </a:prstGeom>
        </p:spPr>
      </p:pic>
      <p:sp>
        <p:nvSpPr>
          <p:cNvPr id="2" name="出自【趣你的PPT】(微信:qunideppt)：最优质的PPT资源库">
            <a:extLst>
              <a:ext uri="{FF2B5EF4-FFF2-40B4-BE49-F238E27FC236}">
                <a16:creationId xmlns="" xmlns:a16="http://schemas.microsoft.com/office/drawing/2014/main" id="{A1AFF7AF-F730-498F-9B20-D4A204CA3991}"/>
              </a:ext>
            </a:extLst>
          </p:cNvPr>
          <p:cNvSpPr/>
          <p:nvPr/>
        </p:nvSpPr>
        <p:spPr>
          <a:xfrm>
            <a:off x="3769554" y="2974480"/>
            <a:ext cx="1874910" cy="1949922"/>
          </a:xfrm>
          <a:prstGeom prst="ellipse">
            <a:avLst/>
          </a:prstGeom>
          <a:gradFill>
            <a:gsLst>
              <a:gs pos="0">
                <a:srgbClr val="F2DF6A"/>
              </a:gs>
              <a:gs pos="86000">
                <a:srgbClr val="AB622C"/>
              </a:gs>
            </a:gsLst>
            <a:lin ang="2700000" scaled="0"/>
          </a:gradFill>
          <a:ln w="12700" cap="flat">
            <a:noFill/>
            <a:miter lim="400000"/>
          </a:ln>
          <a:effectLst/>
        </p:spPr>
        <p:txBody>
          <a:bodyPr wrap="square" lIns="0" tIns="0" rIns="0" bIns="0" numCol="1" anchor="ctr">
            <a:noAutofit/>
          </a:bodyPr>
          <a:lstStyle>
            <a:lvl1pPr>
              <a:lnSpc>
                <a:spcPct val="90000"/>
              </a:lnSpc>
              <a:defRPr sz="4000">
                <a:solidFill>
                  <a:srgbClr val="FFFFFF"/>
                </a:solidFill>
              </a:defRPr>
            </a:lvl1pPr>
          </a:lstStyle>
          <a:p>
            <a:pPr algn="ctr"/>
            <a:r>
              <a:rPr lang="zh-CN" altLang="en-US" dirty="0">
                <a:solidFill>
                  <a:schemeClr val="bg1"/>
                </a:solidFill>
                <a:effectLst>
                  <a:outerShdw blurRad="38100" dist="38100" dir="2700000" algn="tl">
                    <a:srgbClr val="000000">
                      <a:alpha val="43137"/>
                    </a:srgbClr>
                  </a:outerShdw>
                </a:effectLst>
                <a:cs typeface="+mn-ea"/>
                <a:sym typeface="+mn-lt"/>
              </a:rPr>
              <a:t>标题</a:t>
            </a:r>
            <a:endParaRPr dirty="0">
              <a:solidFill>
                <a:schemeClr val="bg1"/>
              </a:solidFill>
              <a:effectLst>
                <a:outerShdw blurRad="38100" dist="38100" dir="2700000" algn="tl">
                  <a:srgbClr val="000000">
                    <a:alpha val="43137"/>
                  </a:srgbClr>
                </a:outerShdw>
              </a:effectLst>
              <a:cs typeface="+mn-ea"/>
              <a:sym typeface="+mn-lt"/>
            </a:endParaRPr>
          </a:p>
        </p:txBody>
      </p:sp>
      <p:sp>
        <p:nvSpPr>
          <p:cNvPr id="15" name="文本框 14">
            <a:extLst>
              <a:ext uri="{FF2B5EF4-FFF2-40B4-BE49-F238E27FC236}">
                <a16:creationId xmlns="" xmlns:a16="http://schemas.microsoft.com/office/drawing/2014/main" id="{252E2467-F16E-48E0-96DF-41188FF52CBB}"/>
              </a:ext>
            </a:extLst>
          </p:cNvPr>
          <p:cNvSpPr txBox="1"/>
          <p:nvPr/>
        </p:nvSpPr>
        <p:spPr>
          <a:xfrm>
            <a:off x="7374746" y="1922877"/>
            <a:ext cx="3635616" cy="923330"/>
          </a:xfrm>
          <a:prstGeom prst="rect">
            <a:avLst/>
          </a:prstGeom>
          <a:noFill/>
        </p:spPr>
        <p:txBody>
          <a:bodyPr wrap="square" rtlCol="0">
            <a:spAutoFit/>
          </a:bodyPr>
          <a:lstStyle>
            <a:defPPr>
              <a:defRPr lang="en-US"/>
            </a:defPPr>
            <a:lvl1pPr marR="0" lvl="0" indent="0" algn="r" defTabSz="914400" fontAlgn="auto">
              <a:lnSpc>
                <a:spcPct val="130000"/>
              </a:lnSpc>
              <a:spcBef>
                <a:spcPts val="0"/>
              </a:spcBef>
              <a:spcAft>
                <a:spcPts val="0"/>
              </a:spcAft>
              <a:buClrTx/>
              <a:buSzTx/>
              <a:buFontTx/>
              <a:buNone/>
              <a:defRPr kumimoji="0" sz="1050" b="0" i="0" u="none" strike="noStrike" kern="0" cap="none" spc="0" normalizeH="0" baseline="0">
                <a:ln>
                  <a:noFill/>
                </a:ln>
                <a:gradFill flip="none" rotWithShape="1">
                  <a:gsLst>
                    <a:gs pos="0">
                      <a:schemeClr val="tx1">
                        <a:lumMod val="50000"/>
                        <a:lumOff val="50000"/>
                      </a:schemeClr>
                    </a:gs>
                    <a:gs pos="100000">
                      <a:schemeClr val="bg1">
                        <a:lumMod val="75000"/>
                      </a:schemeClr>
                    </a:gs>
                  </a:gsLst>
                  <a:lin ang="5400000" scaled="1"/>
                  <a:tileRect/>
                </a:gradFill>
                <a:effectLst/>
                <a:uLnTx/>
                <a:uFillTx/>
              </a:defRPr>
            </a:lvl1pPr>
          </a:lstStyle>
          <a:p>
            <a:pPr algn="l">
              <a:lnSpc>
                <a:spcPct val="150000"/>
              </a:lnSpc>
            </a:pPr>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您的内容打在这里，或者通过复制您的文本后，在此框中选择粘贴，并选择只保留文字。您的内容打在这里，在此框中选择粘贴，并选择只保留文字。</a:t>
            </a:r>
          </a:p>
        </p:txBody>
      </p:sp>
      <p:sp>
        <p:nvSpPr>
          <p:cNvPr id="17" name="文本框 16">
            <a:extLst>
              <a:ext uri="{FF2B5EF4-FFF2-40B4-BE49-F238E27FC236}">
                <a16:creationId xmlns="" xmlns:a16="http://schemas.microsoft.com/office/drawing/2014/main" id="{51849E25-E78E-4FE4-B335-3FC9BBECA6A2}"/>
              </a:ext>
            </a:extLst>
          </p:cNvPr>
          <p:cNvSpPr txBox="1"/>
          <p:nvPr/>
        </p:nvSpPr>
        <p:spPr>
          <a:xfrm>
            <a:off x="7349963" y="3524320"/>
            <a:ext cx="3635616" cy="923330"/>
          </a:xfrm>
          <a:prstGeom prst="rect">
            <a:avLst/>
          </a:prstGeom>
          <a:noFill/>
        </p:spPr>
        <p:txBody>
          <a:bodyPr wrap="square" rtlCol="0">
            <a:spAutoFit/>
          </a:bodyPr>
          <a:lstStyle>
            <a:defPPr>
              <a:defRPr lang="en-US"/>
            </a:defPPr>
            <a:lvl1pPr marR="0" lvl="0" indent="0" algn="r" defTabSz="914400" fontAlgn="auto">
              <a:lnSpc>
                <a:spcPct val="130000"/>
              </a:lnSpc>
              <a:spcBef>
                <a:spcPts val="0"/>
              </a:spcBef>
              <a:spcAft>
                <a:spcPts val="0"/>
              </a:spcAft>
              <a:buClrTx/>
              <a:buSzTx/>
              <a:buFontTx/>
              <a:buNone/>
              <a:defRPr kumimoji="0" sz="1050" b="0" i="0" u="none" strike="noStrike" kern="0" cap="none" spc="0" normalizeH="0" baseline="0">
                <a:ln>
                  <a:noFill/>
                </a:ln>
                <a:gradFill flip="none" rotWithShape="1">
                  <a:gsLst>
                    <a:gs pos="0">
                      <a:schemeClr val="tx1">
                        <a:lumMod val="50000"/>
                        <a:lumOff val="50000"/>
                      </a:schemeClr>
                    </a:gs>
                    <a:gs pos="100000">
                      <a:schemeClr val="bg1">
                        <a:lumMod val="75000"/>
                      </a:schemeClr>
                    </a:gs>
                  </a:gsLst>
                  <a:lin ang="5400000" scaled="1"/>
                  <a:tileRect/>
                </a:gradFill>
                <a:effectLst/>
                <a:uLnTx/>
                <a:uFillTx/>
              </a:defRPr>
            </a:lvl1pPr>
          </a:lstStyle>
          <a:p>
            <a:pPr algn="l">
              <a:lnSpc>
                <a:spcPct val="150000"/>
              </a:lnSpc>
            </a:pPr>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您的内容打在这里，或者通过复制您的文本后，在此框中选择粘贴，并选择只保留文字。您的内容打在这里，在此框中选择粘贴，并选择只保留文字。</a:t>
            </a:r>
          </a:p>
        </p:txBody>
      </p:sp>
      <p:sp>
        <p:nvSpPr>
          <p:cNvPr id="19" name="文本框 18">
            <a:extLst>
              <a:ext uri="{FF2B5EF4-FFF2-40B4-BE49-F238E27FC236}">
                <a16:creationId xmlns="" xmlns:a16="http://schemas.microsoft.com/office/drawing/2014/main" id="{E74C60EC-27BE-46D5-8C7C-55FBBB829ABE}"/>
              </a:ext>
            </a:extLst>
          </p:cNvPr>
          <p:cNvSpPr txBox="1"/>
          <p:nvPr/>
        </p:nvSpPr>
        <p:spPr>
          <a:xfrm>
            <a:off x="7349963" y="5026810"/>
            <a:ext cx="3635616" cy="923330"/>
          </a:xfrm>
          <a:prstGeom prst="rect">
            <a:avLst/>
          </a:prstGeom>
          <a:noFill/>
        </p:spPr>
        <p:txBody>
          <a:bodyPr wrap="square" rtlCol="0">
            <a:spAutoFit/>
          </a:bodyPr>
          <a:lstStyle>
            <a:defPPr>
              <a:defRPr lang="en-US"/>
            </a:defPPr>
            <a:lvl1pPr marR="0" lvl="0" indent="0" algn="r" defTabSz="914400" fontAlgn="auto">
              <a:lnSpc>
                <a:spcPct val="130000"/>
              </a:lnSpc>
              <a:spcBef>
                <a:spcPts val="0"/>
              </a:spcBef>
              <a:spcAft>
                <a:spcPts val="0"/>
              </a:spcAft>
              <a:buClrTx/>
              <a:buSzTx/>
              <a:buFontTx/>
              <a:buNone/>
              <a:defRPr kumimoji="0" sz="1050" b="0" i="0" u="none" strike="noStrike" kern="0" cap="none" spc="0" normalizeH="0" baseline="0">
                <a:ln>
                  <a:noFill/>
                </a:ln>
                <a:gradFill flip="none" rotWithShape="1">
                  <a:gsLst>
                    <a:gs pos="0">
                      <a:schemeClr val="tx1">
                        <a:lumMod val="50000"/>
                        <a:lumOff val="50000"/>
                      </a:schemeClr>
                    </a:gs>
                    <a:gs pos="100000">
                      <a:schemeClr val="bg1">
                        <a:lumMod val="75000"/>
                      </a:schemeClr>
                    </a:gs>
                  </a:gsLst>
                  <a:lin ang="5400000" scaled="1"/>
                  <a:tileRect/>
                </a:gradFill>
                <a:effectLst/>
                <a:uLnTx/>
                <a:uFillTx/>
              </a:defRPr>
            </a:lvl1pPr>
          </a:lstStyle>
          <a:p>
            <a:pPr algn="l">
              <a:lnSpc>
                <a:spcPct val="150000"/>
              </a:lnSpc>
            </a:pPr>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您的内容打在这里，或者通过复制您的文本后，在此框中选择粘贴，并选择只保留文字。您的内容打在这里，在此框中选择粘贴，并选择只保留文字。</a:t>
            </a:r>
          </a:p>
        </p:txBody>
      </p:sp>
    </p:spTree>
    <p:extLst>
      <p:ext uri="{BB962C8B-B14F-4D97-AF65-F5344CB8AC3E}">
        <p14:creationId xmlns:p14="http://schemas.microsoft.com/office/powerpoint/2010/main" val="2435628933"/>
      </p:ext>
    </p:extLst>
  </p:cSld>
  <p:clrMapOvr>
    <a:masterClrMapping/>
  </p:clrMapOvr>
  <p:transition spd="slow" advTm="3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0" fill="hold"/>
                                        <p:tgtEl>
                                          <p:spTgt spid="13"/>
                                        </p:tgtEl>
                                        <p:attrNameLst>
                                          <p:attrName>ppt_w</p:attrName>
                                        </p:attrNameLst>
                                      </p:cBhvr>
                                      <p:tavLst>
                                        <p:tav tm="0">
                                          <p:val>
                                            <p:fltVal val="0"/>
                                          </p:val>
                                        </p:tav>
                                        <p:tav tm="100000">
                                          <p:val>
                                            <p:strVal val="#ppt_w"/>
                                          </p:val>
                                        </p:tav>
                                      </p:tavLst>
                                    </p:anim>
                                    <p:anim calcmode="lin" valueType="num">
                                      <p:cBhvr>
                                        <p:cTn id="31" dur="1000" fill="hold"/>
                                        <p:tgtEl>
                                          <p:spTgt spid="13"/>
                                        </p:tgtEl>
                                        <p:attrNameLst>
                                          <p:attrName>ppt_h</p:attrName>
                                        </p:attrNameLst>
                                      </p:cBhvr>
                                      <p:tavLst>
                                        <p:tav tm="0">
                                          <p:val>
                                            <p:fltVal val="0"/>
                                          </p:val>
                                        </p:tav>
                                        <p:tav tm="100000">
                                          <p:val>
                                            <p:strVal val="#ppt_h"/>
                                          </p:val>
                                        </p:tav>
                                      </p:tavLst>
                                    </p:anim>
                                    <p:anim calcmode="lin" valueType="num">
                                      <p:cBhvr>
                                        <p:cTn id="32" dur="1000" fill="hold"/>
                                        <p:tgtEl>
                                          <p:spTgt spid="13"/>
                                        </p:tgtEl>
                                        <p:attrNameLst>
                                          <p:attrName>style.rotation</p:attrName>
                                        </p:attrNameLst>
                                      </p:cBhvr>
                                      <p:tavLst>
                                        <p:tav tm="0">
                                          <p:val>
                                            <p:fltVal val="90"/>
                                          </p:val>
                                        </p:tav>
                                        <p:tav tm="100000">
                                          <p:val>
                                            <p:fltVal val="0"/>
                                          </p:val>
                                        </p:tav>
                                      </p:tavLst>
                                    </p:anim>
                                    <p:animEffect transition="in" filter="fade">
                                      <p:cBhvr>
                                        <p:cTn id="33" dur="10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up)">
                                      <p:cBhvr>
                                        <p:cTn id="41" dur="500"/>
                                        <p:tgtEl>
                                          <p:spTgt spid="17"/>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up)">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2" grpId="0" animBg="1"/>
      <p:bldP spid="15" grpId="0"/>
      <p:bldP spid="17"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i$ḻiḓé">
            <a:extLst>
              <a:ext uri="{FF2B5EF4-FFF2-40B4-BE49-F238E27FC236}">
                <a16:creationId xmlns="" xmlns:a16="http://schemas.microsoft.com/office/drawing/2014/main" id="{F5D369D4-FCFE-482F-BF32-79D4AA35AC5C}"/>
              </a:ext>
            </a:extLst>
          </p:cNvPr>
          <p:cNvGrpSpPr/>
          <p:nvPr/>
        </p:nvGrpSpPr>
        <p:grpSpPr>
          <a:xfrm>
            <a:off x="4484040" y="2342021"/>
            <a:ext cx="3277708" cy="3450063"/>
            <a:chOff x="4457146" y="1899000"/>
            <a:chExt cx="3277708" cy="3450063"/>
          </a:xfrm>
        </p:grpSpPr>
        <p:grpSp>
          <p:nvGrpSpPr>
            <p:cNvPr id="28" name="íšľïde">
              <a:extLst>
                <a:ext uri="{FF2B5EF4-FFF2-40B4-BE49-F238E27FC236}">
                  <a16:creationId xmlns="" xmlns:a16="http://schemas.microsoft.com/office/drawing/2014/main" id="{5E308257-1885-4AB5-A278-B541804C28B8}"/>
                </a:ext>
              </a:extLst>
            </p:cNvPr>
            <p:cNvGrpSpPr/>
            <p:nvPr/>
          </p:nvGrpSpPr>
          <p:grpSpPr>
            <a:xfrm>
              <a:off x="4457146" y="1899000"/>
              <a:ext cx="3277708" cy="3277709"/>
              <a:chOff x="4457146" y="1899000"/>
              <a:chExt cx="3277708" cy="3277709"/>
            </a:xfrm>
          </p:grpSpPr>
          <p:grpSp>
            <p:nvGrpSpPr>
              <p:cNvPr id="38" name="ïṣlîdè">
                <a:extLst>
                  <a:ext uri="{FF2B5EF4-FFF2-40B4-BE49-F238E27FC236}">
                    <a16:creationId xmlns="" xmlns:a16="http://schemas.microsoft.com/office/drawing/2014/main" id="{0D26CC90-24A9-4E1F-9A88-ED407F51C822}"/>
                  </a:ext>
                </a:extLst>
              </p:cNvPr>
              <p:cNvGrpSpPr/>
              <p:nvPr/>
            </p:nvGrpSpPr>
            <p:grpSpPr>
              <a:xfrm>
                <a:off x="4457146" y="1899000"/>
                <a:ext cx="3277708" cy="3277709"/>
                <a:chOff x="4457146" y="1899000"/>
                <a:chExt cx="3277708" cy="3277709"/>
              </a:xfrm>
            </p:grpSpPr>
            <p:sp>
              <p:nvSpPr>
                <p:cNvPr id="40" name="îsḻíḋe">
                  <a:extLst>
                    <a:ext uri="{FF2B5EF4-FFF2-40B4-BE49-F238E27FC236}">
                      <a16:creationId xmlns="" xmlns:a16="http://schemas.microsoft.com/office/drawing/2014/main" id="{8B22E72D-0D58-4684-9BC4-CC3631DDB451}"/>
                    </a:ext>
                  </a:extLst>
                </p:cNvPr>
                <p:cNvSpPr/>
                <p:nvPr/>
              </p:nvSpPr>
              <p:spPr bwMode="auto">
                <a:xfrm>
                  <a:off x="4457146" y="1899000"/>
                  <a:ext cx="1638854" cy="2460897"/>
                </a:xfrm>
                <a:custGeom>
                  <a:avLst/>
                  <a:gdLst>
                    <a:gd name="connsiteX0" fmla="*/ 1638854 w 1638854"/>
                    <a:gd name="connsiteY0" fmla="*/ 0 h 2460897"/>
                    <a:gd name="connsiteX1" fmla="*/ 1638854 w 1638854"/>
                    <a:gd name="connsiteY1" fmla="*/ 494299 h 2460897"/>
                    <a:gd name="connsiteX2" fmla="*/ 494299 w 1638854"/>
                    <a:gd name="connsiteY2" fmla="*/ 1638854 h 2460897"/>
                    <a:gd name="connsiteX3" fmla="*/ 632441 w 1638854"/>
                    <a:gd name="connsiteY3" fmla="*/ 2184417 h 2460897"/>
                    <a:gd name="connsiteX4" fmla="*/ 649611 w 1638854"/>
                    <a:gd name="connsiteY4" fmla="*/ 2212679 h 2460897"/>
                    <a:gd name="connsiteX5" fmla="*/ 583825 w 1638854"/>
                    <a:gd name="connsiteY5" fmla="*/ 2250809 h 2460897"/>
                    <a:gd name="connsiteX6" fmla="*/ 221362 w 1638854"/>
                    <a:gd name="connsiteY6" fmla="*/ 2460897 h 2460897"/>
                    <a:gd name="connsiteX7" fmla="*/ 0 w 1638854"/>
                    <a:gd name="connsiteY7" fmla="*/ 1639300 h 2460897"/>
                    <a:gd name="connsiteX8" fmla="*/ 1638854 w 1638854"/>
                    <a:gd name="connsiteY8" fmla="*/ 0 h 246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8854" h="2460897">
                      <a:moveTo>
                        <a:pt x="1638854" y="0"/>
                      </a:moveTo>
                      <a:lnTo>
                        <a:pt x="1638854" y="494299"/>
                      </a:lnTo>
                      <a:cubicBezTo>
                        <a:pt x="1006734" y="494299"/>
                        <a:pt x="494299" y="1006734"/>
                        <a:pt x="494299" y="1638854"/>
                      </a:cubicBezTo>
                      <a:cubicBezTo>
                        <a:pt x="494299" y="1836392"/>
                        <a:pt x="544342" y="2022241"/>
                        <a:pt x="632441" y="2184417"/>
                      </a:cubicBezTo>
                      <a:lnTo>
                        <a:pt x="649611" y="2212679"/>
                      </a:lnTo>
                      <a:lnTo>
                        <a:pt x="583825" y="2250809"/>
                      </a:lnTo>
                      <a:cubicBezTo>
                        <a:pt x="474684" y="2314069"/>
                        <a:pt x="354252" y="2383873"/>
                        <a:pt x="221362" y="2460897"/>
                      </a:cubicBezTo>
                      <a:cubicBezTo>
                        <a:pt x="81555" y="2219480"/>
                        <a:pt x="0" y="1939125"/>
                        <a:pt x="0" y="1639300"/>
                      </a:cubicBezTo>
                      <a:cubicBezTo>
                        <a:pt x="0" y="732039"/>
                        <a:pt x="733989" y="0"/>
                        <a:pt x="1638854" y="0"/>
                      </a:cubicBezTo>
                      <a:close/>
                    </a:path>
                  </a:pathLst>
                </a:custGeom>
                <a:gradFill>
                  <a:gsLst>
                    <a:gs pos="0">
                      <a:srgbClr val="F2DF6A"/>
                    </a:gs>
                    <a:gs pos="86000">
                      <a:srgbClr val="AB622C"/>
                    </a:gs>
                  </a:gsLst>
                  <a:lin ang="2700000" scaled="0"/>
                </a:gradFill>
                <a:ln w="50800">
                  <a:solidFill>
                    <a:schemeClr val="bg1"/>
                  </a:solidFill>
                  <a:round/>
                  <a:headEnd/>
                  <a:tailEnd/>
                </a:ln>
              </p:spPr>
              <p:txBody>
                <a:bodyPr wrap="square" anchor="ctr">
                  <a:noAutofit/>
                </a:bodyPr>
                <a:lstStyle/>
                <a:p>
                  <a:pPr algn="ctr">
                    <a:lnSpc>
                      <a:spcPct val="120000"/>
                    </a:lnSpc>
                  </a:pPr>
                  <a:endParaRPr sz="2400">
                    <a:cs typeface="+mn-ea"/>
                    <a:sym typeface="+mn-lt"/>
                  </a:endParaRPr>
                </a:p>
              </p:txBody>
            </p:sp>
            <p:sp>
              <p:nvSpPr>
                <p:cNvPr id="41" name="ïsľidé">
                  <a:extLst>
                    <a:ext uri="{FF2B5EF4-FFF2-40B4-BE49-F238E27FC236}">
                      <a16:creationId xmlns="" xmlns:a16="http://schemas.microsoft.com/office/drawing/2014/main" id="{711047B5-4D34-488A-9C1A-49A173DEA718}"/>
                    </a:ext>
                  </a:extLst>
                </p:cNvPr>
                <p:cNvSpPr/>
                <p:nvPr/>
              </p:nvSpPr>
              <p:spPr bwMode="auto">
                <a:xfrm>
                  <a:off x="6096000" y="1899000"/>
                  <a:ext cx="1638854" cy="2460897"/>
                </a:xfrm>
                <a:custGeom>
                  <a:avLst/>
                  <a:gdLst>
                    <a:gd name="connsiteX0" fmla="*/ 0 w 1638854"/>
                    <a:gd name="connsiteY0" fmla="*/ 0 h 2460897"/>
                    <a:gd name="connsiteX1" fmla="*/ 1638854 w 1638854"/>
                    <a:gd name="connsiteY1" fmla="*/ 1639300 h 2460897"/>
                    <a:gd name="connsiteX2" fmla="*/ 1416967 w 1638854"/>
                    <a:gd name="connsiteY2" fmla="*/ 2460897 h 2460897"/>
                    <a:gd name="connsiteX3" fmla="*/ 989149 w 1638854"/>
                    <a:gd name="connsiteY3" fmla="*/ 2212836 h 2460897"/>
                    <a:gd name="connsiteX4" fmla="*/ 1006414 w 1638854"/>
                    <a:gd name="connsiteY4" fmla="*/ 2184417 h 2460897"/>
                    <a:gd name="connsiteX5" fmla="*/ 1144555 w 1638854"/>
                    <a:gd name="connsiteY5" fmla="*/ 1638854 h 2460897"/>
                    <a:gd name="connsiteX6" fmla="*/ 0 w 1638854"/>
                    <a:gd name="connsiteY6" fmla="*/ 494299 h 2460897"/>
                    <a:gd name="connsiteX7" fmla="*/ 0 w 1638854"/>
                    <a:gd name="connsiteY7" fmla="*/ 419180 h 2460897"/>
                    <a:gd name="connsiteX8" fmla="*/ 0 w 1638854"/>
                    <a:gd name="connsiteY8" fmla="*/ 0 h 246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8854" h="2460897">
                      <a:moveTo>
                        <a:pt x="0" y="0"/>
                      </a:moveTo>
                      <a:cubicBezTo>
                        <a:pt x="903122" y="0"/>
                        <a:pt x="1638854" y="732039"/>
                        <a:pt x="1638854" y="1639300"/>
                      </a:cubicBezTo>
                      <a:cubicBezTo>
                        <a:pt x="1638854" y="1939125"/>
                        <a:pt x="1557106" y="2219480"/>
                        <a:pt x="1416967" y="2460897"/>
                      </a:cubicBezTo>
                      <a:lnTo>
                        <a:pt x="989149" y="2212836"/>
                      </a:lnTo>
                      <a:lnTo>
                        <a:pt x="1006414" y="2184417"/>
                      </a:lnTo>
                      <a:cubicBezTo>
                        <a:pt x="1094513" y="2022241"/>
                        <a:pt x="1144555" y="1836392"/>
                        <a:pt x="1144555" y="1638854"/>
                      </a:cubicBezTo>
                      <a:cubicBezTo>
                        <a:pt x="1144555" y="1006734"/>
                        <a:pt x="632120" y="494299"/>
                        <a:pt x="0" y="494299"/>
                      </a:cubicBezTo>
                      <a:lnTo>
                        <a:pt x="0" y="419180"/>
                      </a:lnTo>
                      <a:cubicBezTo>
                        <a:pt x="0" y="292961"/>
                        <a:pt x="0" y="153684"/>
                        <a:pt x="0" y="0"/>
                      </a:cubicBezTo>
                      <a:close/>
                    </a:path>
                  </a:pathLst>
                </a:custGeom>
                <a:solidFill>
                  <a:schemeClr val="bg1">
                    <a:lumMod val="50000"/>
                  </a:schemeClr>
                </a:solidFill>
                <a:ln w="50800">
                  <a:solidFill>
                    <a:schemeClr val="bg1"/>
                  </a:solidFill>
                  <a:round/>
                  <a:headEnd/>
                  <a:tailEnd/>
                </a:ln>
              </p:spPr>
              <p:txBody>
                <a:bodyPr wrap="square" anchor="ctr">
                  <a:noAutofit/>
                </a:bodyPr>
                <a:lstStyle/>
                <a:p>
                  <a:pPr algn="ctr">
                    <a:lnSpc>
                      <a:spcPct val="120000"/>
                    </a:lnSpc>
                  </a:pPr>
                  <a:endParaRPr sz="2400">
                    <a:cs typeface="+mn-ea"/>
                    <a:sym typeface="+mn-lt"/>
                  </a:endParaRPr>
                </a:p>
              </p:txBody>
            </p:sp>
            <p:sp>
              <p:nvSpPr>
                <p:cNvPr id="42" name="îṧḻîḋê">
                  <a:extLst>
                    <a:ext uri="{FF2B5EF4-FFF2-40B4-BE49-F238E27FC236}">
                      <a16:creationId xmlns="" xmlns:a16="http://schemas.microsoft.com/office/drawing/2014/main" id="{210FD81D-5031-4364-B625-4BFEDF6C1351}"/>
                    </a:ext>
                  </a:extLst>
                </p:cNvPr>
                <p:cNvSpPr/>
                <p:nvPr/>
              </p:nvSpPr>
              <p:spPr bwMode="auto">
                <a:xfrm>
                  <a:off x="4677055" y="4110550"/>
                  <a:ext cx="2837883" cy="1066159"/>
                </a:xfrm>
                <a:custGeom>
                  <a:avLst/>
                  <a:gdLst>
                    <a:gd name="connsiteX0" fmla="*/ 2408875 w 2837883"/>
                    <a:gd name="connsiteY0" fmla="*/ 0 h 1066159"/>
                    <a:gd name="connsiteX1" fmla="*/ 2837883 w 2837883"/>
                    <a:gd name="connsiteY1" fmla="*/ 248679 h 1066159"/>
                    <a:gd name="connsiteX2" fmla="*/ 1420888 w 2837883"/>
                    <a:gd name="connsiteY2" fmla="*/ 1066159 h 1066159"/>
                    <a:gd name="connsiteX3" fmla="*/ 0 w 2837883"/>
                    <a:gd name="connsiteY3" fmla="*/ 248679 h 1066159"/>
                    <a:gd name="connsiteX4" fmla="*/ 346897 w 2837883"/>
                    <a:gd name="connsiteY4" fmla="*/ 48148 h 1066159"/>
                    <a:gd name="connsiteX5" fmla="*/ 429320 w 2837883"/>
                    <a:gd name="connsiteY5" fmla="*/ 502 h 1066159"/>
                    <a:gd name="connsiteX6" fmla="*/ 469862 w 2837883"/>
                    <a:gd name="connsiteY6" fmla="*/ 67237 h 1066159"/>
                    <a:gd name="connsiteX7" fmla="*/ 1418945 w 2837883"/>
                    <a:gd name="connsiteY7" fmla="*/ 571860 h 1066159"/>
                    <a:gd name="connsiteX8" fmla="*/ 2368028 w 2837883"/>
                    <a:gd name="connsiteY8" fmla="*/ 67237 h 1066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7883" h="1066159">
                      <a:moveTo>
                        <a:pt x="2408875" y="0"/>
                      </a:moveTo>
                      <a:lnTo>
                        <a:pt x="2837883" y="248679"/>
                      </a:lnTo>
                      <a:cubicBezTo>
                        <a:pt x="2553706" y="739167"/>
                        <a:pt x="2024279" y="1066159"/>
                        <a:pt x="1420888" y="1066159"/>
                      </a:cubicBezTo>
                      <a:cubicBezTo>
                        <a:pt x="813605" y="1066159"/>
                        <a:pt x="284178" y="739167"/>
                        <a:pt x="0" y="248679"/>
                      </a:cubicBezTo>
                      <a:cubicBezTo>
                        <a:pt x="0" y="248679"/>
                        <a:pt x="0" y="248679"/>
                        <a:pt x="346897" y="48148"/>
                      </a:cubicBezTo>
                      <a:lnTo>
                        <a:pt x="429320" y="502"/>
                      </a:lnTo>
                      <a:lnTo>
                        <a:pt x="469862" y="67237"/>
                      </a:lnTo>
                      <a:cubicBezTo>
                        <a:pt x="675547" y="371690"/>
                        <a:pt x="1023870" y="571860"/>
                        <a:pt x="1418945" y="571860"/>
                      </a:cubicBezTo>
                      <a:cubicBezTo>
                        <a:pt x="1814020" y="571860"/>
                        <a:pt x="2162343" y="371690"/>
                        <a:pt x="2368028" y="67237"/>
                      </a:cubicBezTo>
                      <a:close/>
                    </a:path>
                  </a:pathLst>
                </a:custGeom>
                <a:gradFill>
                  <a:gsLst>
                    <a:gs pos="0">
                      <a:srgbClr val="585858"/>
                    </a:gs>
                    <a:gs pos="95000">
                      <a:srgbClr val="202020"/>
                    </a:gs>
                  </a:gsLst>
                </a:gradFill>
                <a:ln w="50800">
                  <a:solidFill>
                    <a:schemeClr val="bg1"/>
                  </a:solidFill>
                  <a:round/>
                  <a:headEnd/>
                  <a:tailEnd/>
                </a:ln>
              </p:spPr>
              <p:txBody>
                <a:bodyPr wrap="square" anchor="ctr">
                  <a:noAutofit/>
                </a:bodyPr>
                <a:lstStyle/>
                <a:p>
                  <a:pPr algn="ctr">
                    <a:lnSpc>
                      <a:spcPct val="120000"/>
                    </a:lnSpc>
                  </a:pPr>
                  <a:endParaRPr sz="2400">
                    <a:cs typeface="+mn-ea"/>
                    <a:sym typeface="+mn-lt"/>
                  </a:endParaRPr>
                </a:p>
              </p:txBody>
            </p:sp>
          </p:grpSp>
          <p:sp>
            <p:nvSpPr>
              <p:cNvPr id="39" name="íṣļïḑe">
                <a:extLst>
                  <a:ext uri="{FF2B5EF4-FFF2-40B4-BE49-F238E27FC236}">
                    <a16:creationId xmlns="" xmlns:a16="http://schemas.microsoft.com/office/drawing/2014/main" id="{F3D6AE60-99F1-40C8-A7DF-5EBE0760C46D}"/>
                  </a:ext>
                </a:extLst>
              </p:cNvPr>
              <p:cNvSpPr/>
              <p:nvPr/>
            </p:nvSpPr>
            <p:spPr bwMode="auto">
              <a:xfrm>
                <a:off x="4802155" y="2244009"/>
                <a:ext cx="2587690" cy="2587690"/>
              </a:xfrm>
              <a:prstGeom prst="ellipse">
                <a:avLst/>
              </a:prstGeom>
              <a:blipFill dpi="0" rotWithShape="1">
                <a:blip r:embed="rId3" cstate="print">
                  <a:extLst>
                    <a:ext uri="{28A0092B-C50C-407E-A947-70E740481C1C}">
                      <a14:useLocalDpi xmlns:a14="http://schemas.microsoft.com/office/drawing/2010/main" val="0"/>
                    </a:ext>
                  </a:extLst>
                </a:blip>
                <a:srcRect/>
                <a:stretch>
                  <a:fillRect l="-16647" r="-16647"/>
                </a:stretch>
              </a:blipFill>
              <a:ln w="50800">
                <a:solidFill>
                  <a:schemeClr val="bg1"/>
                </a:solid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sz="2400" dirty="0">
                  <a:cs typeface="+mn-ea"/>
                  <a:sym typeface="+mn-lt"/>
                </a:endParaRPr>
              </a:p>
            </p:txBody>
          </p:sp>
        </p:grpSp>
        <p:grpSp>
          <p:nvGrpSpPr>
            <p:cNvPr id="29" name="îśľiḓê">
              <a:extLst>
                <a:ext uri="{FF2B5EF4-FFF2-40B4-BE49-F238E27FC236}">
                  <a16:creationId xmlns="" xmlns:a16="http://schemas.microsoft.com/office/drawing/2014/main" id="{89573758-91D7-4731-AFA2-1CBEED1FEB28}"/>
                </a:ext>
              </a:extLst>
            </p:cNvPr>
            <p:cNvGrpSpPr/>
            <p:nvPr/>
          </p:nvGrpSpPr>
          <p:grpSpPr>
            <a:xfrm>
              <a:off x="4755054" y="2276333"/>
              <a:ext cx="689718" cy="689717"/>
              <a:chOff x="4755054" y="2276333"/>
              <a:chExt cx="689718" cy="689717"/>
            </a:xfrm>
          </p:grpSpPr>
          <p:sp>
            <p:nvSpPr>
              <p:cNvPr id="36" name="îşļiḑe">
                <a:extLst>
                  <a:ext uri="{FF2B5EF4-FFF2-40B4-BE49-F238E27FC236}">
                    <a16:creationId xmlns="" xmlns:a16="http://schemas.microsoft.com/office/drawing/2014/main" id="{0B3D7191-EC76-4306-9627-D7B81E6DBBB8}"/>
                  </a:ext>
                </a:extLst>
              </p:cNvPr>
              <p:cNvSpPr/>
              <p:nvPr/>
            </p:nvSpPr>
            <p:spPr>
              <a:xfrm>
                <a:off x="4755054" y="2276333"/>
                <a:ext cx="689718" cy="689717"/>
              </a:xfrm>
              <a:prstGeom prst="ellipse">
                <a:avLst/>
              </a:prstGeom>
              <a:gradFill>
                <a:gsLst>
                  <a:gs pos="0">
                    <a:srgbClr val="F2DF6A"/>
                  </a:gs>
                  <a:gs pos="86000">
                    <a:srgbClr val="AB622C"/>
                  </a:gs>
                </a:gsLst>
                <a:lin ang="2700000" scaled="0"/>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120000" tIns="62400" rIns="120000" bIns="62400" anchor="ctr">
                <a:normAutofit fontScale="85000" lnSpcReduction="20000"/>
              </a:bodyPr>
              <a:lstStyle/>
              <a:p>
                <a:pPr algn="ctr">
                  <a:lnSpc>
                    <a:spcPct val="130000"/>
                  </a:lnSpc>
                </a:pPr>
                <a:endParaRPr sz="2400" dirty="0">
                  <a:cs typeface="+mn-ea"/>
                  <a:sym typeface="+mn-lt"/>
                </a:endParaRPr>
              </a:p>
            </p:txBody>
          </p:sp>
          <p:sp>
            <p:nvSpPr>
              <p:cNvPr id="37" name="îśľíḓè">
                <a:extLst>
                  <a:ext uri="{FF2B5EF4-FFF2-40B4-BE49-F238E27FC236}">
                    <a16:creationId xmlns="" xmlns:a16="http://schemas.microsoft.com/office/drawing/2014/main" id="{DEDB40EB-FA98-4819-8174-3A39097CB683}"/>
                  </a:ext>
                </a:extLst>
              </p:cNvPr>
              <p:cNvSpPr/>
              <p:nvPr/>
            </p:nvSpPr>
            <p:spPr bwMode="auto">
              <a:xfrm>
                <a:off x="4903676" y="2432408"/>
                <a:ext cx="392474" cy="377566"/>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txBody>
              <a:bodyPr/>
              <a:lstStyle/>
              <a:p>
                <a:pPr>
                  <a:lnSpc>
                    <a:spcPct val="120000"/>
                  </a:lnSpc>
                </a:pPr>
                <a:endParaRPr lang="zh-CN" altLang="en-US">
                  <a:cs typeface="+mn-ea"/>
                  <a:sym typeface="+mn-lt"/>
                </a:endParaRPr>
              </a:p>
            </p:txBody>
          </p:sp>
        </p:grpSp>
        <p:grpSp>
          <p:nvGrpSpPr>
            <p:cNvPr id="30" name="ïsḷîďé">
              <a:extLst>
                <a:ext uri="{FF2B5EF4-FFF2-40B4-BE49-F238E27FC236}">
                  <a16:creationId xmlns="" xmlns:a16="http://schemas.microsoft.com/office/drawing/2014/main" id="{1011E0A7-4146-4C8E-B39A-466100ED53C8}"/>
                </a:ext>
              </a:extLst>
            </p:cNvPr>
            <p:cNvGrpSpPr/>
            <p:nvPr/>
          </p:nvGrpSpPr>
          <p:grpSpPr>
            <a:xfrm>
              <a:off x="6872632" y="2276333"/>
              <a:ext cx="689718" cy="689717"/>
              <a:chOff x="4755054" y="2276333"/>
              <a:chExt cx="689718" cy="689717"/>
            </a:xfrm>
          </p:grpSpPr>
          <p:sp>
            <p:nvSpPr>
              <p:cNvPr id="34" name="ïŝliďé">
                <a:extLst>
                  <a:ext uri="{FF2B5EF4-FFF2-40B4-BE49-F238E27FC236}">
                    <a16:creationId xmlns="" xmlns:a16="http://schemas.microsoft.com/office/drawing/2014/main" id="{1F9BE00C-B825-4E0C-9EC2-AA29E639C9BC}"/>
                  </a:ext>
                </a:extLst>
              </p:cNvPr>
              <p:cNvSpPr/>
              <p:nvPr/>
            </p:nvSpPr>
            <p:spPr>
              <a:xfrm>
                <a:off x="4755054" y="2276333"/>
                <a:ext cx="689718" cy="689717"/>
              </a:xfrm>
              <a:prstGeom prst="ellipse">
                <a:avLst/>
              </a:prstGeom>
              <a:solidFill>
                <a:schemeClr val="bg1">
                  <a:lumMod val="5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120000" tIns="62400" rIns="120000" bIns="62400" anchor="ctr">
                <a:normAutofit fontScale="85000" lnSpcReduction="20000"/>
              </a:bodyPr>
              <a:lstStyle/>
              <a:p>
                <a:pPr algn="ctr">
                  <a:lnSpc>
                    <a:spcPct val="130000"/>
                  </a:lnSpc>
                </a:pPr>
                <a:endParaRPr sz="2400" dirty="0">
                  <a:cs typeface="+mn-ea"/>
                  <a:sym typeface="+mn-lt"/>
                </a:endParaRPr>
              </a:p>
            </p:txBody>
          </p:sp>
          <p:sp>
            <p:nvSpPr>
              <p:cNvPr id="35" name="îşḻíḑé">
                <a:extLst>
                  <a:ext uri="{FF2B5EF4-FFF2-40B4-BE49-F238E27FC236}">
                    <a16:creationId xmlns="" xmlns:a16="http://schemas.microsoft.com/office/drawing/2014/main" id="{1CBF331C-3B8D-4DB1-92E0-538CA0A237CD}"/>
                  </a:ext>
                </a:extLst>
              </p:cNvPr>
              <p:cNvSpPr/>
              <p:nvPr/>
            </p:nvSpPr>
            <p:spPr bwMode="auto">
              <a:xfrm>
                <a:off x="4903676" y="2432408"/>
                <a:ext cx="392474" cy="377566"/>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txBody>
              <a:bodyPr/>
              <a:lstStyle/>
              <a:p>
                <a:pPr>
                  <a:lnSpc>
                    <a:spcPct val="120000"/>
                  </a:lnSpc>
                </a:pPr>
                <a:endParaRPr lang="zh-CN" altLang="en-US">
                  <a:cs typeface="+mn-ea"/>
                  <a:sym typeface="+mn-lt"/>
                </a:endParaRPr>
              </a:p>
            </p:txBody>
          </p:sp>
        </p:grpSp>
        <p:grpSp>
          <p:nvGrpSpPr>
            <p:cNvPr id="31" name="iṧ1íḋê">
              <a:extLst>
                <a:ext uri="{FF2B5EF4-FFF2-40B4-BE49-F238E27FC236}">
                  <a16:creationId xmlns="" xmlns:a16="http://schemas.microsoft.com/office/drawing/2014/main" id="{85278417-018F-4F27-9C23-0367DD0E6872}"/>
                </a:ext>
              </a:extLst>
            </p:cNvPr>
            <p:cNvGrpSpPr/>
            <p:nvPr/>
          </p:nvGrpSpPr>
          <p:grpSpPr>
            <a:xfrm>
              <a:off x="5751141" y="4659346"/>
              <a:ext cx="689718" cy="689717"/>
              <a:chOff x="4755054" y="2276333"/>
              <a:chExt cx="689718" cy="689717"/>
            </a:xfrm>
          </p:grpSpPr>
          <p:sp>
            <p:nvSpPr>
              <p:cNvPr id="32" name="ïṣḷíḓe">
                <a:extLst>
                  <a:ext uri="{FF2B5EF4-FFF2-40B4-BE49-F238E27FC236}">
                    <a16:creationId xmlns="" xmlns:a16="http://schemas.microsoft.com/office/drawing/2014/main" id="{25E610CC-562A-4B14-A25E-A58D25DF3BAB}"/>
                  </a:ext>
                </a:extLst>
              </p:cNvPr>
              <p:cNvSpPr/>
              <p:nvPr/>
            </p:nvSpPr>
            <p:spPr>
              <a:xfrm>
                <a:off x="4755054" y="2276333"/>
                <a:ext cx="689718" cy="689717"/>
              </a:xfrm>
              <a:prstGeom prst="ellipse">
                <a:avLst/>
              </a:prstGeom>
              <a:gradFill>
                <a:gsLst>
                  <a:gs pos="0">
                    <a:srgbClr val="585858"/>
                  </a:gs>
                  <a:gs pos="95000">
                    <a:srgbClr val="202020"/>
                  </a:gs>
                </a:gsLs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120000" tIns="62400" rIns="120000" bIns="62400" anchor="ctr">
                <a:normAutofit fontScale="85000" lnSpcReduction="20000"/>
              </a:bodyPr>
              <a:lstStyle/>
              <a:p>
                <a:pPr algn="ctr">
                  <a:lnSpc>
                    <a:spcPct val="130000"/>
                  </a:lnSpc>
                </a:pPr>
                <a:endParaRPr sz="2400" dirty="0">
                  <a:cs typeface="+mn-ea"/>
                  <a:sym typeface="+mn-lt"/>
                </a:endParaRPr>
              </a:p>
            </p:txBody>
          </p:sp>
          <p:sp>
            <p:nvSpPr>
              <p:cNvPr id="33" name="ïṧļïḑè">
                <a:extLst>
                  <a:ext uri="{FF2B5EF4-FFF2-40B4-BE49-F238E27FC236}">
                    <a16:creationId xmlns="" xmlns:a16="http://schemas.microsoft.com/office/drawing/2014/main" id="{CCA4075E-141E-4489-8597-343D8AAE3F6D}"/>
                  </a:ext>
                </a:extLst>
              </p:cNvPr>
              <p:cNvSpPr/>
              <p:nvPr/>
            </p:nvSpPr>
            <p:spPr bwMode="auto">
              <a:xfrm>
                <a:off x="4903676" y="2432408"/>
                <a:ext cx="392474" cy="377566"/>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txBody>
              <a:bodyPr/>
              <a:lstStyle/>
              <a:p>
                <a:pPr>
                  <a:lnSpc>
                    <a:spcPct val="120000"/>
                  </a:lnSpc>
                </a:pPr>
                <a:endParaRPr lang="zh-CN" altLang="en-US">
                  <a:cs typeface="+mn-ea"/>
                  <a:sym typeface="+mn-lt"/>
                </a:endParaRPr>
              </a:p>
            </p:txBody>
          </p:sp>
        </p:grpSp>
      </p:grpSp>
      <p:grpSp>
        <p:nvGrpSpPr>
          <p:cNvPr id="151" name="组合 150"/>
          <p:cNvGrpSpPr/>
          <p:nvPr/>
        </p:nvGrpSpPr>
        <p:grpSpPr>
          <a:xfrm>
            <a:off x="1406808" y="1778924"/>
            <a:ext cx="9572090" cy="4230554"/>
            <a:chOff x="1034935" y="1293852"/>
            <a:chExt cx="7179067" cy="3172914"/>
          </a:xfrm>
        </p:grpSpPr>
        <p:grpSp>
          <p:nvGrpSpPr>
            <p:cNvPr id="6" name="iSlïḓê">
              <a:extLst>
                <a:ext uri="{FF2B5EF4-FFF2-40B4-BE49-F238E27FC236}">
                  <a16:creationId xmlns="" xmlns:a16="http://schemas.microsoft.com/office/drawing/2014/main" id="{2C3AE5EC-C787-463E-A2CE-0F499F439A04}"/>
                </a:ext>
              </a:extLst>
            </p:cNvPr>
            <p:cNvGrpSpPr/>
            <p:nvPr/>
          </p:nvGrpSpPr>
          <p:grpSpPr>
            <a:xfrm>
              <a:off x="1034935" y="1293852"/>
              <a:ext cx="2156959" cy="671417"/>
              <a:chOff x="9346287" y="2961860"/>
              <a:chExt cx="2875945" cy="895222"/>
            </a:xfrm>
          </p:grpSpPr>
          <p:sp>
            <p:nvSpPr>
              <p:cNvPr id="26" name="îṣľíḍé">
                <a:extLst>
                  <a:ext uri="{FF2B5EF4-FFF2-40B4-BE49-F238E27FC236}">
                    <a16:creationId xmlns="" xmlns:a16="http://schemas.microsoft.com/office/drawing/2014/main" id="{ADBBB4C4-4191-4A5B-AC82-E9B80C2E8589}"/>
                  </a:ext>
                </a:extLst>
              </p:cNvPr>
              <p:cNvSpPr/>
              <p:nvPr/>
            </p:nvSpPr>
            <p:spPr bwMode="auto">
              <a:xfrm>
                <a:off x="9346287" y="3246625"/>
                <a:ext cx="2875945" cy="610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0000" tIns="62400" rIns="120000" bIns="624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tabLst>
                    <a:tab pos="304784" algn="l"/>
                  </a:tabLst>
                  <a:defRPr/>
                </a:pPr>
                <a:r>
                  <a:rPr lang="zh-CN" altLang="en-US" sz="1200" dirty="0">
                    <a:solidFill>
                      <a:schemeClr val="bg1">
                        <a:lumMod val="50000"/>
                      </a:schemeClr>
                    </a:solidFill>
                    <a:cs typeface="+mn-ea"/>
                    <a:sym typeface="+mn-lt"/>
                  </a:rPr>
                  <a:t>您的内容打在这里，或者通过复制您的文本后，在此框中选择粘贴</a:t>
                </a:r>
                <a:endParaRPr lang="en-US" altLang="zh-CN" sz="1200" dirty="0">
                  <a:solidFill>
                    <a:schemeClr val="bg1">
                      <a:lumMod val="50000"/>
                    </a:schemeClr>
                  </a:solidFill>
                  <a:cs typeface="+mn-ea"/>
                  <a:sym typeface="+mn-lt"/>
                </a:endParaRPr>
              </a:p>
            </p:txBody>
          </p:sp>
          <p:sp>
            <p:nvSpPr>
              <p:cNvPr id="27" name="iś1îḓé">
                <a:extLst>
                  <a:ext uri="{FF2B5EF4-FFF2-40B4-BE49-F238E27FC236}">
                    <a16:creationId xmlns="" xmlns:a16="http://schemas.microsoft.com/office/drawing/2014/main" id="{CE431FC6-82A7-46C2-9B3F-AC26178DF779}"/>
                  </a:ext>
                </a:extLst>
              </p:cNvPr>
              <p:cNvSpPr txBox="1"/>
              <p:nvPr/>
            </p:nvSpPr>
            <p:spPr bwMode="auto">
              <a:xfrm>
                <a:off x="9346287" y="2961860"/>
                <a:ext cx="2875945"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000" tIns="62400" rIns="120000" bIns="62400" anchor="ctr">
                <a:noAutofit/>
              </a:bodyPr>
              <a:lstStyle>
                <a:defPPr>
                  <a:defRPr lang="zh-CN"/>
                </a:defPPr>
                <a:lvl1pPr>
                  <a:lnSpc>
                    <a:spcPct val="100000"/>
                  </a:lnSpc>
                  <a:spcBef>
                    <a:spcPct val="0"/>
                  </a:spcBef>
                  <a:buFontTx/>
                  <a:buNone/>
                  <a:defRPr b="1">
                    <a:solidFill>
                      <a:schemeClr val="accent2"/>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40000"/>
                  </a:lnSpc>
                </a:pPr>
                <a:r>
                  <a:rPr lang="zh-CN" altLang="en-US" sz="1600" dirty="0">
                    <a:solidFill>
                      <a:schemeClr val="bg1">
                        <a:lumMod val="50000"/>
                      </a:schemeClr>
                    </a:solidFill>
                    <a:cs typeface="+mn-ea"/>
                    <a:sym typeface="+mn-lt"/>
                  </a:rPr>
                  <a:t>文本标题</a:t>
                </a:r>
                <a:endParaRPr lang="en-US" altLang="zh-CN" sz="1600" dirty="0">
                  <a:solidFill>
                    <a:schemeClr val="bg1">
                      <a:lumMod val="50000"/>
                    </a:schemeClr>
                  </a:solidFill>
                  <a:cs typeface="+mn-ea"/>
                  <a:sym typeface="+mn-lt"/>
                </a:endParaRPr>
              </a:p>
            </p:txBody>
          </p:sp>
        </p:grpSp>
        <p:grpSp>
          <p:nvGrpSpPr>
            <p:cNvPr id="7" name="iṣļíḍè">
              <a:extLst>
                <a:ext uri="{FF2B5EF4-FFF2-40B4-BE49-F238E27FC236}">
                  <a16:creationId xmlns="" xmlns:a16="http://schemas.microsoft.com/office/drawing/2014/main" id="{3CF95739-C054-4E09-A103-33363FFCFC61}"/>
                </a:ext>
              </a:extLst>
            </p:cNvPr>
            <p:cNvGrpSpPr/>
            <p:nvPr/>
          </p:nvGrpSpPr>
          <p:grpSpPr>
            <a:xfrm>
              <a:off x="1034935" y="2544598"/>
              <a:ext cx="2156959" cy="671417"/>
              <a:chOff x="9346287" y="4121916"/>
              <a:chExt cx="2875945" cy="895222"/>
            </a:xfrm>
          </p:grpSpPr>
          <p:sp>
            <p:nvSpPr>
              <p:cNvPr id="24" name="î$ļiḋé">
                <a:extLst>
                  <a:ext uri="{FF2B5EF4-FFF2-40B4-BE49-F238E27FC236}">
                    <a16:creationId xmlns="" xmlns:a16="http://schemas.microsoft.com/office/drawing/2014/main" id="{26EF34D3-19FF-463A-B98D-6E8C568F4113}"/>
                  </a:ext>
                </a:extLst>
              </p:cNvPr>
              <p:cNvSpPr/>
              <p:nvPr/>
            </p:nvSpPr>
            <p:spPr bwMode="auto">
              <a:xfrm>
                <a:off x="9346287" y="4406681"/>
                <a:ext cx="2875945" cy="610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0000" tIns="62400" rIns="120000" bIns="624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tabLst>
                    <a:tab pos="304784" algn="l"/>
                  </a:tabLst>
                  <a:defRPr/>
                </a:pPr>
                <a:r>
                  <a:rPr lang="zh-CN" altLang="en-US" sz="1200" dirty="0">
                    <a:solidFill>
                      <a:schemeClr val="bg1">
                        <a:lumMod val="50000"/>
                      </a:schemeClr>
                    </a:solidFill>
                    <a:cs typeface="+mn-ea"/>
                    <a:sym typeface="+mn-lt"/>
                  </a:rPr>
                  <a:t>您的内容打在这里，或者通过复制您的文本后，在此框中选择粘贴</a:t>
                </a:r>
                <a:endParaRPr lang="en-US" altLang="zh-CN" sz="1200" dirty="0">
                  <a:solidFill>
                    <a:schemeClr val="bg1">
                      <a:lumMod val="50000"/>
                    </a:schemeClr>
                  </a:solidFill>
                  <a:cs typeface="+mn-ea"/>
                  <a:sym typeface="+mn-lt"/>
                </a:endParaRPr>
              </a:p>
            </p:txBody>
          </p:sp>
          <p:sp>
            <p:nvSpPr>
              <p:cNvPr id="25" name="iśľiḋe">
                <a:extLst>
                  <a:ext uri="{FF2B5EF4-FFF2-40B4-BE49-F238E27FC236}">
                    <a16:creationId xmlns="" xmlns:a16="http://schemas.microsoft.com/office/drawing/2014/main" id="{DBEDDC0F-9B98-4EDE-A18E-945605B60F69}"/>
                  </a:ext>
                </a:extLst>
              </p:cNvPr>
              <p:cNvSpPr txBox="1"/>
              <p:nvPr/>
            </p:nvSpPr>
            <p:spPr bwMode="auto">
              <a:xfrm>
                <a:off x="9346287" y="4121916"/>
                <a:ext cx="2875945"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000" tIns="62400" rIns="120000" bIns="62400"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40000"/>
                  </a:lnSpc>
                  <a:spcBef>
                    <a:spcPct val="0"/>
                  </a:spcBef>
                </a:pPr>
                <a:r>
                  <a:rPr lang="zh-CN" altLang="en-US" sz="1600" b="1" dirty="0">
                    <a:solidFill>
                      <a:schemeClr val="bg1">
                        <a:lumMod val="50000"/>
                      </a:schemeClr>
                    </a:solidFill>
                    <a:cs typeface="+mn-ea"/>
                    <a:sym typeface="+mn-lt"/>
                  </a:rPr>
                  <a:t>文本标题</a:t>
                </a:r>
                <a:endParaRPr lang="en-US" altLang="zh-CN" sz="1600" b="1" dirty="0">
                  <a:solidFill>
                    <a:schemeClr val="bg1">
                      <a:lumMod val="50000"/>
                    </a:schemeClr>
                  </a:solidFill>
                  <a:cs typeface="+mn-ea"/>
                  <a:sym typeface="+mn-lt"/>
                </a:endParaRPr>
              </a:p>
            </p:txBody>
          </p:sp>
        </p:grpSp>
        <p:grpSp>
          <p:nvGrpSpPr>
            <p:cNvPr id="8" name="îṩḷïḑè">
              <a:extLst>
                <a:ext uri="{FF2B5EF4-FFF2-40B4-BE49-F238E27FC236}">
                  <a16:creationId xmlns="" xmlns:a16="http://schemas.microsoft.com/office/drawing/2014/main" id="{813D1DD8-B1CC-406B-8467-19C5B6ECB8F8}"/>
                </a:ext>
              </a:extLst>
            </p:cNvPr>
            <p:cNvGrpSpPr/>
            <p:nvPr/>
          </p:nvGrpSpPr>
          <p:grpSpPr>
            <a:xfrm>
              <a:off x="1034935" y="3795349"/>
              <a:ext cx="2156959" cy="671417"/>
              <a:chOff x="9346287" y="5345241"/>
              <a:chExt cx="2875945" cy="895222"/>
            </a:xfrm>
          </p:grpSpPr>
          <p:sp>
            <p:nvSpPr>
              <p:cNvPr id="22" name="íṡļíḑê">
                <a:extLst>
                  <a:ext uri="{FF2B5EF4-FFF2-40B4-BE49-F238E27FC236}">
                    <a16:creationId xmlns="" xmlns:a16="http://schemas.microsoft.com/office/drawing/2014/main" id="{65BF4C9D-BCA9-4ABC-A21E-C60B79C49918}"/>
                  </a:ext>
                </a:extLst>
              </p:cNvPr>
              <p:cNvSpPr/>
              <p:nvPr/>
            </p:nvSpPr>
            <p:spPr bwMode="auto">
              <a:xfrm>
                <a:off x="9346287" y="5630006"/>
                <a:ext cx="2875945" cy="610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0000" tIns="62400" rIns="120000" bIns="624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tabLst>
                    <a:tab pos="304784" algn="l"/>
                  </a:tabLst>
                  <a:defRPr/>
                </a:pPr>
                <a:r>
                  <a:rPr lang="zh-CN" altLang="en-US" sz="1200" dirty="0">
                    <a:solidFill>
                      <a:schemeClr val="bg1">
                        <a:lumMod val="50000"/>
                      </a:schemeClr>
                    </a:solidFill>
                    <a:cs typeface="+mn-ea"/>
                    <a:sym typeface="+mn-lt"/>
                  </a:rPr>
                  <a:t>您的内容打在这里，或者通过复制您的文本后，在此框中选择粘贴</a:t>
                </a:r>
                <a:endParaRPr lang="en-US" altLang="zh-CN" sz="1200" dirty="0">
                  <a:solidFill>
                    <a:schemeClr val="bg1">
                      <a:lumMod val="50000"/>
                    </a:schemeClr>
                  </a:solidFill>
                  <a:cs typeface="+mn-ea"/>
                  <a:sym typeface="+mn-lt"/>
                </a:endParaRPr>
              </a:p>
            </p:txBody>
          </p:sp>
          <p:sp>
            <p:nvSpPr>
              <p:cNvPr id="23" name="ïs1iḑè">
                <a:extLst>
                  <a:ext uri="{FF2B5EF4-FFF2-40B4-BE49-F238E27FC236}">
                    <a16:creationId xmlns="" xmlns:a16="http://schemas.microsoft.com/office/drawing/2014/main" id="{ECD69F77-6B17-468E-B4C0-44BE62A68B89}"/>
                  </a:ext>
                </a:extLst>
              </p:cNvPr>
              <p:cNvSpPr txBox="1"/>
              <p:nvPr/>
            </p:nvSpPr>
            <p:spPr bwMode="auto">
              <a:xfrm>
                <a:off x="9346287" y="5345241"/>
                <a:ext cx="2875945"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000" tIns="62400" rIns="120000" bIns="62400"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40000"/>
                  </a:lnSpc>
                  <a:spcBef>
                    <a:spcPct val="0"/>
                  </a:spcBef>
                </a:pPr>
                <a:r>
                  <a:rPr lang="zh-CN" altLang="en-US" sz="1600" b="1" dirty="0">
                    <a:solidFill>
                      <a:schemeClr val="bg1">
                        <a:lumMod val="50000"/>
                      </a:schemeClr>
                    </a:solidFill>
                    <a:cs typeface="+mn-ea"/>
                    <a:sym typeface="+mn-lt"/>
                  </a:rPr>
                  <a:t>文本标题</a:t>
                </a:r>
                <a:endParaRPr lang="en-US" altLang="zh-CN" sz="1600" b="1" dirty="0">
                  <a:solidFill>
                    <a:schemeClr val="bg1">
                      <a:lumMod val="50000"/>
                    </a:schemeClr>
                  </a:solidFill>
                  <a:cs typeface="+mn-ea"/>
                  <a:sym typeface="+mn-lt"/>
                </a:endParaRPr>
              </a:p>
            </p:txBody>
          </p:sp>
        </p:grpSp>
        <p:cxnSp>
          <p:nvCxnSpPr>
            <p:cNvPr id="9" name="直接连接符 8">
              <a:extLst>
                <a:ext uri="{FF2B5EF4-FFF2-40B4-BE49-F238E27FC236}">
                  <a16:creationId xmlns="" xmlns:a16="http://schemas.microsoft.com/office/drawing/2014/main" id="{12295CA8-8968-4A63-ADF1-F511E59FAD6E}"/>
                </a:ext>
              </a:extLst>
            </p:cNvPr>
            <p:cNvCxnSpPr/>
            <p:nvPr/>
          </p:nvCxnSpPr>
          <p:spPr>
            <a:xfrm>
              <a:off x="1035543" y="2204506"/>
              <a:ext cx="215635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B1C22FA3-11CE-48B0-B9D0-D15DFC3A3637}"/>
                </a:ext>
              </a:extLst>
            </p:cNvPr>
            <p:cNvCxnSpPr/>
            <p:nvPr/>
          </p:nvCxnSpPr>
          <p:spPr>
            <a:xfrm>
              <a:off x="1035542" y="3455252"/>
              <a:ext cx="215635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1" name="îSľïdé">
              <a:extLst>
                <a:ext uri="{FF2B5EF4-FFF2-40B4-BE49-F238E27FC236}">
                  <a16:creationId xmlns="" xmlns:a16="http://schemas.microsoft.com/office/drawing/2014/main" id="{F1F4D247-B4EC-4B6B-AF2C-F93E7290B397}"/>
                </a:ext>
              </a:extLst>
            </p:cNvPr>
            <p:cNvGrpSpPr/>
            <p:nvPr/>
          </p:nvGrpSpPr>
          <p:grpSpPr>
            <a:xfrm>
              <a:off x="6057043" y="1293852"/>
              <a:ext cx="2156959" cy="671417"/>
              <a:chOff x="8076056" y="2961860"/>
              <a:chExt cx="2875945" cy="895222"/>
            </a:xfrm>
          </p:grpSpPr>
          <p:sp>
            <p:nvSpPr>
              <p:cNvPr id="20" name="i$ļíḋè">
                <a:extLst>
                  <a:ext uri="{FF2B5EF4-FFF2-40B4-BE49-F238E27FC236}">
                    <a16:creationId xmlns="" xmlns:a16="http://schemas.microsoft.com/office/drawing/2014/main" id="{AF90BACC-3100-44CA-A93C-34DBCF5FC66D}"/>
                  </a:ext>
                </a:extLst>
              </p:cNvPr>
              <p:cNvSpPr/>
              <p:nvPr/>
            </p:nvSpPr>
            <p:spPr bwMode="auto">
              <a:xfrm>
                <a:off x="8076056" y="3246625"/>
                <a:ext cx="2875945" cy="610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0000" tIns="62400" rIns="120000" bIns="624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tabLst>
                    <a:tab pos="304784" algn="l"/>
                  </a:tabLst>
                  <a:defRPr/>
                </a:pPr>
                <a:r>
                  <a:rPr lang="zh-CN" altLang="en-US" sz="1200" dirty="0">
                    <a:solidFill>
                      <a:schemeClr val="bg1">
                        <a:lumMod val="50000"/>
                      </a:schemeClr>
                    </a:solidFill>
                    <a:cs typeface="+mn-ea"/>
                    <a:sym typeface="+mn-lt"/>
                  </a:rPr>
                  <a:t>您的内容打在这里，或者通过复制您的文本后，在此框中选择粘贴</a:t>
                </a:r>
                <a:endParaRPr lang="en-US" altLang="zh-CN" sz="1200" dirty="0">
                  <a:solidFill>
                    <a:schemeClr val="bg1">
                      <a:lumMod val="50000"/>
                    </a:schemeClr>
                  </a:solidFill>
                  <a:cs typeface="+mn-ea"/>
                  <a:sym typeface="+mn-lt"/>
                </a:endParaRPr>
              </a:p>
            </p:txBody>
          </p:sp>
          <p:sp>
            <p:nvSpPr>
              <p:cNvPr id="21" name="íśḻiḑé">
                <a:extLst>
                  <a:ext uri="{FF2B5EF4-FFF2-40B4-BE49-F238E27FC236}">
                    <a16:creationId xmlns="" xmlns:a16="http://schemas.microsoft.com/office/drawing/2014/main" id="{4EDD9132-8942-49A1-83DC-9FE9DD4DA525}"/>
                  </a:ext>
                </a:extLst>
              </p:cNvPr>
              <p:cNvSpPr txBox="1"/>
              <p:nvPr/>
            </p:nvSpPr>
            <p:spPr bwMode="auto">
              <a:xfrm>
                <a:off x="8076056" y="2961860"/>
                <a:ext cx="2875945"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000" tIns="62400" rIns="120000" bIns="62400" anchor="ctr">
                <a:noAutofit/>
              </a:bodyPr>
              <a:lstStyle>
                <a:defPPr>
                  <a:defRPr lang="zh-CN"/>
                </a:defPPr>
                <a:lvl1pPr>
                  <a:lnSpc>
                    <a:spcPct val="100000"/>
                  </a:lnSpc>
                  <a:spcBef>
                    <a:spcPct val="0"/>
                  </a:spcBef>
                  <a:buFontTx/>
                  <a:buNone/>
                  <a:defRPr b="1">
                    <a:solidFill>
                      <a:schemeClr val="accent2"/>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40000"/>
                  </a:lnSpc>
                </a:pPr>
                <a:r>
                  <a:rPr lang="zh-CN" altLang="en-US" sz="1600" dirty="0">
                    <a:solidFill>
                      <a:schemeClr val="bg1">
                        <a:lumMod val="50000"/>
                      </a:schemeClr>
                    </a:solidFill>
                    <a:cs typeface="+mn-ea"/>
                    <a:sym typeface="+mn-lt"/>
                  </a:rPr>
                  <a:t>文本标题</a:t>
                </a:r>
                <a:endParaRPr lang="en-US" altLang="zh-CN" sz="1600" dirty="0">
                  <a:solidFill>
                    <a:schemeClr val="bg1">
                      <a:lumMod val="50000"/>
                    </a:schemeClr>
                  </a:solidFill>
                  <a:cs typeface="+mn-ea"/>
                  <a:sym typeface="+mn-lt"/>
                </a:endParaRPr>
              </a:p>
            </p:txBody>
          </p:sp>
        </p:grpSp>
        <p:grpSp>
          <p:nvGrpSpPr>
            <p:cNvPr id="12" name="ïṧ1ïḑè">
              <a:extLst>
                <a:ext uri="{FF2B5EF4-FFF2-40B4-BE49-F238E27FC236}">
                  <a16:creationId xmlns="" xmlns:a16="http://schemas.microsoft.com/office/drawing/2014/main" id="{8B8C4D98-48FD-4B0A-871E-ED71B0B8ADD5}"/>
                </a:ext>
              </a:extLst>
            </p:cNvPr>
            <p:cNvGrpSpPr/>
            <p:nvPr/>
          </p:nvGrpSpPr>
          <p:grpSpPr>
            <a:xfrm>
              <a:off x="6057043" y="2544598"/>
              <a:ext cx="2156959" cy="671417"/>
              <a:chOff x="8076056" y="4121916"/>
              <a:chExt cx="2875945" cy="895222"/>
            </a:xfrm>
          </p:grpSpPr>
          <p:sp>
            <p:nvSpPr>
              <p:cNvPr id="18" name="íṧļïḑè">
                <a:extLst>
                  <a:ext uri="{FF2B5EF4-FFF2-40B4-BE49-F238E27FC236}">
                    <a16:creationId xmlns="" xmlns:a16="http://schemas.microsoft.com/office/drawing/2014/main" id="{0A119A1B-9BD8-4BFD-B357-546D384B53FE}"/>
                  </a:ext>
                </a:extLst>
              </p:cNvPr>
              <p:cNvSpPr/>
              <p:nvPr/>
            </p:nvSpPr>
            <p:spPr bwMode="auto">
              <a:xfrm>
                <a:off x="8076056" y="4406681"/>
                <a:ext cx="2875945" cy="610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0000" tIns="62400" rIns="120000" bIns="624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tabLst>
                    <a:tab pos="304784" algn="l"/>
                  </a:tabLst>
                  <a:defRPr/>
                </a:pPr>
                <a:r>
                  <a:rPr lang="zh-CN" altLang="en-US" sz="1200" dirty="0">
                    <a:solidFill>
                      <a:schemeClr val="bg1">
                        <a:lumMod val="50000"/>
                      </a:schemeClr>
                    </a:solidFill>
                    <a:cs typeface="+mn-ea"/>
                    <a:sym typeface="+mn-lt"/>
                  </a:rPr>
                  <a:t>您的内容打在这里，或者通过复制您的文本后，在此框中选择粘贴</a:t>
                </a:r>
                <a:endParaRPr lang="en-US" altLang="zh-CN" sz="1200" dirty="0">
                  <a:solidFill>
                    <a:schemeClr val="bg1">
                      <a:lumMod val="50000"/>
                    </a:schemeClr>
                  </a:solidFill>
                  <a:cs typeface="+mn-ea"/>
                  <a:sym typeface="+mn-lt"/>
                </a:endParaRPr>
              </a:p>
            </p:txBody>
          </p:sp>
          <p:sp>
            <p:nvSpPr>
              <p:cNvPr id="19" name="ïṥlídê">
                <a:extLst>
                  <a:ext uri="{FF2B5EF4-FFF2-40B4-BE49-F238E27FC236}">
                    <a16:creationId xmlns="" xmlns:a16="http://schemas.microsoft.com/office/drawing/2014/main" id="{0747F0B5-3C6F-4C16-89AC-4CCE354A403F}"/>
                  </a:ext>
                </a:extLst>
              </p:cNvPr>
              <p:cNvSpPr txBox="1"/>
              <p:nvPr/>
            </p:nvSpPr>
            <p:spPr bwMode="auto">
              <a:xfrm>
                <a:off x="8076056" y="4121916"/>
                <a:ext cx="2875945"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000" tIns="62400" rIns="120000" bIns="62400"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40000"/>
                  </a:lnSpc>
                  <a:spcBef>
                    <a:spcPct val="0"/>
                  </a:spcBef>
                </a:pPr>
                <a:r>
                  <a:rPr lang="zh-CN" altLang="en-US" sz="1600" b="1" dirty="0">
                    <a:solidFill>
                      <a:schemeClr val="bg1">
                        <a:lumMod val="50000"/>
                      </a:schemeClr>
                    </a:solidFill>
                    <a:cs typeface="+mn-ea"/>
                    <a:sym typeface="+mn-lt"/>
                  </a:rPr>
                  <a:t>文本标题</a:t>
                </a:r>
                <a:endParaRPr lang="en-US" altLang="zh-CN" sz="1600" b="1" dirty="0">
                  <a:solidFill>
                    <a:schemeClr val="bg1">
                      <a:lumMod val="50000"/>
                    </a:schemeClr>
                  </a:solidFill>
                  <a:cs typeface="+mn-ea"/>
                  <a:sym typeface="+mn-lt"/>
                </a:endParaRPr>
              </a:p>
            </p:txBody>
          </p:sp>
        </p:grpSp>
        <p:grpSp>
          <p:nvGrpSpPr>
            <p:cNvPr id="13" name="iŝľíḍe">
              <a:extLst>
                <a:ext uri="{FF2B5EF4-FFF2-40B4-BE49-F238E27FC236}">
                  <a16:creationId xmlns="" xmlns:a16="http://schemas.microsoft.com/office/drawing/2014/main" id="{C56A99F9-6A7C-4077-BE6B-EEC77F784A00}"/>
                </a:ext>
              </a:extLst>
            </p:cNvPr>
            <p:cNvGrpSpPr/>
            <p:nvPr/>
          </p:nvGrpSpPr>
          <p:grpSpPr>
            <a:xfrm>
              <a:off x="6057043" y="3795349"/>
              <a:ext cx="2156959" cy="671417"/>
              <a:chOff x="8076056" y="5345241"/>
              <a:chExt cx="2875945" cy="895222"/>
            </a:xfrm>
          </p:grpSpPr>
          <p:sp>
            <p:nvSpPr>
              <p:cNvPr id="16" name="işḷiḓé">
                <a:extLst>
                  <a:ext uri="{FF2B5EF4-FFF2-40B4-BE49-F238E27FC236}">
                    <a16:creationId xmlns="" xmlns:a16="http://schemas.microsoft.com/office/drawing/2014/main" id="{8E6A9418-6922-4308-B782-2B4EEDC1BCD8}"/>
                  </a:ext>
                </a:extLst>
              </p:cNvPr>
              <p:cNvSpPr/>
              <p:nvPr/>
            </p:nvSpPr>
            <p:spPr bwMode="auto">
              <a:xfrm>
                <a:off x="8076056" y="5630006"/>
                <a:ext cx="2875945" cy="610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0000" tIns="62400" rIns="120000" bIns="624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tabLst>
                    <a:tab pos="304784" algn="l"/>
                  </a:tabLst>
                  <a:defRPr/>
                </a:pPr>
                <a:r>
                  <a:rPr lang="zh-CN" altLang="en-US" sz="1200" dirty="0">
                    <a:solidFill>
                      <a:schemeClr val="bg1">
                        <a:lumMod val="50000"/>
                      </a:schemeClr>
                    </a:solidFill>
                    <a:cs typeface="+mn-ea"/>
                    <a:sym typeface="+mn-lt"/>
                  </a:rPr>
                  <a:t>您的内容打在这里，或者通过复制您的文本后，在此框中选择粘贴</a:t>
                </a:r>
                <a:endParaRPr lang="en-US" altLang="zh-CN" sz="1200" dirty="0">
                  <a:solidFill>
                    <a:schemeClr val="bg1">
                      <a:lumMod val="50000"/>
                    </a:schemeClr>
                  </a:solidFill>
                  <a:cs typeface="+mn-ea"/>
                  <a:sym typeface="+mn-lt"/>
                </a:endParaRPr>
              </a:p>
            </p:txBody>
          </p:sp>
          <p:sp>
            <p:nvSpPr>
              <p:cNvPr id="17" name="íŝļíďê">
                <a:extLst>
                  <a:ext uri="{FF2B5EF4-FFF2-40B4-BE49-F238E27FC236}">
                    <a16:creationId xmlns="" xmlns:a16="http://schemas.microsoft.com/office/drawing/2014/main" id="{915E6F63-7715-48F9-A676-30E68634AA06}"/>
                  </a:ext>
                </a:extLst>
              </p:cNvPr>
              <p:cNvSpPr txBox="1"/>
              <p:nvPr/>
            </p:nvSpPr>
            <p:spPr bwMode="auto">
              <a:xfrm>
                <a:off x="8076056" y="5345241"/>
                <a:ext cx="2875945"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000" tIns="62400" rIns="120000" bIns="62400"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40000"/>
                  </a:lnSpc>
                  <a:spcBef>
                    <a:spcPct val="0"/>
                  </a:spcBef>
                </a:pPr>
                <a:r>
                  <a:rPr lang="zh-CN" altLang="en-US" sz="1600" b="1" dirty="0">
                    <a:solidFill>
                      <a:schemeClr val="bg1">
                        <a:lumMod val="50000"/>
                      </a:schemeClr>
                    </a:solidFill>
                    <a:cs typeface="+mn-ea"/>
                    <a:sym typeface="+mn-lt"/>
                  </a:rPr>
                  <a:t>文本标题</a:t>
                </a:r>
                <a:endParaRPr lang="en-US" altLang="zh-CN" sz="1600" b="1" dirty="0">
                  <a:solidFill>
                    <a:schemeClr val="bg1">
                      <a:lumMod val="50000"/>
                    </a:schemeClr>
                  </a:solidFill>
                  <a:cs typeface="+mn-ea"/>
                  <a:sym typeface="+mn-lt"/>
                </a:endParaRPr>
              </a:p>
            </p:txBody>
          </p:sp>
        </p:grpSp>
        <p:cxnSp>
          <p:nvCxnSpPr>
            <p:cNvPr id="14" name="直接连接符 13">
              <a:extLst>
                <a:ext uri="{FF2B5EF4-FFF2-40B4-BE49-F238E27FC236}">
                  <a16:creationId xmlns="" xmlns:a16="http://schemas.microsoft.com/office/drawing/2014/main" id="{E1AA289F-DF45-4F86-B153-CBD715756833}"/>
                </a:ext>
              </a:extLst>
            </p:cNvPr>
            <p:cNvCxnSpPr/>
            <p:nvPr/>
          </p:nvCxnSpPr>
          <p:spPr>
            <a:xfrm>
              <a:off x="6057650" y="2204506"/>
              <a:ext cx="215635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9B8908CB-F809-4A53-938A-DC36D8AD450A}"/>
                </a:ext>
              </a:extLst>
            </p:cNvPr>
            <p:cNvCxnSpPr/>
            <p:nvPr/>
          </p:nvCxnSpPr>
          <p:spPr>
            <a:xfrm>
              <a:off x="6057650" y="3455252"/>
              <a:ext cx="215635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6850044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151"/>
                                        </p:tgtEl>
                                        <p:attrNameLst>
                                          <p:attrName>style.visibility</p:attrName>
                                        </p:attrNameLst>
                                      </p:cBhvr>
                                      <p:to>
                                        <p:strVal val="visible"/>
                                      </p:to>
                                    </p:set>
                                    <p:anim calcmode="lin" valueType="num">
                                      <p:cBhvr>
                                        <p:cTn id="14" dur="500" fill="hold"/>
                                        <p:tgtEl>
                                          <p:spTgt spid="151"/>
                                        </p:tgtEl>
                                        <p:attrNameLst>
                                          <p:attrName>ppt_w</p:attrName>
                                        </p:attrNameLst>
                                      </p:cBhvr>
                                      <p:tavLst>
                                        <p:tav tm="0">
                                          <p:val>
                                            <p:fltVal val="0"/>
                                          </p:val>
                                        </p:tav>
                                        <p:tav tm="100000">
                                          <p:val>
                                            <p:strVal val="#ppt_w"/>
                                          </p:val>
                                        </p:tav>
                                      </p:tavLst>
                                    </p:anim>
                                    <p:anim calcmode="lin" valueType="num">
                                      <p:cBhvr>
                                        <p:cTn id="15" dur="500" fill="hold"/>
                                        <p:tgtEl>
                                          <p:spTgt spid="151"/>
                                        </p:tgtEl>
                                        <p:attrNameLst>
                                          <p:attrName>ppt_h</p:attrName>
                                        </p:attrNameLst>
                                      </p:cBhvr>
                                      <p:tavLst>
                                        <p:tav tm="0">
                                          <p:val>
                                            <p:fltVal val="0"/>
                                          </p:val>
                                        </p:tav>
                                        <p:tav tm="100000">
                                          <p:val>
                                            <p:strVal val="#ppt_h"/>
                                          </p:val>
                                        </p:tav>
                                      </p:tavLst>
                                    </p:anim>
                                    <p:animEffect transition="in" filter="fade">
                                      <p:cBhvr>
                                        <p:cTn id="16"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3207120" y="2492345"/>
            <a:ext cx="2939117" cy="2939117"/>
          </a:xfrm>
          <a:prstGeom prst="ellipse">
            <a:avLst/>
          </a:prstGeom>
          <a:no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dirty="0">
              <a:cs typeface="+mn-ea"/>
              <a:sym typeface="+mn-lt"/>
            </a:endParaRPr>
          </a:p>
        </p:txBody>
      </p:sp>
      <p:sp>
        <p:nvSpPr>
          <p:cNvPr id="6" name="椭圆 5"/>
          <p:cNvSpPr/>
          <p:nvPr/>
        </p:nvSpPr>
        <p:spPr>
          <a:xfrm>
            <a:off x="2567546" y="3272091"/>
            <a:ext cx="1379622" cy="1379622"/>
          </a:xfrm>
          <a:prstGeom prst="ellipse">
            <a:avLst/>
          </a:prstGeom>
          <a:gradFill>
            <a:gsLst>
              <a:gs pos="0">
                <a:srgbClr val="F2DF6A"/>
              </a:gs>
              <a:gs pos="86000">
                <a:srgbClr val="AB622C"/>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cs typeface="+mn-ea"/>
              <a:sym typeface="+mn-lt"/>
            </a:endParaRPr>
          </a:p>
        </p:txBody>
      </p:sp>
      <p:sp>
        <p:nvSpPr>
          <p:cNvPr id="3" name="TextBox 2"/>
          <p:cNvSpPr txBox="1"/>
          <p:nvPr/>
        </p:nvSpPr>
        <p:spPr>
          <a:xfrm>
            <a:off x="2860114" y="3491413"/>
            <a:ext cx="787395" cy="923330"/>
          </a:xfrm>
          <a:prstGeom prst="rect">
            <a:avLst/>
          </a:prstGeom>
          <a:noFill/>
        </p:spPr>
        <p:txBody>
          <a:bodyPr wrap="none" rtlCol="0">
            <a:spAutoFit/>
          </a:bodyPr>
          <a:lstStyle/>
          <a:p>
            <a:pPr algn="ctr"/>
            <a:r>
              <a:rPr lang="en-US" altLang="zh-CN" b="1" dirty="0">
                <a:solidFill>
                  <a:schemeClr val="bg1"/>
                </a:solidFill>
                <a:cs typeface="+mn-ea"/>
                <a:sym typeface="+mn-lt"/>
              </a:rPr>
              <a:t>STEP</a:t>
            </a:r>
          </a:p>
          <a:p>
            <a:pPr algn="ctr"/>
            <a:r>
              <a:rPr lang="en-US" altLang="zh-CN" sz="3600" b="1" dirty="0">
                <a:solidFill>
                  <a:schemeClr val="bg1"/>
                </a:solidFill>
                <a:cs typeface="+mn-ea"/>
                <a:sym typeface="+mn-lt"/>
              </a:rPr>
              <a:t>01</a:t>
            </a:r>
            <a:endParaRPr lang="zh-CN" altLang="en-US" sz="3600" b="1" dirty="0">
              <a:solidFill>
                <a:schemeClr val="bg1"/>
              </a:solidFill>
              <a:cs typeface="+mn-ea"/>
              <a:sym typeface="+mn-lt"/>
            </a:endParaRPr>
          </a:p>
        </p:txBody>
      </p:sp>
      <p:sp>
        <p:nvSpPr>
          <p:cNvPr id="19" name="椭圆 18"/>
          <p:cNvSpPr/>
          <p:nvPr/>
        </p:nvSpPr>
        <p:spPr>
          <a:xfrm>
            <a:off x="6087732" y="2492345"/>
            <a:ext cx="2939117" cy="2939117"/>
          </a:xfrm>
          <a:prstGeom prst="ellipse">
            <a:avLst/>
          </a:prstGeom>
          <a:noFill/>
          <a:ln w="1270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dirty="0">
              <a:cs typeface="+mn-ea"/>
              <a:sym typeface="+mn-lt"/>
            </a:endParaRPr>
          </a:p>
        </p:txBody>
      </p:sp>
      <p:sp>
        <p:nvSpPr>
          <p:cNvPr id="8" name="椭圆 7"/>
          <p:cNvSpPr/>
          <p:nvPr/>
        </p:nvSpPr>
        <p:spPr>
          <a:xfrm>
            <a:off x="5406189" y="3272091"/>
            <a:ext cx="1379622" cy="1379622"/>
          </a:xfrm>
          <a:prstGeom prst="ellipse">
            <a:avLst/>
          </a:prstGeom>
          <a:gradFill>
            <a:gsLst>
              <a:gs pos="0">
                <a:srgbClr val="585858"/>
              </a:gs>
              <a:gs pos="95000">
                <a:srgbClr val="202020"/>
              </a:gs>
            </a:gsLst>
            <a:lin ang="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0" name="椭圆 9"/>
          <p:cNvSpPr/>
          <p:nvPr/>
        </p:nvSpPr>
        <p:spPr>
          <a:xfrm>
            <a:off x="8244832" y="3272091"/>
            <a:ext cx="1379622" cy="1379622"/>
          </a:xfrm>
          <a:prstGeom prst="ellipse">
            <a:avLst/>
          </a:prstGeom>
          <a:solidFill>
            <a:schemeClr val="bg1">
              <a:lumMod val="50000"/>
            </a:schemeClr>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3" name="TextBox 12"/>
          <p:cNvSpPr txBox="1"/>
          <p:nvPr/>
        </p:nvSpPr>
        <p:spPr>
          <a:xfrm>
            <a:off x="2096733" y="5329923"/>
            <a:ext cx="2234636" cy="458908"/>
          </a:xfrm>
          <a:prstGeom prst="rect">
            <a:avLst/>
          </a:prstGeom>
          <a:noFill/>
        </p:spPr>
        <p:txBody>
          <a:bodyPr wrap="square" rtlCol="0">
            <a:spAutoFit/>
          </a:bodyPr>
          <a:lstStyle/>
          <a:p>
            <a:pPr>
              <a:lnSpc>
                <a:spcPct val="150000"/>
              </a:lnSpc>
            </a:pPr>
            <a:r>
              <a:rPr lang="zh-CN" altLang="en-US" b="1" dirty="0">
                <a:solidFill>
                  <a:schemeClr val="tx1">
                    <a:lumMod val="65000"/>
                    <a:lumOff val="35000"/>
                  </a:schemeClr>
                </a:solidFill>
                <a:cs typeface="+mn-ea"/>
                <a:sym typeface="+mn-lt"/>
              </a:rPr>
              <a:t>项目管理</a:t>
            </a:r>
          </a:p>
        </p:txBody>
      </p:sp>
      <p:sp>
        <p:nvSpPr>
          <p:cNvPr id="14" name="TextBox 13"/>
          <p:cNvSpPr txBox="1"/>
          <p:nvPr/>
        </p:nvSpPr>
        <p:spPr>
          <a:xfrm>
            <a:off x="4128773" y="1631269"/>
            <a:ext cx="3962736" cy="458908"/>
          </a:xfrm>
          <a:prstGeom prst="rect">
            <a:avLst/>
          </a:prstGeom>
          <a:noFill/>
        </p:spPr>
        <p:txBody>
          <a:bodyPr wrap="square" rtlCol="0">
            <a:spAutoFit/>
          </a:bodyPr>
          <a:lstStyle/>
          <a:p>
            <a:pPr algn="ctr">
              <a:lnSpc>
                <a:spcPct val="150000"/>
              </a:lnSpc>
            </a:pPr>
            <a:r>
              <a:rPr lang="zh-CN" altLang="en-US" b="1" dirty="0">
                <a:solidFill>
                  <a:srgbClr val="404040"/>
                </a:solidFill>
                <a:cs typeface="+mn-ea"/>
                <a:sym typeface="+mn-lt"/>
              </a:rPr>
              <a:t>业绩冲刺</a:t>
            </a:r>
          </a:p>
        </p:txBody>
      </p:sp>
      <p:sp>
        <p:nvSpPr>
          <p:cNvPr id="15" name="TextBox 14"/>
          <p:cNvSpPr txBox="1"/>
          <p:nvPr/>
        </p:nvSpPr>
        <p:spPr>
          <a:xfrm>
            <a:off x="8042131" y="5329923"/>
            <a:ext cx="2655368" cy="458908"/>
          </a:xfrm>
          <a:prstGeom prst="rect">
            <a:avLst/>
          </a:prstGeom>
          <a:noFill/>
        </p:spPr>
        <p:txBody>
          <a:bodyPr wrap="square" rtlCol="0">
            <a:spAutoFit/>
          </a:bodyPr>
          <a:lstStyle/>
          <a:p>
            <a:pPr>
              <a:lnSpc>
                <a:spcPct val="150000"/>
              </a:lnSpc>
            </a:pPr>
            <a:r>
              <a:rPr lang="zh-CN" altLang="en-US" b="1" dirty="0">
                <a:solidFill>
                  <a:srgbClr val="404040"/>
                </a:solidFill>
                <a:cs typeface="+mn-ea"/>
                <a:sym typeface="+mn-lt"/>
              </a:rPr>
              <a:t>实现目标</a:t>
            </a:r>
          </a:p>
        </p:txBody>
      </p:sp>
      <p:sp>
        <p:nvSpPr>
          <p:cNvPr id="24" name="TextBox 23"/>
          <p:cNvSpPr txBox="1"/>
          <p:nvPr/>
        </p:nvSpPr>
        <p:spPr>
          <a:xfrm>
            <a:off x="5708217" y="3491413"/>
            <a:ext cx="787395" cy="923330"/>
          </a:xfrm>
          <a:prstGeom prst="rect">
            <a:avLst/>
          </a:prstGeom>
          <a:noFill/>
        </p:spPr>
        <p:txBody>
          <a:bodyPr wrap="none" rtlCol="0">
            <a:spAutoFit/>
          </a:bodyPr>
          <a:lstStyle/>
          <a:p>
            <a:pPr algn="ctr"/>
            <a:r>
              <a:rPr lang="en-US" altLang="zh-CN" b="1" dirty="0">
                <a:solidFill>
                  <a:schemeClr val="bg1"/>
                </a:solidFill>
                <a:cs typeface="+mn-ea"/>
                <a:sym typeface="+mn-lt"/>
              </a:rPr>
              <a:t>STEP</a:t>
            </a:r>
          </a:p>
          <a:p>
            <a:pPr algn="ctr"/>
            <a:r>
              <a:rPr lang="en-US" altLang="zh-CN" sz="3600" b="1" dirty="0">
                <a:solidFill>
                  <a:schemeClr val="bg1"/>
                </a:solidFill>
                <a:cs typeface="+mn-ea"/>
                <a:sym typeface="+mn-lt"/>
              </a:rPr>
              <a:t>02</a:t>
            </a:r>
            <a:endParaRPr lang="zh-CN" altLang="en-US" sz="3600" b="1" dirty="0">
              <a:solidFill>
                <a:schemeClr val="bg1"/>
              </a:solidFill>
              <a:cs typeface="+mn-ea"/>
              <a:sym typeface="+mn-lt"/>
            </a:endParaRPr>
          </a:p>
        </p:txBody>
      </p:sp>
      <p:sp>
        <p:nvSpPr>
          <p:cNvPr id="25" name="TextBox 24"/>
          <p:cNvSpPr txBox="1"/>
          <p:nvPr/>
        </p:nvSpPr>
        <p:spPr>
          <a:xfrm>
            <a:off x="8530322" y="3491413"/>
            <a:ext cx="787395" cy="923330"/>
          </a:xfrm>
          <a:prstGeom prst="rect">
            <a:avLst/>
          </a:prstGeom>
          <a:noFill/>
        </p:spPr>
        <p:txBody>
          <a:bodyPr wrap="none" rtlCol="0">
            <a:spAutoFit/>
          </a:bodyPr>
          <a:lstStyle/>
          <a:p>
            <a:pPr algn="ctr"/>
            <a:r>
              <a:rPr lang="en-US" altLang="zh-CN" b="1" dirty="0">
                <a:solidFill>
                  <a:schemeClr val="bg1"/>
                </a:solidFill>
                <a:cs typeface="+mn-ea"/>
                <a:sym typeface="+mn-lt"/>
              </a:rPr>
              <a:t>STEP</a:t>
            </a:r>
          </a:p>
          <a:p>
            <a:pPr algn="ctr"/>
            <a:r>
              <a:rPr lang="en-US" altLang="zh-CN" sz="3600" b="1" dirty="0">
                <a:solidFill>
                  <a:schemeClr val="bg1"/>
                </a:solidFill>
                <a:cs typeface="+mn-ea"/>
                <a:sym typeface="+mn-lt"/>
              </a:rPr>
              <a:t>03</a:t>
            </a:r>
            <a:endParaRPr lang="zh-CN" altLang="en-US" sz="3600" b="1" dirty="0">
              <a:solidFill>
                <a:schemeClr val="bg1"/>
              </a:solidFill>
              <a:cs typeface="+mn-ea"/>
              <a:sym typeface="+mn-lt"/>
            </a:endParaRPr>
          </a:p>
        </p:txBody>
      </p:sp>
      <p:sp>
        <p:nvSpPr>
          <p:cNvPr id="17" name="TextBox 43">
            <a:extLst>
              <a:ext uri="{FF2B5EF4-FFF2-40B4-BE49-F238E27FC236}">
                <a16:creationId xmlns="" xmlns:a16="http://schemas.microsoft.com/office/drawing/2014/main" id="{DB37EFA1-E408-4BEA-B1DD-D2B2ACB8E2E8}"/>
              </a:ext>
            </a:extLst>
          </p:cNvPr>
          <p:cNvSpPr txBox="1"/>
          <p:nvPr/>
        </p:nvSpPr>
        <p:spPr>
          <a:xfrm>
            <a:off x="3323704" y="2097855"/>
            <a:ext cx="5528056" cy="31521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ctr">
              <a:lnSpc>
                <a:spcPts val="2000"/>
              </a:lnSpc>
            </a:pPr>
            <a:r>
              <a:rPr lang="zh-CN" altLang="en-US" sz="1000" dirty="0">
                <a:latin typeface="+mn-lt"/>
                <a:ea typeface="+mn-ea"/>
                <a:cs typeface="+mn-ea"/>
                <a:sym typeface="+mn-lt"/>
              </a:rPr>
              <a:t>点击此处添加内容点击此处添加内容点击此处添加内容点击此处添加内容</a:t>
            </a:r>
          </a:p>
        </p:txBody>
      </p:sp>
      <p:sp>
        <p:nvSpPr>
          <p:cNvPr id="18" name="TextBox 43">
            <a:extLst>
              <a:ext uri="{FF2B5EF4-FFF2-40B4-BE49-F238E27FC236}">
                <a16:creationId xmlns="" xmlns:a16="http://schemas.microsoft.com/office/drawing/2014/main" id="{DB37EFA1-E408-4BEA-B1DD-D2B2ACB8E2E8}"/>
              </a:ext>
            </a:extLst>
          </p:cNvPr>
          <p:cNvSpPr txBox="1"/>
          <p:nvPr/>
        </p:nvSpPr>
        <p:spPr>
          <a:xfrm>
            <a:off x="0" y="5733635"/>
            <a:ext cx="5528056" cy="31521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ctr">
              <a:lnSpc>
                <a:spcPts val="2000"/>
              </a:lnSpc>
            </a:pPr>
            <a:r>
              <a:rPr lang="zh-CN" altLang="en-US" sz="1000" dirty="0">
                <a:latin typeface="+mn-lt"/>
                <a:ea typeface="+mn-ea"/>
                <a:cs typeface="+mn-ea"/>
                <a:sym typeface="+mn-lt"/>
              </a:rPr>
              <a:t>点击此处添加内容点击此处添加内容点击此处添加</a:t>
            </a:r>
          </a:p>
        </p:txBody>
      </p:sp>
      <p:sp>
        <p:nvSpPr>
          <p:cNvPr id="21" name="TextBox 43">
            <a:extLst>
              <a:ext uri="{FF2B5EF4-FFF2-40B4-BE49-F238E27FC236}">
                <a16:creationId xmlns="" xmlns:a16="http://schemas.microsoft.com/office/drawing/2014/main" id="{DB37EFA1-E408-4BEA-B1DD-D2B2ACB8E2E8}"/>
              </a:ext>
            </a:extLst>
          </p:cNvPr>
          <p:cNvSpPr txBox="1"/>
          <p:nvPr/>
        </p:nvSpPr>
        <p:spPr>
          <a:xfrm>
            <a:off x="5753211" y="5733635"/>
            <a:ext cx="5528056" cy="31521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ctr">
              <a:lnSpc>
                <a:spcPts val="2000"/>
              </a:lnSpc>
            </a:pPr>
            <a:r>
              <a:rPr lang="zh-CN" altLang="en-US" sz="1000" dirty="0">
                <a:latin typeface="+mn-lt"/>
                <a:ea typeface="+mn-ea"/>
                <a:cs typeface="+mn-ea"/>
                <a:sym typeface="+mn-lt"/>
              </a:rPr>
              <a:t>点击此处添加内容点击此处添加内容点击此处添加</a:t>
            </a:r>
          </a:p>
        </p:txBody>
      </p:sp>
    </p:spTree>
    <p:extLst>
      <p:ext uri="{BB962C8B-B14F-4D97-AF65-F5344CB8AC3E}">
        <p14:creationId xmlns:p14="http://schemas.microsoft.com/office/powerpoint/2010/main" val="2330818876"/>
      </p:ext>
    </p:extLst>
  </p:cSld>
  <p:clrMapOvr>
    <a:masterClrMapping/>
  </p:clrMapOvr>
  <p:transition spd="slow" advClick="0" advTm="9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3" presetClass="entr" presetSubtype="28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strVal val="4/3*#ppt_w"/>
                                          </p:val>
                                        </p:tav>
                                        <p:tav tm="100000">
                                          <p:val>
                                            <p:strVal val="#ppt_w"/>
                                          </p:val>
                                        </p:tav>
                                      </p:tavLst>
                                    </p:anim>
                                    <p:anim calcmode="lin" valueType="num">
                                      <p:cBhvr>
                                        <p:cTn id="14" dur="500" fill="hold"/>
                                        <p:tgtEl>
                                          <p:spTgt spid="3"/>
                                        </p:tgtEl>
                                        <p:attrNameLst>
                                          <p:attrName>ppt_h</p:attrName>
                                        </p:attrNameLst>
                                      </p:cBhvr>
                                      <p:tavLst>
                                        <p:tav tm="0">
                                          <p:val>
                                            <p:strVal val="4/3*#ppt_h"/>
                                          </p:val>
                                        </p:tav>
                                        <p:tav tm="100000">
                                          <p:val>
                                            <p:strVal val="#ppt_h"/>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ppt_y+.1"/>
                                          </p:val>
                                        </p:tav>
                                        <p:tav tm="100000">
                                          <p:val>
                                            <p:strVal val="#ppt_y"/>
                                          </p:val>
                                        </p:tav>
                                      </p:tavLst>
                                    </p:anim>
                                  </p:childTnLst>
                                </p:cTn>
                              </p:par>
                              <p:par>
                                <p:cTn id="21" presetID="16" presetClass="entr" presetSubtype="37"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arn(outVertical)">
                                      <p:cBhvr>
                                        <p:cTn id="23" dur="500"/>
                                        <p:tgtEl>
                                          <p:spTgt spid="18"/>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23" presetClass="entr" presetSubtype="28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strVal val="4/3*#ppt_w"/>
                                          </p:val>
                                        </p:tav>
                                        <p:tav tm="100000">
                                          <p:val>
                                            <p:strVal val="#ppt_w"/>
                                          </p:val>
                                        </p:tav>
                                      </p:tavLst>
                                    </p:anim>
                                    <p:anim calcmode="lin" valueType="num">
                                      <p:cBhvr>
                                        <p:cTn id="38" dur="500" fill="hold"/>
                                        <p:tgtEl>
                                          <p:spTgt spid="24"/>
                                        </p:tgtEl>
                                        <p:attrNameLst>
                                          <p:attrName>ppt_h</p:attrName>
                                        </p:attrNameLst>
                                      </p:cBhvr>
                                      <p:tavLst>
                                        <p:tav tm="0">
                                          <p:val>
                                            <p:strVal val="4/3*#ppt_h"/>
                                          </p:val>
                                        </p:tav>
                                        <p:tav tm="100000">
                                          <p:val>
                                            <p:strVal val="#ppt_h"/>
                                          </p:val>
                                        </p:tav>
                                      </p:tavLst>
                                    </p:anim>
                                  </p:childTnLst>
                                </p:cTn>
                              </p:par>
                            </p:childTnLst>
                          </p:cTn>
                        </p:par>
                        <p:par>
                          <p:cTn id="39" fill="hold">
                            <p:stCondLst>
                              <p:cond delay="3000"/>
                            </p:stCondLst>
                            <p:childTnLst>
                              <p:par>
                                <p:cTn id="40" presetID="47"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anim calcmode="lin" valueType="num">
                                      <p:cBhvr>
                                        <p:cTn id="43" dur="500" fill="hold"/>
                                        <p:tgtEl>
                                          <p:spTgt spid="14"/>
                                        </p:tgtEl>
                                        <p:attrNameLst>
                                          <p:attrName>ppt_x</p:attrName>
                                        </p:attrNameLst>
                                      </p:cBhvr>
                                      <p:tavLst>
                                        <p:tav tm="0">
                                          <p:val>
                                            <p:strVal val="#ppt_x"/>
                                          </p:val>
                                        </p:tav>
                                        <p:tav tm="100000">
                                          <p:val>
                                            <p:strVal val="#ppt_x"/>
                                          </p:val>
                                        </p:tav>
                                      </p:tavLst>
                                    </p:anim>
                                    <p:anim calcmode="lin" valueType="num">
                                      <p:cBhvr>
                                        <p:cTn id="44" dur="500" fill="hold"/>
                                        <p:tgtEl>
                                          <p:spTgt spid="14"/>
                                        </p:tgtEl>
                                        <p:attrNameLst>
                                          <p:attrName>ppt_y</p:attrName>
                                        </p:attrNameLst>
                                      </p:cBhvr>
                                      <p:tavLst>
                                        <p:tav tm="0">
                                          <p:val>
                                            <p:strVal val="#ppt_y-.1"/>
                                          </p:val>
                                        </p:tav>
                                        <p:tav tm="100000">
                                          <p:val>
                                            <p:strVal val="#ppt_y"/>
                                          </p:val>
                                        </p:tav>
                                      </p:tavLst>
                                    </p:anim>
                                  </p:childTnLst>
                                </p:cTn>
                              </p:par>
                              <p:par>
                                <p:cTn id="45" presetID="16" presetClass="entr" presetSubtype="37"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outVertical)">
                                      <p:cBhvr>
                                        <p:cTn id="47" dur="500"/>
                                        <p:tgtEl>
                                          <p:spTgt spid="17"/>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23" presetClass="entr" presetSubtype="288"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strVal val="4/3*#ppt_w"/>
                                          </p:val>
                                        </p:tav>
                                        <p:tav tm="100000">
                                          <p:val>
                                            <p:strVal val="#ppt_w"/>
                                          </p:val>
                                        </p:tav>
                                      </p:tavLst>
                                    </p:anim>
                                    <p:anim calcmode="lin" valueType="num">
                                      <p:cBhvr>
                                        <p:cTn id="62" dur="500" fill="hold"/>
                                        <p:tgtEl>
                                          <p:spTgt spid="25"/>
                                        </p:tgtEl>
                                        <p:attrNameLst>
                                          <p:attrName>ppt_h</p:attrName>
                                        </p:attrNameLst>
                                      </p:cBhvr>
                                      <p:tavLst>
                                        <p:tav tm="0">
                                          <p:val>
                                            <p:strVal val="4/3*#ppt_h"/>
                                          </p:val>
                                        </p:tav>
                                        <p:tav tm="100000">
                                          <p:val>
                                            <p:strVal val="#ppt_h"/>
                                          </p:val>
                                        </p:tav>
                                      </p:tavLst>
                                    </p:anim>
                                  </p:childTnLst>
                                </p:cTn>
                              </p:par>
                            </p:childTnLst>
                          </p:cTn>
                        </p:par>
                        <p:par>
                          <p:cTn id="63" fill="hold">
                            <p:stCondLst>
                              <p:cond delay="5000"/>
                            </p:stCondLst>
                            <p:childTnLst>
                              <p:par>
                                <p:cTn id="64" presetID="42"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anim calcmode="lin" valueType="num">
                                      <p:cBhvr>
                                        <p:cTn id="67" dur="500" fill="hold"/>
                                        <p:tgtEl>
                                          <p:spTgt spid="15"/>
                                        </p:tgtEl>
                                        <p:attrNameLst>
                                          <p:attrName>ppt_x</p:attrName>
                                        </p:attrNameLst>
                                      </p:cBhvr>
                                      <p:tavLst>
                                        <p:tav tm="0">
                                          <p:val>
                                            <p:strVal val="#ppt_x"/>
                                          </p:val>
                                        </p:tav>
                                        <p:tav tm="100000">
                                          <p:val>
                                            <p:strVal val="#ppt_x"/>
                                          </p:val>
                                        </p:tav>
                                      </p:tavLst>
                                    </p:anim>
                                    <p:anim calcmode="lin" valueType="num">
                                      <p:cBhvr>
                                        <p:cTn id="68" dur="500" fill="hold"/>
                                        <p:tgtEl>
                                          <p:spTgt spid="15"/>
                                        </p:tgtEl>
                                        <p:attrNameLst>
                                          <p:attrName>ppt_y</p:attrName>
                                        </p:attrNameLst>
                                      </p:cBhvr>
                                      <p:tavLst>
                                        <p:tav tm="0">
                                          <p:val>
                                            <p:strVal val="#ppt_y+.1"/>
                                          </p:val>
                                        </p:tav>
                                        <p:tav tm="100000">
                                          <p:val>
                                            <p:strVal val="#ppt_y"/>
                                          </p:val>
                                        </p:tav>
                                      </p:tavLst>
                                    </p:anim>
                                  </p:childTnLst>
                                </p:cTn>
                              </p:par>
                              <p:par>
                                <p:cTn id="69" presetID="16" presetClass="entr" presetSubtype="37"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barn(outVertical)">
                                      <p:cBhvr>
                                        <p:cTn id="7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3" grpId="0"/>
      <p:bldP spid="19" grpId="0" animBg="1"/>
      <p:bldP spid="8" grpId="0" animBg="1"/>
      <p:bldP spid="10" grpId="0" animBg="1"/>
      <p:bldP spid="13" grpId="0"/>
      <p:bldP spid="14" grpId="0"/>
      <p:bldP spid="15" grpId="0"/>
      <p:bldP spid="24" grpId="0"/>
      <p:bldP spid="25" grpId="0"/>
      <p:bldP spid="17" grpId="0"/>
      <p:bldP spid="18"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p:cNvSpPr>
          <p:nvPr/>
        </p:nvSpPr>
        <p:spPr bwMode="auto">
          <a:xfrm>
            <a:off x="1516615" y="2013283"/>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15" name="Freeform 7"/>
          <p:cNvSpPr>
            <a:spLocks/>
          </p:cNvSpPr>
          <p:nvPr/>
        </p:nvSpPr>
        <p:spPr bwMode="auto">
          <a:xfrm>
            <a:off x="1516615" y="3136663"/>
            <a:ext cx="265060" cy="49723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16" name="Freeform 8"/>
          <p:cNvSpPr>
            <a:spLocks/>
          </p:cNvSpPr>
          <p:nvPr/>
        </p:nvSpPr>
        <p:spPr bwMode="auto">
          <a:xfrm>
            <a:off x="1854829" y="2013283"/>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17" name="Freeform 9"/>
          <p:cNvSpPr>
            <a:spLocks/>
          </p:cNvSpPr>
          <p:nvPr/>
        </p:nvSpPr>
        <p:spPr bwMode="auto">
          <a:xfrm>
            <a:off x="2193041" y="2013283"/>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18" name="Freeform 10"/>
          <p:cNvSpPr>
            <a:spLocks/>
          </p:cNvSpPr>
          <p:nvPr/>
        </p:nvSpPr>
        <p:spPr bwMode="auto">
          <a:xfrm>
            <a:off x="2532677" y="2013283"/>
            <a:ext cx="266484" cy="1620615"/>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19" name="Freeform 11"/>
          <p:cNvSpPr>
            <a:spLocks/>
          </p:cNvSpPr>
          <p:nvPr/>
        </p:nvSpPr>
        <p:spPr bwMode="auto">
          <a:xfrm>
            <a:off x="1854829" y="2798092"/>
            <a:ext cx="265060" cy="835807"/>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0" name="Freeform 12"/>
          <p:cNvSpPr>
            <a:spLocks/>
          </p:cNvSpPr>
          <p:nvPr/>
        </p:nvSpPr>
        <p:spPr bwMode="auto">
          <a:xfrm>
            <a:off x="2193041" y="2448183"/>
            <a:ext cx="266484" cy="1185712"/>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1" name="Freeform 13"/>
          <p:cNvSpPr>
            <a:spLocks/>
          </p:cNvSpPr>
          <p:nvPr/>
        </p:nvSpPr>
        <p:spPr bwMode="auto">
          <a:xfrm>
            <a:off x="2532677" y="2218693"/>
            <a:ext cx="266484" cy="1415205"/>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2" name="Freeform 14"/>
          <p:cNvSpPr>
            <a:spLocks/>
          </p:cNvSpPr>
          <p:nvPr/>
        </p:nvSpPr>
        <p:spPr bwMode="auto">
          <a:xfrm>
            <a:off x="4220342" y="2013283"/>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3" name="Freeform 15"/>
          <p:cNvSpPr>
            <a:spLocks/>
          </p:cNvSpPr>
          <p:nvPr/>
        </p:nvSpPr>
        <p:spPr bwMode="auto">
          <a:xfrm>
            <a:off x="4558395" y="2013283"/>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4" name="Freeform 16"/>
          <p:cNvSpPr>
            <a:spLocks/>
          </p:cNvSpPr>
          <p:nvPr/>
        </p:nvSpPr>
        <p:spPr bwMode="auto">
          <a:xfrm>
            <a:off x="4897875" y="2013283"/>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5" name="Freeform 17"/>
          <p:cNvSpPr>
            <a:spLocks/>
          </p:cNvSpPr>
          <p:nvPr/>
        </p:nvSpPr>
        <p:spPr bwMode="auto">
          <a:xfrm>
            <a:off x="5237353" y="2013283"/>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6" name="Freeform 18"/>
          <p:cNvSpPr>
            <a:spLocks/>
          </p:cNvSpPr>
          <p:nvPr/>
        </p:nvSpPr>
        <p:spPr bwMode="auto">
          <a:xfrm>
            <a:off x="4220342" y="3393072"/>
            <a:ext cx="265060" cy="24082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7" name="Freeform 19"/>
          <p:cNvSpPr>
            <a:spLocks/>
          </p:cNvSpPr>
          <p:nvPr/>
        </p:nvSpPr>
        <p:spPr bwMode="auto">
          <a:xfrm>
            <a:off x="4558395" y="2805173"/>
            <a:ext cx="266484" cy="82872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8" name="Freeform 20"/>
          <p:cNvSpPr>
            <a:spLocks/>
          </p:cNvSpPr>
          <p:nvPr/>
        </p:nvSpPr>
        <p:spPr bwMode="auto">
          <a:xfrm>
            <a:off x="4897875" y="2218693"/>
            <a:ext cx="266484" cy="1415205"/>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29" name="Freeform 21"/>
          <p:cNvSpPr>
            <a:spLocks/>
          </p:cNvSpPr>
          <p:nvPr/>
        </p:nvSpPr>
        <p:spPr bwMode="auto">
          <a:xfrm>
            <a:off x="5237353" y="3012002"/>
            <a:ext cx="266484" cy="621897"/>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0" name="Freeform 22"/>
          <p:cNvSpPr>
            <a:spLocks/>
          </p:cNvSpPr>
          <p:nvPr/>
        </p:nvSpPr>
        <p:spPr bwMode="auto">
          <a:xfrm>
            <a:off x="6859861" y="2013283"/>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1" name="Freeform 23"/>
          <p:cNvSpPr>
            <a:spLocks/>
          </p:cNvSpPr>
          <p:nvPr/>
        </p:nvSpPr>
        <p:spPr bwMode="auto">
          <a:xfrm>
            <a:off x="7200131" y="2013283"/>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2" name="Freeform 24"/>
          <p:cNvSpPr>
            <a:spLocks/>
          </p:cNvSpPr>
          <p:nvPr/>
        </p:nvSpPr>
        <p:spPr bwMode="auto">
          <a:xfrm>
            <a:off x="7538977" y="2013283"/>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3" name="Freeform 25"/>
          <p:cNvSpPr>
            <a:spLocks/>
          </p:cNvSpPr>
          <p:nvPr/>
        </p:nvSpPr>
        <p:spPr bwMode="auto">
          <a:xfrm>
            <a:off x="7877822" y="2013283"/>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4" name="Freeform 26"/>
          <p:cNvSpPr>
            <a:spLocks/>
          </p:cNvSpPr>
          <p:nvPr/>
        </p:nvSpPr>
        <p:spPr bwMode="auto">
          <a:xfrm>
            <a:off x="7877822" y="2211608"/>
            <a:ext cx="266484" cy="142228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5" name="Freeform 27"/>
          <p:cNvSpPr>
            <a:spLocks/>
          </p:cNvSpPr>
          <p:nvPr/>
        </p:nvSpPr>
        <p:spPr bwMode="auto">
          <a:xfrm>
            <a:off x="7538977" y="2475102"/>
            <a:ext cx="265060" cy="1158797"/>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6" name="Freeform 28"/>
          <p:cNvSpPr>
            <a:spLocks/>
          </p:cNvSpPr>
          <p:nvPr/>
        </p:nvSpPr>
        <p:spPr bwMode="auto">
          <a:xfrm>
            <a:off x="7200131" y="2805173"/>
            <a:ext cx="265060" cy="82872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7" name="Freeform 29"/>
          <p:cNvSpPr>
            <a:spLocks/>
          </p:cNvSpPr>
          <p:nvPr/>
        </p:nvSpPr>
        <p:spPr bwMode="auto">
          <a:xfrm>
            <a:off x="6859861" y="3147997"/>
            <a:ext cx="266484" cy="485901"/>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8" name="Freeform 30"/>
          <p:cNvSpPr>
            <a:spLocks/>
          </p:cNvSpPr>
          <p:nvPr/>
        </p:nvSpPr>
        <p:spPr bwMode="auto">
          <a:xfrm>
            <a:off x="9452679" y="2013283"/>
            <a:ext cx="266484" cy="1620615"/>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39" name="Freeform 31"/>
          <p:cNvSpPr>
            <a:spLocks/>
          </p:cNvSpPr>
          <p:nvPr/>
        </p:nvSpPr>
        <p:spPr bwMode="auto">
          <a:xfrm>
            <a:off x="9792315" y="2013283"/>
            <a:ext cx="266484"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0" name="Freeform 32"/>
          <p:cNvSpPr>
            <a:spLocks/>
          </p:cNvSpPr>
          <p:nvPr/>
        </p:nvSpPr>
        <p:spPr bwMode="auto">
          <a:xfrm>
            <a:off x="10131951" y="2013283"/>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1" name="Freeform 33"/>
          <p:cNvSpPr>
            <a:spLocks/>
          </p:cNvSpPr>
          <p:nvPr/>
        </p:nvSpPr>
        <p:spPr bwMode="auto">
          <a:xfrm>
            <a:off x="10470165" y="2013283"/>
            <a:ext cx="265060" cy="162061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2" name="Freeform 34"/>
          <p:cNvSpPr>
            <a:spLocks/>
          </p:cNvSpPr>
          <p:nvPr/>
        </p:nvSpPr>
        <p:spPr bwMode="auto">
          <a:xfrm>
            <a:off x="10470165" y="2227191"/>
            <a:ext cx="265060" cy="1406707"/>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3" name="Freeform 35"/>
          <p:cNvSpPr>
            <a:spLocks/>
          </p:cNvSpPr>
          <p:nvPr/>
        </p:nvSpPr>
        <p:spPr bwMode="auto">
          <a:xfrm>
            <a:off x="10131951" y="2350439"/>
            <a:ext cx="265060" cy="1283459"/>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4" name="Freeform 36"/>
          <p:cNvSpPr>
            <a:spLocks/>
          </p:cNvSpPr>
          <p:nvPr/>
        </p:nvSpPr>
        <p:spPr bwMode="auto">
          <a:xfrm>
            <a:off x="9792315" y="3288241"/>
            <a:ext cx="266484" cy="34565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gradFill>
            <a:gsLst>
              <a:gs pos="0">
                <a:srgbClr val="585858"/>
              </a:gs>
              <a:gs pos="95000">
                <a:srgbClr val="202020"/>
              </a:gs>
            </a:gsLst>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5" name="Freeform 37"/>
          <p:cNvSpPr>
            <a:spLocks/>
          </p:cNvSpPr>
          <p:nvPr/>
        </p:nvSpPr>
        <p:spPr bwMode="auto">
          <a:xfrm>
            <a:off x="9452679" y="2646509"/>
            <a:ext cx="266484" cy="987387"/>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gradFill>
            <a:gsLst>
              <a:gs pos="0">
                <a:srgbClr val="F2DF6A"/>
              </a:gs>
              <a:gs pos="86000">
                <a:srgbClr val="AB622C"/>
              </a:gs>
            </a:gsLst>
            <a:lin ang="2700000" scaled="0"/>
          </a:gra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6" name="Oval 38"/>
          <p:cNvSpPr>
            <a:spLocks noChangeArrowheads="1"/>
          </p:cNvSpPr>
          <p:nvPr/>
        </p:nvSpPr>
        <p:spPr bwMode="auto">
          <a:xfrm>
            <a:off x="1813024" y="4034187"/>
            <a:ext cx="672624" cy="670904"/>
          </a:xfrm>
          <a:prstGeom prst="ellipse">
            <a:avLst/>
          </a:prstGeom>
          <a:gradFill>
            <a:gsLst>
              <a:gs pos="0">
                <a:srgbClr val="F2DF6A"/>
              </a:gs>
              <a:gs pos="86000">
                <a:srgbClr val="AB622C"/>
              </a:gs>
            </a:gsLst>
            <a:lin ang="2700000" scaled="0"/>
          </a:gradFill>
          <a:ln w="12700" cap="flat">
            <a:noFill/>
            <a:prstDash val="solid"/>
            <a:miter lim="800000"/>
            <a:headEnd/>
            <a:tailEnd/>
          </a:ln>
          <a:effectLst>
            <a:outerShdw blurRad="190500" dist="63500" dir="2700000" algn="tl" rotWithShape="0">
              <a:prstClr val="black">
                <a:alpha val="20000"/>
              </a:prstClr>
            </a:outerShdw>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7" name="Freeform 39"/>
          <p:cNvSpPr>
            <a:spLocks noEditPoints="1"/>
          </p:cNvSpPr>
          <p:nvPr/>
        </p:nvSpPr>
        <p:spPr bwMode="auto">
          <a:xfrm>
            <a:off x="1985791" y="4190053"/>
            <a:ext cx="356763" cy="359171"/>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8" name="Oval 40"/>
          <p:cNvSpPr>
            <a:spLocks noChangeArrowheads="1"/>
          </p:cNvSpPr>
          <p:nvPr/>
        </p:nvSpPr>
        <p:spPr bwMode="auto">
          <a:xfrm>
            <a:off x="4514269" y="4034187"/>
            <a:ext cx="674897" cy="670904"/>
          </a:xfrm>
          <a:prstGeom prst="ellipse">
            <a:avLst/>
          </a:prstGeom>
          <a:gradFill>
            <a:gsLst>
              <a:gs pos="0">
                <a:srgbClr val="585858"/>
              </a:gs>
              <a:gs pos="95000">
                <a:srgbClr val="202020"/>
              </a:gs>
            </a:gsLst>
          </a:gradFill>
          <a:ln w="12700" cap="flat">
            <a:noFill/>
            <a:prstDash val="solid"/>
            <a:miter lim="800000"/>
            <a:headEnd/>
            <a:tailEnd/>
          </a:ln>
          <a:effectLst>
            <a:outerShdw blurRad="190500" dist="63500" dir="2700000" algn="tl" rotWithShape="0">
              <a:prstClr val="black">
                <a:alpha val="20000"/>
              </a:prstClr>
            </a:outerShdw>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49" name="Oval 41"/>
          <p:cNvSpPr>
            <a:spLocks noChangeArrowheads="1"/>
          </p:cNvSpPr>
          <p:nvPr/>
        </p:nvSpPr>
        <p:spPr bwMode="auto">
          <a:xfrm>
            <a:off x="7158308" y="4034187"/>
            <a:ext cx="672624" cy="670904"/>
          </a:xfrm>
          <a:prstGeom prst="ellipse">
            <a:avLst/>
          </a:prstGeom>
          <a:gradFill>
            <a:gsLst>
              <a:gs pos="0">
                <a:srgbClr val="F2DF6A"/>
              </a:gs>
              <a:gs pos="86000">
                <a:srgbClr val="AB622C"/>
              </a:gs>
            </a:gsLst>
            <a:lin ang="2700000" scaled="0"/>
          </a:gradFill>
          <a:ln w="12700" cap="flat">
            <a:noFill/>
            <a:prstDash val="solid"/>
            <a:miter lim="800000"/>
            <a:headEnd/>
            <a:tailEnd/>
          </a:ln>
          <a:effectLst>
            <a:outerShdw blurRad="190500" dist="63500" dir="2700000" algn="tl" rotWithShape="0">
              <a:prstClr val="black">
                <a:alpha val="20000"/>
              </a:prstClr>
            </a:outerShdw>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50" name="Oval 42"/>
          <p:cNvSpPr>
            <a:spLocks noChangeArrowheads="1"/>
          </p:cNvSpPr>
          <p:nvPr/>
        </p:nvSpPr>
        <p:spPr bwMode="auto">
          <a:xfrm>
            <a:off x="9759069" y="4034187"/>
            <a:ext cx="672624" cy="670904"/>
          </a:xfrm>
          <a:prstGeom prst="ellipse">
            <a:avLst/>
          </a:prstGeom>
          <a:gradFill>
            <a:gsLst>
              <a:gs pos="0">
                <a:srgbClr val="585858"/>
              </a:gs>
              <a:gs pos="95000">
                <a:srgbClr val="202020"/>
              </a:gs>
            </a:gsLst>
          </a:gradFill>
          <a:ln w="12700" cap="flat">
            <a:noFill/>
            <a:prstDash val="solid"/>
            <a:miter lim="800000"/>
            <a:headEnd/>
            <a:tailEnd/>
          </a:ln>
          <a:effectLst>
            <a:outerShdw blurRad="190500" dist="63500" dir="2700000" algn="tl" rotWithShape="0">
              <a:prstClr val="black">
                <a:alpha val="20000"/>
              </a:prstClr>
            </a:outerShdw>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51" name="Freeform 43"/>
          <p:cNvSpPr>
            <a:spLocks noEditPoints="1"/>
          </p:cNvSpPr>
          <p:nvPr/>
        </p:nvSpPr>
        <p:spPr bwMode="auto">
          <a:xfrm>
            <a:off x="7354870" y="4257822"/>
            <a:ext cx="279503" cy="223639"/>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52" name="Freeform 44"/>
          <p:cNvSpPr>
            <a:spLocks noEditPoints="1"/>
          </p:cNvSpPr>
          <p:nvPr/>
        </p:nvSpPr>
        <p:spPr bwMode="auto">
          <a:xfrm>
            <a:off x="4657852" y="4203185"/>
            <a:ext cx="386305" cy="334323"/>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53" name="Freeform 45"/>
          <p:cNvSpPr>
            <a:spLocks noEditPoints="1"/>
          </p:cNvSpPr>
          <p:nvPr/>
        </p:nvSpPr>
        <p:spPr bwMode="auto">
          <a:xfrm>
            <a:off x="9936182" y="4209389"/>
            <a:ext cx="286321" cy="3162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solidFill>
          <a:ln>
            <a:noFill/>
          </a:ln>
          <a:effectLst/>
        </p:spPr>
        <p:txBody>
          <a:bodyPr vert="horz" wrap="square" lIns="81867" tIns="40932" rIns="81867" bIns="40932" numCol="1" anchor="t" anchorCtr="0" compatLnSpc="1">
            <a:prstTxWarp prst="textNoShape">
              <a:avLst/>
            </a:prstTxWarp>
          </a:bodyPr>
          <a:lstStyle/>
          <a:p>
            <a:endParaRPr lang="zh-CN" altLang="en-US" sz="1799" dirty="0">
              <a:cs typeface="+mn-ea"/>
              <a:sym typeface="+mn-lt"/>
            </a:endParaRPr>
          </a:p>
        </p:txBody>
      </p:sp>
      <p:sp>
        <p:nvSpPr>
          <p:cNvPr id="54" name="TextBox 53"/>
          <p:cNvSpPr txBox="1"/>
          <p:nvPr/>
        </p:nvSpPr>
        <p:spPr>
          <a:xfrm>
            <a:off x="1185515" y="5229054"/>
            <a:ext cx="1883304"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ctr">
              <a:lnSpc>
                <a:spcPct val="120000"/>
              </a:lnSpc>
            </a:pPr>
            <a:r>
              <a:rPr lang="zh-CN" altLang="en-US" sz="1000" dirty="0">
                <a:solidFill>
                  <a:schemeClr val="tx1">
                    <a:lumMod val="50000"/>
                    <a:lumOff val="50000"/>
                  </a:schemeClr>
                </a:solidFill>
                <a:latin typeface="+mn-lt"/>
                <a:ea typeface="+mn-ea"/>
                <a:cs typeface="+mn-ea"/>
                <a:sym typeface="+mn-lt"/>
              </a:rPr>
              <a:t>您的内容打在这里，或者通过复制您的文本后</a:t>
            </a:r>
          </a:p>
        </p:txBody>
      </p:sp>
      <p:sp>
        <p:nvSpPr>
          <p:cNvPr id="55" name="TextBox 54"/>
          <p:cNvSpPr txBox="1"/>
          <p:nvPr/>
        </p:nvSpPr>
        <p:spPr>
          <a:xfrm>
            <a:off x="1624468" y="4880068"/>
            <a:ext cx="1005404" cy="338554"/>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lgn="ctr"/>
            <a:r>
              <a:rPr lang="zh-CN" altLang="en-US" sz="1600" dirty="0">
                <a:solidFill>
                  <a:schemeClr val="tx1">
                    <a:lumMod val="75000"/>
                    <a:lumOff val="25000"/>
                  </a:schemeClr>
                </a:solidFill>
                <a:cs typeface="+mn-ea"/>
                <a:sym typeface="+mn-lt"/>
              </a:rPr>
              <a:t>添加标题</a:t>
            </a:r>
          </a:p>
        </p:txBody>
      </p:sp>
      <p:sp>
        <p:nvSpPr>
          <p:cNvPr id="56" name="TextBox 55"/>
          <p:cNvSpPr txBox="1"/>
          <p:nvPr/>
        </p:nvSpPr>
        <p:spPr>
          <a:xfrm>
            <a:off x="3914920" y="5229054"/>
            <a:ext cx="1883304" cy="44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ctr"/>
            <a:r>
              <a:rPr lang="zh-CN" altLang="en-US" sz="1000" dirty="0">
                <a:solidFill>
                  <a:schemeClr val="tx1">
                    <a:lumMod val="50000"/>
                    <a:lumOff val="50000"/>
                  </a:schemeClr>
                </a:solidFill>
                <a:latin typeface="+mn-lt"/>
                <a:ea typeface="+mn-ea"/>
                <a:cs typeface="+mn-ea"/>
                <a:sym typeface="+mn-lt"/>
              </a:rPr>
              <a:t>您的内容打在这里，或者通过复制您的文本后。</a:t>
            </a:r>
          </a:p>
        </p:txBody>
      </p:sp>
      <p:sp>
        <p:nvSpPr>
          <p:cNvPr id="57" name="TextBox 56"/>
          <p:cNvSpPr txBox="1"/>
          <p:nvPr/>
        </p:nvSpPr>
        <p:spPr>
          <a:xfrm>
            <a:off x="4353875" y="4880068"/>
            <a:ext cx="1005404" cy="338554"/>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lgn="ctr"/>
            <a:r>
              <a:rPr lang="zh-CN" altLang="en-US" sz="1600" dirty="0">
                <a:solidFill>
                  <a:schemeClr val="tx1">
                    <a:lumMod val="75000"/>
                    <a:lumOff val="25000"/>
                  </a:schemeClr>
                </a:solidFill>
                <a:cs typeface="+mn-ea"/>
                <a:sym typeface="+mn-lt"/>
              </a:rPr>
              <a:t>添加标题</a:t>
            </a:r>
          </a:p>
        </p:txBody>
      </p:sp>
      <p:sp>
        <p:nvSpPr>
          <p:cNvPr id="58" name="TextBox 57"/>
          <p:cNvSpPr txBox="1"/>
          <p:nvPr/>
        </p:nvSpPr>
        <p:spPr>
          <a:xfrm>
            <a:off x="6580121" y="5229054"/>
            <a:ext cx="1883304" cy="44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ctr"/>
            <a:r>
              <a:rPr lang="zh-CN" altLang="en-US" sz="1000" dirty="0">
                <a:solidFill>
                  <a:schemeClr val="tx1">
                    <a:lumMod val="50000"/>
                    <a:lumOff val="50000"/>
                  </a:schemeClr>
                </a:solidFill>
                <a:latin typeface="+mn-lt"/>
                <a:ea typeface="+mn-ea"/>
                <a:cs typeface="+mn-ea"/>
                <a:sym typeface="+mn-lt"/>
              </a:rPr>
              <a:t>您的内容打在这里，或者通过复制您的文本后。</a:t>
            </a:r>
          </a:p>
        </p:txBody>
      </p:sp>
      <p:sp>
        <p:nvSpPr>
          <p:cNvPr id="59" name="TextBox 58"/>
          <p:cNvSpPr txBox="1"/>
          <p:nvPr/>
        </p:nvSpPr>
        <p:spPr>
          <a:xfrm>
            <a:off x="7019075" y="4880068"/>
            <a:ext cx="1005404" cy="338554"/>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lgn="ctr"/>
            <a:r>
              <a:rPr lang="zh-CN" altLang="en-US" sz="1600" dirty="0">
                <a:solidFill>
                  <a:schemeClr val="tx1">
                    <a:lumMod val="75000"/>
                    <a:lumOff val="25000"/>
                  </a:schemeClr>
                </a:solidFill>
                <a:cs typeface="+mn-ea"/>
                <a:sym typeface="+mn-lt"/>
              </a:rPr>
              <a:t>添加标题</a:t>
            </a:r>
          </a:p>
        </p:txBody>
      </p:sp>
      <p:sp>
        <p:nvSpPr>
          <p:cNvPr id="60" name="TextBox 59"/>
          <p:cNvSpPr txBox="1"/>
          <p:nvPr/>
        </p:nvSpPr>
        <p:spPr>
          <a:xfrm>
            <a:off x="9125207" y="5229051"/>
            <a:ext cx="1883304" cy="436350"/>
          </a:xfrm>
          <a:prstGeom prst="rect">
            <a:avLst/>
          </a:prstGeom>
          <a:noFill/>
        </p:spPr>
        <p:txBody>
          <a:bodyPr wrap="square" lIns="81867" tIns="40932" rIns="81867" bIns="40932" rtlCol="0">
            <a:spAutoFit/>
          </a:bodyPr>
          <a:lstStyle/>
          <a:p>
            <a:pPr algn="ctr">
              <a:lnSpc>
                <a:spcPct val="120000"/>
              </a:lnSpc>
            </a:pPr>
            <a:r>
              <a:rPr lang="zh-CN" altLang="en-US" sz="1000" dirty="0">
                <a:solidFill>
                  <a:schemeClr val="tx1">
                    <a:lumMod val="50000"/>
                    <a:lumOff val="50000"/>
                  </a:schemeClr>
                </a:solidFill>
                <a:cs typeface="+mn-ea"/>
                <a:sym typeface="+mn-lt"/>
              </a:rPr>
              <a:t>您的内容打在这里，或者通过复制您的文本后。</a:t>
            </a:r>
          </a:p>
        </p:txBody>
      </p:sp>
      <p:sp>
        <p:nvSpPr>
          <p:cNvPr id="61" name="TextBox 60"/>
          <p:cNvSpPr txBox="1"/>
          <p:nvPr/>
        </p:nvSpPr>
        <p:spPr>
          <a:xfrm>
            <a:off x="9564159" y="4880068"/>
            <a:ext cx="1005404" cy="338554"/>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lgn="ctr"/>
            <a:r>
              <a:rPr lang="zh-CN" altLang="en-US" sz="1600" dirty="0">
                <a:solidFill>
                  <a:schemeClr val="tx1">
                    <a:lumMod val="75000"/>
                    <a:lumOff val="25000"/>
                  </a:schemeClr>
                </a:solidFill>
                <a:cs typeface="+mn-ea"/>
                <a:sym typeface="+mn-lt"/>
              </a:rPr>
              <a:t>添加标题</a:t>
            </a:r>
          </a:p>
        </p:txBody>
      </p:sp>
      <p:sp>
        <p:nvSpPr>
          <p:cNvPr id="62" name="TextBox 61"/>
          <p:cNvSpPr txBox="1"/>
          <p:nvPr/>
        </p:nvSpPr>
        <p:spPr>
          <a:xfrm>
            <a:off x="13510893" y="7029355"/>
            <a:ext cx="877163" cy="369204"/>
          </a:xfrm>
          <a:prstGeom prst="rect">
            <a:avLst/>
          </a:prstGeom>
          <a:noFill/>
        </p:spPr>
        <p:txBody>
          <a:bodyPr wrap="none" rtlCol="0">
            <a:spAutoFit/>
          </a:bodyPr>
          <a:lstStyle/>
          <a:p>
            <a:r>
              <a:rPr lang="zh-CN" altLang="en-US" sz="1799" dirty="0">
                <a:cs typeface="+mn-ea"/>
                <a:sym typeface="+mn-lt"/>
              </a:rPr>
              <a:t>延时符</a:t>
            </a:r>
          </a:p>
        </p:txBody>
      </p:sp>
    </p:spTree>
    <p:extLst>
      <p:ext uri="{BB962C8B-B14F-4D97-AF65-F5344CB8AC3E}">
        <p14:creationId xmlns:p14="http://schemas.microsoft.com/office/powerpoint/2010/main" val="243652089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ppt_w</p:attrName>
                                        </p:attrNameLst>
                                      </p:cBhvr>
                                      <p:tavLst>
                                        <p:tav tm="0" fmla="#ppt_w*sin(2.5*pi*$)">
                                          <p:val>
                                            <p:fltVal val="0"/>
                                          </p:val>
                                        </p:tav>
                                        <p:tav tm="100000">
                                          <p:val>
                                            <p:fltVal val="1"/>
                                          </p:val>
                                        </p:tav>
                                      </p:tavLst>
                                    </p:anim>
                                    <p:anim calcmode="lin" valueType="num">
                                      <p:cBhvr>
                                        <p:cTn id="9" dur="5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anim calcmode="lin" valueType="num">
                                      <p:cBhvr>
                                        <p:cTn id="13" dur="500" fill="hold"/>
                                        <p:tgtEl>
                                          <p:spTgt spid="47"/>
                                        </p:tgtEl>
                                        <p:attrNameLst>
                                          <p:attrName>ppt_w</p:attrName>
                                        </p:attrNameLst>
                                      </p:cBhvr>
                                      <p:tavLst>
                                        <p:tav tm="0" fmla="#ppt_w*sin(2.5*pi*$)">
                                          <p:val>
                                            <p:fltVal val="0"/>
                                          </p:val>
                                        </p:tav>
                                        <p:tav tm="100000">
                                          <p:val>
                                            <p:fltVal val="1"/>
                                          </p:val>
                                        </p:tav>
                                      </p:tavLst>
                                    </p:anim>
                                    <p:anim calcmode="lin" valueType="num">
                                      <p:cBhvr>
                                        <p:cTn id="14" dur="500" fill="hold"/>
                                        <p:tgtEl>
                                          <p:spTgt spid="4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1000"/>
                                        <p:tgtEl>
                                          <p:spTgt spid="55"/>
                                        </p:tgtEl>
                                      </p:cBhvr>
                                    </p:animEffect>
                                    <p:anim calcmode="lin" valueType="num">
                                      <p:cBhvr>
                                        <p:cTn id="19" dur="1000" fill="hold"/>
                                        <p:tgtEl>
                                          <p:spTgt spid="55"/>
                                        </p:tgtEl>
                                        <p:attrNameLst>
                                          <p:attrName>ppt_x</p:attrName>
                                        </p:attrNameLst>
                                      </p:cBhvr>
                                      <p:tavLst>
                                        <p:tav tm="0">
                                          <p:val>
                                            <p:strVal val="#ppt_x"/>
                                          </p:val>
                                        </p:tav>
                                        <p:tav tm="100000">
                                          <p:val>
                                            <p:strVal val="#ppt_x"/>
                                          </p:val>
                                        </p:tav>
                                      </p:tavLst>
                                    </p:anim>
                                    <p:anim calcmode="lin" valueType="num">
                                      <p:cBhvr>
                                        <p:cTn id="20" dur="1000" fill="hold"/>
                                        <p:tgtEl>
                                          <p:spTgt spid="5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1000"/>
                                        <p:tgtEl>
                                          <p:spTgt spid="54"/>
                                        </p:tgtEl>
                                      </p:cBhvr>
                                    </p:animEffect>
                                    <p:anim calcmode="lin" valueType="num">
                                      <p:cBhvr>
                                        <p:cTn id="24" dur="1000" fill="hold"/>
                                        <p:tgtEl>
                                          <p:spTgt spid="54"/>
                                        </p:tgtEl>
                                        <p:attrNameLst>
                                          <p:attrName>ppt_x</p:attrName>
                                        </p:attrNameLst>
                                      </p:cBhvr>
                                      <p:tavLst>
                                        <p:tav tm="0">
                                          <p:val>
                                            <p:strVal val="#ppt_x"/>
                                          </p:val>
                                        </p:tav>
                                        <p:tav tm="100000">
                                          <p:val>
                                            <p:strVal val="#ppt_x"/>
                                          </p:val>
                                        </p:tav>
                                      </p:tavLst>
                                    </p:anim>
                                    <p:anim calcmode="lin" valueType="num">
                                      <p:cBhvr>
                                        <p:cTn id="25" dur="1000" fill="hold"/>
                                        <p:tgtEl>
                                          <p:spTgt spid="5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500"/>
                                        <p:tgtEl>
                                          <p:spTgt spid="1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500"/>
                                        <p:tgtEl>
                                          <p:spTgt spid="48"/>
                                        </p:tgtEl>
                                      </p:cBhvr>
                                    </p:animEffect>
                                    <p:anim calcmode="lin" valueType="num">
                                      <p:cBhvr>
                                        <p:cTn id="55" dur="500" fill="hold"/>
                                        <p:tgtEl>
                                          <p:spTgt spid="48"/>
                                        </p:tgtEl>
                                        <p:attrNameLst>
                                          <p:attrName>ppt_w</p:attrName>
                                        </p:attrNameLst>
                                      </p:cBhvr>
                                      <p:tavLst>
                                        <p:tav tm="0" fmla="#ppt_w*sin(2.5*pi*$)">
                                          <p:val>
                                            <p:fltVal val="0"/>
                                          </p:val>
                                        </p:tav>
                                        <p:tav tm="100000">
                                          <p:val>
                                            <p:fltVal val="1"/>
                                          </p:val>
                                        </p:tav>
                                      </p:tavLst>
                                    </p:anim>
                                    <p:anim calcmode="lin" valueType="num">
                                      <p:cBhvr>
                                        <p:cTn id="56" dur="500" fill="hold"/>
                                        <p:tgtEl>
                                          <p:spTgt spid="4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anim calcmode="lin" valueType="num">
                                      <p:cBhvr>
                                        <p:cTn id="60" dur="500" fill="hold"/>
                                        <p:tgtEl>
                                          <p:spTgt spid="52"/>
                                        </p:tgtEl>
                                        <p:attrNameLst>
                                          <p:attrName>ppt_w</p:attrName>
                                        </p:attrNameLst>
                                      </p:cBhvr>
                                      <p:tavLst>
                                        <p:tav tm="0" fmla="#ppt_w*sin(2.5*pi*$)">
                                          <p:val>
                                            <p:fltVal val="0"/>
                                          </p:val>
                                        </p:tav>
                                        <p:tav tm="100000">
                                          <p:val>
                                            <p:fltVal val="1"/>
                                          </p:val>
                                        </p:tav>
                                      </p:tavLst>
                                    </p:anim>
                                    <p:anim calcmode="lin" valueType="num">
                                      <p:cBhvr>
                                        <p:cTn id="61" dur="500" fill="hold"/>
                                        <p:tgtEl>
                                          <p:spTgt spid="5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1000"/>
                                        <p:tgtEl>
                                          <p:spTgt spid="57"/>
                                        </p:tgtEl>
                                      </p:cBhvr>
                                    </p:animEffect>
                                    <p:anim calcmode="lin" valueType="num">
                                      <p:cBhvr>
                                        <p:cTn id="66" dur="1000" fill="hold"/>
                                        <p:tgtEl>
                                          <p:spTgt spid="57"/>
                                        </p:tgtEl>
                                        <p:attrNameLst>
                                          <p:attrName>ppt_x</p:attrName>
                                        </p:attrNameLst>
                                      </p:cBhvr>
                                      <p:tavLst>
                                        <p:tav tm="0">
                                          <p:val>
                                            <p:strVal val="#ppt_x"/>
                                          </p:val>
                                        </p:tav>
                                        <p:tav tm="100000">
                                          <p:val>
                                            <p:strVal val="#ppt_x"/>
                                          </p:val>
                                        </p:tav>
                                      </p:tavLst>
                                    </p:anim>
                                    <p:anim calcmode="lin" valueType="num">
                                      <p:cBhvr>
                                        <p:cTn id="67" dur="1000" fill="hold"/>
                                        <p:tgtEl>
                                          <p:spTgt spid="5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1000"/>
                                        <p:tgtEl>
                                          <p:spTgt spid="56"/>
                                        </p:tgtEl>
                                      </p:cBhvr>
                                    </p:animEffect>
                                    <p:anim calcmode="lin" valueType="num">
                                      <p:cBhvr>
                                        <p:cTn id="71" dur="1000" fill="hold"/>
                                        <p:tgtEl>
                                          <p:spTgt spid="56"/>
                                        </p:tgtEl>
                                        <p:attrNameLst>
                                          <p:attrName>ppt_x</p:attrName>
                                        </p:attrNameLst>
                                      </p:cBhvr>
                                      <p:tavLst>
                                        <p:tav tm="0">
                                          <p:val>
                                            <p:strVal val="#ppt_x"/>
                                          </p:val>
                                        </p:tav>
                                        <p:tav tm="100000">
                                          <p:val>
                                            <p:strVal val="#ppt_x"/>
                                          </p:val>
                                        </p:tav>
                                      </p:tavLst>
                                    </p:anim>
                                    <p:anim calcmode="lin" valueType="num">
                                      <p:cBhvr>
                                        <p:cTn id="72" dur="1000" fill="hold"/>
                                        <p:tgtEl>
                                          <p:spTgt spid="5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24"/>
                                        </p:tgtEl>
                                        <p:attrNameLst>
                                          <p:attrName>style.visibility</p:attrName>
                                        </p:attrNameLst>
                                      </p:cBhvr>
                                      <p:to>
                                        <p:strVal val="visible"/>
                                      </p:to>
                                    </p:set>
                                    <p:animEffect transition="in" filter="wipe(down)">
                                      <p:cBhvr>
                                        <p:cTn id="81" dur="500"/>
                                        <p:tgtEl>
                                          <p:spTgt spid="2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25"/>
                                        </p:tgtEl>
                                        <p:attrNameLst>
                                          <p:attrName>style.visibility</p:attrName>
                                        </p:attrNameLst>
                                      </p:cBhvr>
                                      <p:to>
                                        <p:strVal val="visible"/>
                                      </p:to>
                                    </p:set>
                                    <p:animEffect transition="in" filter="wipe(down)">
                                      <p:cBhvr>
                                        <p:cTn id="84" dur="500"/>
                                        <p:tgtEl>
                                          <p:spTgt spid="2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down)">
                                      <p:cBhvr>
                                        <p:cTn id="88" dur="500"/>
                                        <p:tgtEl>
                                          <p:spTgt spid="2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down)">
                                      <p:cBhvr>
                                        <p:cTn id="91" dur="500"/>
                                        <p:tgtEl>
                                          <p:spTgt spid="2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down)">
                                      <p:cBhvr>
                                        <p:cTn id="94" dur="500"/>
                                        <p:tgtEl>
                                          <p:spTgt spid="2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down)">
                                      <p:cBhvr>
                                        <p:cTn id="97" dur="500"/>
                                        <p:tgtEl>
                                          <p:spTgt spid="2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anim calcmode="lin" valueType="num">
                                      <p:cBhvr>
                                        <p:cTn id="102" dur="500" fill="hold"/>
                                        <p:tgtEl>
                                          <p:spTgt spid="49"/>
                                        </p:tgtEl>
                                        <p:attrNameLst>
                                          <p:attrName>ppt_w</p:attrName>
                                        </p:attrNameLst>
                                      </p:cBhvr>
                                      <p:tavLst>
                                        <p:tav tm="0" fmla="#ppt_w*sin(2.5*pi*$)">
                                          <p:val>
                                            <p:fltVal val="0"/>
                                          </p:val>
                                        </p:tav>
                                        <p:tav tm="100000">
                                          <p:val>
                                            <p:fltVal val="1"/>
                                          </p:val>
                                        </p:tav>
                                      </p:tavLst>
                                    </p:anim>
                                    <p:anim calcmode="lin" valueType="num">
                                      <p:cBhvr>
                                        <p:cTn id="103" dur="500" fill="hold"/>
                                        <p:tgtEl>
                                          <p:spTgt spid="4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anim calcmode="lin" valueType="num">
                                      <p:cBhvr>
                                        <p:cTn id="107" dur="500" fill="hold"/>
                                        <p:tgtEl>
                                          <p:spTgt spid="51"/>
                                        </p:tgtEl>
                                        <p:attrNameLst>
                                          <p:attrName>ppt_w</p:attrName>
                                        </p:attrNameLst>
                                      </p:cBhvr>
                                      <p:tavLst>
                                        <p:tav tm="0" fmla="#ppt_w*sin(2.5*pi*$)">
                                          <p:val>
                                            <p:fltVal val="0"/>
                                          </p:val>
                                        </p:tav>
                                        <p:tav tm="100000">
                                          <p:val>
                                            <p:fltVal val="1"/>
                                          </p:val>
                                        </p:tav>
                                      </p:tavLst>
                                    </p:anim>
                                    <p:anim calcmode="lin" valueType="num">
                                      <p:cBhvr>
                                        <p:cTn id="108" dur="500" fill="hold"/>
                                        <p:tgtEl>
                                          <p:spTgt spid="5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fade">
                                      <p:cBhvr>
                                        <p:cTn id="112" dur="1000"/>
                                        <p:tgtEl>
                                          <p:spTgt spid="59"/>
                                        </p:tgtEl>
                                      </p:cBhvr>
                                    </p:animEffect>
                                    <p:anim calcmode="lin" valueType="num">
                                      <p:cBhvr>
                                        <p:cTn id="113" dur="1000" fill="hold"/>
                                        <p:tgtEl>
                                          <p:spTgt spid="59"/>
                                        </p:tgtEl>
                                        <p:attrNameLst>
                                          <p:attrName>ppt_x</p:attrName>
                                        </p:attrNameLst>
                                      </p:cBhvr>
                                      <p:tavLst>
                                        <p:tav tm="0">
                                          <p:val>
                                            <p:strVal val="#ppt_x"/>
                                          </p:val>
                                        </p:tav>
                                        <p:tav tm="100000">
                                          <p:val>
                                            <p:strVal val="#ppt_x"/>
                                          </p:val>
                                        </p:tav>
                                      </p:tavLst>
                                    </p:anim>
                                    <p:anim calcmode="lin" valueType="num">
                                      <p:cBhvr>
                                        <p:cTn id="114" dur="1000" fill="hold"/>
                                        <p:tgtEl>
                                          <p:spTgt spid="5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1000"/>
                                        <p:tgtEl>
                                          <p:spTgt spid="58"/>
                                        </p:tgtEl>
                                      </p:cBhvr>
                                    </p:animEffect>
                                    <p:anim calcmode="lin" valueType="num">
                                      <p:cBhvr>
                                        <p:cTn id="118" dur="1000" fill="hold"/>
                                        <p:tgtEl>
                                          <p:spTgt spid="58"/>
                                        </p:tgtEl>
                                        <p:attrNameLst>
                                          <p:attrName>ppt_x</p:attrName>
                                        </p:attrNameLst>
                                      </p:cBhvr>
                                      <p:tavLst>
                                        <p:tav tm="0">
                                          <p:val>
                                            <p:strVal val="#ppt_x"/>
                                          </p:val>
                                        </p:tav>
                                        <p:tav tm="100000">
                                          <p:val>
                                            <p:strVal val="#ppt_x"/>
                                          </p:val>
                                        </p:tav>
                                      </p:tavLst>
                                    </p:anim>
                                    <p:anim calcmode="lin" valueType="num">
                                      <p:cBhvr>
                                        <p:cTn id="119" dur="1000" fill="hold"/>
                                        <p:tgtEl>
                                          <p:spTgt spid="5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wipe(down)">
                                      <p:cBhvr>
                                        <p:cTn id="122" dur="500"/>
                                        <p:tgtEl>
                                          <p:spTgt spid="3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31"/>
                                        </p:tgtEl>
                                        <p:attrNameLst>
                                          <p:attrName>style.visibility</p:attrName>
                                        </p:attrNameLst>
                                      </p:cBhvr>
                                      <p:to>
                                        <p:strVal val="visible"/>
                                      </p:to>
                                    </p:set>
                                    <p:animEffect transition="in" filter="wipe(down)">
                                      <p:cBhvr>
                                        <p:cTn id="125" dur="500"/>
                                        <p:tgtEl>
                                          <p:spTgt spid="3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32"/>
                                        </p:tgtEl>
                                        <p:attrNameLst>
                                          <p:attrName>style.visibility</p:attrName>
                                        </p:attrNameLst>
                                      </p:cBhvr>
                                      <p:to>
                                        <p:strVal val="visible"/>
                                      </p:to>
                                    </p:set>
                                    <p:animEffect transition="in" filter="wipe(down)">
                                      <p:cBhvr>
                                        <p:cTn id="128" dur="500"/>
                                        <p:tgtEl>
                                          <p:spTgt spid="3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33"/>
                                        </p:tgtEl>
                                        <p:attrNameLst>
                                          <p:attrName>style.visibility</p:attrName>
                                        </p:attrNameLst>
                                      </p:cBhvr>
                                      <p:to>
                                        <p:strVal val="visible"/>
                                      </p:to>
                                    </p:set>
                                    <p:animEffect transition="in" filter="wipe(down)">
                                      <p:cBhvr>
                                        <p:cTn id="131" dur="500"/>
                                        <p:tgtEl>
                                          <p:spTgt spid="3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37"/>
                                        </p:tgtEl>
                                        <p:attrNameLst>
                                          <p:attrName>style.visibility</p:attrName>
                                        </p:attrNameLst>
                                      </p:cBhvr>
                                      <p:to>
                                        <p:strVal val="visible"/>
                                      </p:to>
                                    </p:set>
                                    <p:animEffect transition="in" filter="wipe(down)">
                                      <p:cBhvr>
                                        <p:cTn id="135" dur="500"/>
                                        <p:tgtEl>
                                          <p:spTgt spid="3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wipe(down)">
                                      <p:cBhvr>
                                        <p:cTn id="138" dur="500"/>
                                        <p:tgtEl>
                                          <p:spTgt spid="3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35"/>
                                        </p:tgtEl>
                                        <p:attrNameLst>
                                          <p:attrName>style.visibility</p:attrName>
                                        </p:attrNameLst>
                                      </p:cBhvr>
                                      <p:to>
                                        <p:strVal val="visible"/>
                                      </p:to>
                                    </p:set>
                                    <p:animEffect transition="in" filter="wipe(down)">
                                      <p:cBhvr>
                                        <p:cTn id="141" dur="500"/>
                                        <p:tgtEl>
                                          <p:spTgt spid="3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wipe(down)">
                                      <p:cBhvr>
                                        <p:cTn id="144" dur="500"/>
                                        <p:tgtEl>
                                          <p:spTgt spid="3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50"/>
                                        </p:tgtEl>
                                        <p:attrNameLst>
                                          <p:attrName>style.visibility</p:attrName>
                                        </p:attrNameLst>
                                      </p:cBhvr>
                                      <p:to>
                                        <p:strVal val="visible"/>
                                      </p:to>
                                    </p:set>
                                    <p:animEffect transition="in" filter="fade">
                                      <p:cBhvr>
                                        <p:cTn id="148" dur="500"/>
                                        <p:tgtEl>
                                          <p:spTgt spid="50"/>
                                        </p:tgtEl>
                                      </p:cBhvr>
                                    </p:animEffect>
                                    <p:anim calcmode="lin" valueType="num">
                                      <p:cBhvr>
                                        <p:cTn id="149" dur="500" fill="hold"/>
                                        <p:tgtEl>
                                          <p:spTgt spid="50"/>
                                        </p:tgtEl>
                                        <p:attrNameLst>
                                          <p:attrName>ppt_w</p:attrName>
                                        </p:attrNameLst>
                                      </p:cBhvr>
                                      <p:tavLst>
                                        <p:tav tm="0" fmla="#ppt_w*sin(2.5*pi*$)">
                                          <p:val>
                                            <p:fltVal val="0"/>
                                          </p:val>
                                        </p:tav>
                                        <p:tav tm="100000">
                                          <p:val>
                                            <p:fltVal val="1"/>
                                          </p:val>
                                        </p:tav>
                                      </p:tavLst>
                                    </p:anim>
                                    <p:anim calcmode="lin" valueType="num">
                                      <p:cBhvr>
                                        <p:cTn id="150" dur="500" fill="hold"/>
                                        <p:tgtEl>
                                          <p:spTgt spid="5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53"/>
                                        </p:tgtEl>
                                        <p:attrNameLst>
                                          <p:attrName>style.visibility</p:attrName>
                                        </p:attrNameLst>
                                      </p:cBhvr>
                                      <p:to>
                                        <p:strVal val="visible"/>
                                      </p:to>
                                    </p:set>
                                    <p:animEffect transition="in" filter="fade">
                                      <p:cBhvr>
                                        <p:cTn id="153" dur="500"/>
                                        <p:tgtEl>
                                          <p:spTgt spid="53"/>
                                        </p:tgtEl>
                                      </p:cBhvr>
                                    </p:animEffect>
                                    <p:anim calcmode="lin" valueType="num">
                                      <p:cBhvr>
                                        <p:cTn id="154" dur="500" fill="hold"/>
                                        <p:tgtEl>
                                          <p:spTgt spid="53"/>
                                        </p:tgtEl>
                                        <p:attrNameLst>
                                          <p:attrName>ppt_w</p:attrName>
                                        </p:attrNameLst>
                                      </p:cBhvr>
                                      <p:tavLst>
                                        <p:tav tm="0" fmla="#ppt_w*sin(2.5*pi*$)">
                                          <p:val>
                                            <p:fltVal val="0"/>
                                          </p:val>
                                        </p:tav>
                                        <p:tav tm="100000">
                                          <p:val>
                                            <p:fltVal val="1"/>
                                          </p:val>
                                        </p:tav>
                                      </p:tavLst>
                                    </p:anim>
                                    <p:anim calcmode="lin" valueType="num">
                                      <p:cBhvr>
                                        <p:cTn id="155" dur="500" fill="hold"/>
                                        <p:tgtEl>
                                          <p:spTgt spid="5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61"/>
                                        </p:tgtEl>
                                        <p:attrNameLst>
                                          <p:attrName>style.visibility</p:attrName>
                                        </p:attrNameLst>
                                      </p:cBhvr>
                                      <p:to>
                                        <p:strVal val="visible"/>
                                      </p:to>
                                    </p:set>
                                    <p:animEffect transition="in" filter="fade">
                                      <p:cBhvr>
                                        <p:cTn id="159" dur="1000"/>
                                        <p:tgtEl>
                                          <p:spTgt spid="61"/>
                                        </p:tgtEl>
                                      </p:cBhvr>
                                    </p:animEffect>
                                    <p:anim calcmode="lin" valueType="num">
                                      <p:cBhvr>
                                        <p:cTn id="160" dur="1000" fill="hold"/>
                                        <p:tgtEl>
                                          <p:spTgt spid="61"/>
                                        </p:tgtEl>
                                        <p:attrNameLst>
                                          <p:attrName>ppt_x</p:attrName>
                                        </p:attrNameLst>
                                      </p:cBhvr>
                                      <p:tavLst>
                                        <p:tav tm="0">
                                          <p:val>
                                            <p:strVal val="#ppt_x"/>
                                          </p:val>
                                        </p:tav>
                                        <p:tav tm="100000">
                                          <p:val>
                                            <p:strVal val="#ppt_x"/>
                                          </p:val>
                                        </p:tav>
                                      </p:tavLst>
                                    </p:anim>
                                    <p:anim calcmode="lin" valueType="num">
                                      <p:cBhvr>
                                        <p:cTn id="161" dur="1000" fill="hold"/>
                                        <p:tgtEl>
                                          <p:spTgt spid="6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fade">
                                      <p:cBhvr>
                                        <p:cTn id="164" dur="1000"/>
                                        <p:tgtEl>
                                          <p:spTgt spid="60"/>
                                        </p:tgtEl>
                                      </p:cBhvr>
                                    </p:animEffect>
                                    <p:anim calcmode="lin" valueType="num">
                                      <p:cBhvr>
                                        <p:cTn id="165" dur="1000" fill="hold"/>
                                        <p:tgtEl>
                                          <p:spTgt spid="60"/>
                                        </p:tgtEl>
                                        <p:attrNameLst>
                                          <p:attrName>ppt_x</p:attrName>
                                        </p:attrNameLst>
                                      </p:cBhvr>
                                      <p:tavLst>
                                        <p:tav tm="0">
                                          <p:val>
                                            <p:strVal val="#ppt_x"/>
                                          </p:val>
                                        </p:tav>
                                        <p:tav tm="100000">
                                          <p:val>
                                            <p:strVal val="#ppt_x"/>
                                          </p:val>
                                        </p:tav>
                                      </p:tavLst>
                                    </p:anim>
                                    <p:anim calcmode="lin" valueType="num">
                                      <p:cBhvr>
                                        <p:cTn id="166" dur="1000" fill="hold"/>
                                        <p:tgtEl>
                                          <p:spTgt spid="6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38"/>
                                        </p:tgtEl>
                                        <p:attrNameLst>
                                          <p:attrName>style.visibility</p:attrName>
                                        </p:attrNameLst>
                                      </p:cBhvr>
                                      <p:to>
                                        <p:strVal val="visible"/>
                                      </p:to>
                                    </p:set>
                                    <p:animEffect transition="in" filter="wipe(down)">
                                      <p:cBhvr>
                                        <p:cTn id="169" dur="500"/>
                                        <p:tgtEl>
                                          <p:spTgt spid="3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39"/>
                                        </p:tgtEl>
                                        <p:attrNameLst>
                                          <p:attrName>style.visibility</p:attrName>
                                        </p:attrNameLst>
                                      </p:cBhvr>
                                      <p:to>
                                        <p:strVal val="visible"/>
                                      </p:to>
                                    </p:set>
                                    <p:animEffect transition="in" filter="wipe(down)">
                                      <p:cBhvr>
                                        <p:cTn id="172" dur="500"/>
                                        <p:tgtEl>
                                          <p:spTgt spid="3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40"/>
                                        </p:tgtEl>
                                        <p:attrNameLst>
                                          <p:attrName>style.visibility</p:attrName>
                                        </p:attrNameLst>
                                      </p:cBhvr>
                                      <p:to>
                                        <p:strVal val="visible"/>
                                      </p:to>
                                    </p:set>
                                    <p:animEffect transition="in" filter="wipe(down)">
                                      <p:cBhvr>
                                        <p:cTn id="175" dur="500"/>
                                        <p:tgtEl>
                                          <p:spTgt spid="4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41"/>
                                        </p:tgtEl>
                                        <p:attrNameLst>
                                          <p:attrName>style.visibility</p:attrName>
                                        </p:attrNameLst>
                                      </p:cBhvr>
                                      <p:to>
                                        <p:strVal val="visible"/>
                                      </p:to>
                                    </p:set>
                                    <p:animEffect transition="in" filter="wipe(down)">
                                      <p:cBhvr>
                                        <p:cTn id="178" dur="500"/>
                                        <p:tgtEl>
                                          <p:spTgt spid="4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45"/>
                                        </p:tgtEl>
                                        <p:attrNameLst>
                                          <p:attrName>style.visibility</p:attrName>
                                        </p:attrNameLst>
                                      </p:cBhvr>
                                      <p:to>
                                        <p:strVal val="visible"/>
                                      </p:to>
                                    </p:set>
                                    <p:animEffect transition="in" filter="wipe(down)">
                                      <p:cBhvr>
                                        <p:cTn id="182" dur="500"/>
                                        <p:tgtEl>
                                          <p:spTgt spid="4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44"/>
                                        </p:tgtEl>
                                        <p:attrNameLst>
                                          <p:attrName>style.visibility</p:attrName>
                                        </p:attrNameLst>
                                      </p:cBhvr>
                                      <p:to>
                                        <p:strVal val="visible"/>
                                      </p:to>
                                    </p:set>
                                    <p:animEffect transition="in" filter="wipe(down)">
                                      <p:cBhvr>
                                        <p:cTn id="185" dur="500"/>
                                        <p:tgtEl>
                                          <p:spTgt spid="4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43"/>
                                        </p:tgtEl>
                                        <p:attrNameLst>
                                          <p:attrName>style.visibility</p:attrName>
                                        </p:attrNameLst>
                                      </p:cBhvr>
                                      <p:to>
                                        <p:strVal val="visible"/>
                                      </p:to>
                                    </p:set>
                                    <p:animEffect transition="in" filter="wipe(down)">
                                      <p:cBhvr>
                                        <p:cTn id="188" dur="500"/>
                                        <p:tgtEl>
                                          <p:spTgt spid="4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42"/>
                                        </p:tgtEl>
                                        <p:attrNameLst>
                                          <p:attrName>style.visibility</p:attrName>
                                        </p:attrNameLst>
                                      </p:cBhvr>
                                      <p:to>
                                        <p:strVal val="visible"/>
                                      </p:to>
                                    </p:set>
                                    <p:animEffect transition="in" filter="wipe(down)">
                                      <p:cBhvr>
                                        <p:cTn id="191" dur="500"/>
                                        <p:tgtEl>
                                          <p:spTgt spid="42"/>
                                        </p:tgtEl>
                                      </p:cBhvr>
                                    </p:animEffect>
                                  </p:childTnLst>
                                </p:cTn>
                              </p:par>
                            </p:childTnLst>
                          </p:cTn>
                        </p:par>
                        <p:par>
                          <p:cTn id="192" fill="hold">
                            <p:stCondLst>
                              <p:cond delay="8400"/>
                            </p:stCondLst>
                            <p:childTnLst>
                              <p:par>
                                <p:cTn id="193" presetID="10" presetClass="entr" presetSubtype="0" fill="hold" grpId="0" nodeType="afterEffect">
                                  <p:stCondLst>
                                    <p:cond delay="0"/>
                                  </p:stCondLst>
                                  <p:childTnLst>
                                    <p:set>
                                      <p:cBhvr>
                                        <p:cTn id="194" dur="1" fill="hold">
                                          <p:stCondLst>
                                            <p:cond delay="0"/>
                                          </p:stCondLst>
                                        </p:cTn>
                                        <p:tgtEl>
                                          <p:spTgt spid="62"/>
                                        </p:tgtEl>
                                        <p:attrNameLst>
                                          <p:attrName>style.visibility</p:attrName>
                                        </p:attrNameLst>
                                      </p:cBhvr>
                                      <p:to>
                                        <p:strVal val="visible"/>
                                      </p:to>
                                    </p:set>
                                    <p:animEffect transition="in" filter="fade">
                                      <p:cBhvr>
                                        <p:cTn id="19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072482" y="2555913"/>
            <a:ext cx="2974554" cy="1545116"/>
          </a:xfrm>
          <a:prstGeom prst="rect">
            <a:avLst/>
          </a:prstGeom>
          <a:gradFill>
            <a:gsLst>
              <a:gs pos="0">
                <a:srgbClr val="F2DF6A"/>
              </a:gs>
              <a:gs pos="86000">
                <a:srgbClr val="AB622C"/>
              </a:gs>
            </a:gsLst>
            <a:lin ang="2700000" scaled="0"/>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矩形 2"/>
          <p:cNvSpPr/>
          <p:nvPr/>
        </p:nvSpPr>
        <p:spPr>
          <a:xfrm>
            <a:off x="0" y="2555913"/>
            <a:ext cx="2974554" cy="1545116"/>
          </a:xfrm>
          <a:prstGeom prst="rect">
            <a:avLst/>
          </a:prstGeom>
          <a:solidFill>
            <a:schemeClr val="bg1"/>
          </a:solidFill>
          <a:ln w="12700" cap="flat" cmpd="sng" algn="ctr">
            <a:solidFill>
              <a:schemeClr val="bg1">
                <a:lumMod val="75000"/>
              </a:schemeClr>
            </a:solidFill>
            <a:prstDash val="solid"/>
            <a:miter lim="800000"/>
          </a:ln>
          <a:effectLst/>
        </p:spPr>
        <p:txBody>
          <a:bodyPr rtlCol="0" anchor="ctr"/>
          <a:lstStyle/>
          <a:p>
            <a:pPr algn="ctr"/>
            <a:endParaRPr lang="zh-CN" altLang="en-US" kern="0" dirty="0">
              <a:solidFill>
                <a:prstClr val="white"/>
              </a:solidFill>
              <a:cs typeface="+mn-ea"/>
              <a:sym typeface="+mn-lt"/>
            </a:endParaRPr>
          </a:p>
        </p:txBody>
      </p:sp>
      <p:sp>
        <p:nvSpPr>
          <p:cNvPr id="5" name="矩形 4"/>
          <p:cNvSpPr/>
          <p:nvPr/>
        </p:nvSpPr>
        <p:spPr>
          <a:xfrm>
            <a:off x="6144964" y="2555913"/>
            <a:ext cx="2974554" cy="1545116"/>
          </a:xfrm>
          <a:prstGeom prst="rect">
            <a:avLst/>
          </a:prstGeom>
          <a:gradFill>
            <a:gsLst>
              <a:gs pos="0">
                <a:srgbClr val="585858"/>
              </a:gs>
              <a:gs pos="95000">
                <a:srgbClr val="20202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p:cNvSpPr/>
          <p:nvPr/>
        </p:nvSpPr>
        <p:spPr>
          <a:xfrm>
            <a:off x="9217446" y="2555913"/>
            <a:ext cx="2974554" cy="1545116"/>
          </a:xfrm>
          <a:prstGeom prst="rect">
            <a:avLst/>
          </a:prstGeom>
          <a:solidFill>
            <a:schemeClr val="bg1"/>
          </a:solidFill>
          <a:ln w="12700" cap="flat" cmpd="sng" algn="ctr">
            <a:solidFill>
              <a:schemeClr val="bg1">
                <a:lumMod val="75000"/>
              </a:schemeClr>
            </a:solidFill>
            <a:prstDash val="solid"/>
            <a:miter lim="800000"/>
          </a:ln>
          <a:effectLst/>
        </p:spPr>
        <p:txBody>
          <a:bodyPr rtlCol="0" anchor="ctr"/>
          <a:lstStyle/>
          <a:p>
            <a:pPr algn="ctr"/>
            <a:endParaRPr lang="zh-CN" altLang="en-US" kern="0" dirty="0">
              <a:solidFill>
                <a:prstClr val="white"/>
              </a:solidFill>
              <a:cs typeface="+mn-ea"/>
              <a:sym typeface="+mn-lt"/>
            </a:endParaRPr>
          </a:p>
        </p:txBody>
      </p:sp>
      <p:grpSp>
        <p:nvGrpSpPr>
          <p:cNvPr id="7" name="Group 81"/>
          <p:cNvGrpSpPr/>
          <p:nvPr/>
        </p:nvGrpSpPr>
        <p:grpSpPr>
          <a:xfrm>
            <a:off x="6366859" y="3145904"/>
            <a:ext cx="308147" cy="307150"/>
            <a:chOff x="9053513" y="484188"/>
            <a:chExt cx="490538" cy="488950"/>
          </a:xfrm>
          <a:solidFill>
            <a:schemeClr val="bg1"/>
          </a:solidFill>
        </p:grpSpPr>
        <p:sp>
          <p:nvSpPr>
            <p:cNvPr id="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grpSp>
        <p:nvGrpSpPr>
          <p:cNvPr id="11" name="Group 90"/>
          <p:cNvGrpSpPr/>
          <p:nvPr/>
        </p:nvGrpSpPr>
        <p:grpSpPr>
          <a:xfrm>
            <a:off x="305031" y="3137083"/>
            <a:ext cx="339443" cy="382776"/>
            <a:chOff x="9001126" y="2228850"/>
            <a:chExt cx="298450" cy="336550"/>
          </a:xfrm>
          <a:gradFill>
            <a:gsLst>
              <a:gs pos="0">
                <a:srgbClr val="F2DF6A"/>
              </a:gs>
              <a:gs pos="86000">
                <a:srgbClr val="AB622C"/>
              </a:gs>
            </a:gsLst>
            <a:lin ang="2700000" scaled="0"/>
          </a:gradFill>
        </p:grpSpPr>
        <p:sp>
          <p:nvSpPr>
            <p:cNvPr id="12" name="Freeform 81"/>
            <p:cNvSpPr>
              <a:spLocks noEditPoints="1"/>
            </p:cNvSpPr>
            <p:nvPr/>
          </p:nvSpPr>
          <p:spPr bwMode="auto">
            <a:xfrm>
              <a:off x="9021764" y="2228850"/>
              <a:ext cx="255588" cy="257175"/>
            </a:xfrm>
            <a:custGeom>
              <a:avLst/>
              <a:gdLst>
                <a:gd name="T0" fmla="*/ 48 w 96"/>
                <a:gd name="T1" fmla="*/ 96 h 96"/>
                <a:gd name="T2" fmla="*/ 96 w 96"/>
                <a:gd name="T3" fmla="*/ 48 h 96"/>
                <a:gd name="T4" fmla="*/ 48 w 96"/>
                <a:gd name="T5" fmla="*/ 0 h 96"/>
                <a:gd name="T6" fmla="*/ 0 w 96"/>
                <a:gd name="T7" fmla="*/ 48 h 96"/>
                <a:gd name="T8" fmla="*/ 48 w 96"/>
                <a:gd name="T9" fmla="*/ 96 h 96"/>
                <a:gd name="T10" fmla="*/ 48 w 96"/>
                <a:gd name="T11" fmla="*/ 88 h 96"/>
                <a:gd name="T12" fmla="*/ 13 w 96"/>
                <a:gd name="T13" fmla="*/ 67 h 96"/>
                <a:gd name="T14" fmla="*/ 13 w 96"/>
                <a:gd name="T15" fmla="*/ 67 h 96"/>
                <a:gd name="T16" fmla="*/ 17 w 96"/>
                <a:gd name="T17" fmla="*/ 64 h 96"/>
                <a:gd name="T18" fmla="*/ 19 w 96"/>
                <a:gd name="T19" fmla="*/ 57 h 96"/>
                <a:gd name="T20" fmla="*/ 55 w 96"/>
                <a:gd name="T21" fmla="*/ 70 h 96"/>
                <a:gd name="T22" fmla="*/ 58 w 96"/>
                <a:gd name="T23" fmla="*/ 70 h 96"/>
                <a:gd name="T24" fmla="*/ 84 w 96"/>
                <a:gd name="T25" fmla="*/ 65 h 96"/>
                <a:gd name="T26" fmla="*/ 48 w 96"/>
                <a:gd name="T27" fmla="*/ 88 h 96"/>
                <a:gd name="T28" fmla="*/ 48 w 96"/>
                <a:gd name="T29" fmla="*/ 8 h 96"/>
                <a:gd name="T30" fmla="*/ 88 w 96"/>
                <a:gd name="T31" fmla="*/ 48 h 96"/>
                <a:gd name="T32" fmla="*/ 86 w 96"/>
                <a:gd name="T33" fmla="*/ 61 h 96"/>
                <a:gd name="T34" fmla="*/ 56 w 96"/>
                <a:gd name="T35" fmla="*/ 66 h 96"/>
                <a:gd name="T36" fmla="*/ 19 w 96"/>
                <a:gd name="T37" fmla="*/ 51 h 96"/>
                <a:gd name="T38" fmla="*/ 17 w 96"/>
                <a:gd name="T39" fmla="*/ 50 h 96"/>
                <a:gd name="T40" fmla="*/ 16 w 96"/>
                <a:gd name="T41" fmla="*/ 52 h 96"/>
                <a:gd name="T42" fmla="*/ 13 w 96"/>
                <a:gd name="T43" fmla="*/ 62 h 96"/>
                <a:gd name="T44" fmla="*/ 12 w 96"/>
                <a:gd name="T45" fmla="*/ 63 h 96"/>
                <a:gd name="T46" fmla="*/ 11 w 96"/>
                <a:gd name="T47" fmla="*/ 63 h 96"/>
                <a:gd name="T48" fmla="*/ 8 w 96"/>
                <a:gd name="T49" fmla="*/ 48 h 96"/>
                <a:gd name="T50" fmla="*/ 48 w 96"/>
                <a:gd name="T5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74" y="96"/>
                    <a:pt x="96" y="74"/>
                    <a:pt x="96" y="48"/>
                  </a:cubicBezTo>
                  <a:cubicBezTo>
                    <a:pt x="96" y="21"/>
                    <a:pt x="74" y="0"/>
                    <a:pt x="48" y="0"/>
                  </a:cubicBezTo>
                  <a:cubicBezTo>
                    <a:pt x="22" y="0"/>
                    <a:pt x="0" y="21"/>
                    <a:pt x="0" y="48"/>
                  </a:cubicBezTo>
                  <a:cubicBezTo>
                    <a:pt x="0" y="74"/>
                    <a:pt x="22" y="96"/>
                    <a:pt x="48" y="96"/>
                  </a:cubicBezTo>
                  <a:close/>
                  <a:moveTo>
                    <a:pt x="48" y="88"/>
                  </a:moveTo>
                  <a:cubicBezTo>
                    <a:pt x="33" y="88"/>
                    <a:pt x="20" y="79"/>
                    <a:pt x="13" y="67"/>
                  </a:cubicBezTo>
                  <a:cubicBezTo>
                    <a:pt x="13" y="67"/>
                    <a:pt x="13" y="67"/>
                    <a:pt x="13" y="67"/>
                  </a:cubicBezTo>
                  <a:cubicBezTo>
                    <a:pt x="14" y="67"/>
                    <a:pt x="16" y="66"/>
                    <a:pt x="17" y="64"/>
                  </a:cubicBezTo>
                  <a:cubicBezTo>
                    <a:pt x="18" y="62"/>
                    <a:pt x="18" y="59"/>
                    <a:pt x="19" y="57"/>
                  </a:cubicBezTo>
                  <a:cubicBezTo>
                    <a:pt x="24" y="61"/>
                    <a:pt x="35" y="68"/>
                    <a:pt x="55" y="70"/>
                  </a:cubicBezTo>
                  <a:cubicBezTo>
                    <a:pt x="56" y="70"/>
                    <a:pt x="57" y="70"/>
                    <a:pt x="58" y="70"/>
                  </a:cubicBezTo>
                  <a:cubicBezTo>
                    <a:pt x="67" y="70"/>
                    <a:pt x="77" y="67"/>
                    <a:pt x="84" y="65"/>
                  </a:cubicBezTo>
                  <a:cubicBezTo>
                    <a:pt x="77" y="79"/>
                    <a:pt x="64" y="88"/>
                    <a:pt x="48" y="88"/>
                  </a:cubicBezTo>
                  <a:close/>
                  <a:moveTo>
                    <a:pt x="48" y="8"/>
                  </a:moveTo>
                  <a:cubicBezTo>
                    <a:pt x="70" y="8"/>
                    <a:pt x="88" y="26"/>
                    <a:pt x="88" y="48"/>
                  </a:cubicBezTo>
                  <a:cubicBezTo>
                    <a:pt x="88" y="52"/>
                    <a:pt x="87" y="57"/>
                    <a:pt x="86" y="61"/>
                  </a:cubicBezTo>
                  <a:cubicBezTo>
                    <a:pt x="80" y="63"/>
                    <a:pt x="66" y="66"/>
                    <a:pt x="56" y="66"/>
                  </a:cubicBezTo>
                  <a:cubicBezTo>
                    <a:pt x="29" y="64"/>
                    <a:pt x="20" y="51"/>
                    <a:pt x="19" y="51"/>
                  </a:cubicBezTo>
                  <a:cubicBezTo>
                    <a:pt x="19" y="51"/>
                    <a:pt x="18" y="50"/>
                    <a:pt x="17" y="50"/>
                  </a:cubicBezTo>
                  <a:cubicBezTo>
                    <a:pt x="17" y="51"/>
                    <a:pt x="16" y="51"/>
                    <a:pt x="16" y="52"/>
                  </a:cubicBezTo>
                  <a:cubicBezTo>
                    <a:pt x="16" y="52"/>
                    <a:pt x="15" y="58"/>
                    <a:pt x="13" y="62"/>
                  </a:cubicBezTo>
                  <a:cubicBezTo>
                    <a:pt x="13" y="63"/>
                    <a:pt x="12" y="63"/>
                    <a:pt x="12" y="63"/>
                  </a:cubicBezTo>
                  <a:cubicBezTo>
                    <a:pt x="12" y="63"/>
                    <a:pt x="11" y="63"/>
                    <a:pt x="11" y="63"/>
                  </a:cubicBezTo>
                  <a:cubicBezTo>
                    <a:pt x="9" y="58"/>
                    <a:pt x="8" y="53"/>
                    <a:pt x="8" y="48"/>
                  </a:cubicBezTo>
                  <a:cubicBezTo>
                    <a:pt x="8" y="26"/>
                    <a:pt x="26" y="8"/>
                    <a:pt x="4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3" name="Freeform 82"/>
            <p:cNvSpPr>
              <a:spLocks/>
            </p:cNvSpPr>
            <p:nvPr/>
          </p:nvSpPr>
          <p:spPr bwMode="auto">
            <a:xfrm>
              <a:off x="9001126" y="2447925"/>
              <a:ext cx="298450" cy="117475"/>
            </a:xfrm>
            <a:custGeom>
              <a:avLst/>
              <a:gdLst>
                <a:gd name="T0" fmla="*/ 98 w 112"/>
                <a:gd name="T1" fmla="*/ 1 h 44"/>
                <a:gd name="T2" fmla="*/ 93 w 112"/>
                <a:gd name="T3" fmla="*/ 2 h 44"/>
                <a:gd name="T4" fmla="*/ 94 w 112"/>
                <a:gd name="T5" fmla="*/ 7 h 44"/>
                <a:gd name="T6" fmla="*/ 104 w 112"/>
                <a:gd name="T7" fmla="*/ 20 h 44"/>
                <a:gd name="T8" fmla="*/ 56 w 112"/>
                <a:gd name="T9" fmla="*/ 36 h 44"/>
                <a:gd name="T10" fmla="*/ 8 w 112"/>
                <a:gd name="T11" fmla="*/ 20 h 44"/>
                <a:gd name="T12" fmla="*/ 18 w 112"/>
                <a:gd name="T13" fmla="*/ 7 h 44"/>
                <a:gd name="T14" fmla="*/ 19 w 112"/>
                <a:gd name="T15" fmla="*/ 2 h 44"/>
                <a:gd name="T16" fmla="*/ 14 w 112"/>
                <a:gd name="T17" fmla="*/ 1 h 44"/>
                <a:gd name="T18" fmla="*/ 0 w 112"/>
                <a:gd name="T19" fmla="*/ 20 h 44"/>
                <a:gd name="T20" fmla="*/ 56 w 112"/>
                <a:gd name="T21" fmla="*/ 44 h 44"/>
                <a:gd name="T22" fmla="*/ 112 w 112"/>
                <a:gd name="T23" fmla="*/ 20 h 44"/>
                <a:gd name="T24" fmla="*/ 98 w 112"/>
                <a:gd name="T25"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44">
                  <a:moveTo>
                    <a:pt x="98" y="1"/>
                  </a:moveTo>
                  <a:cubicBezTo>
                    <a:pt x="97" y="0"/>
                    <a:pt x="94" y="0"/>
                    <a:pt x="93" y="2"/>
                  </a:cubicBezTo>
                  <a:cubicBezTo>
                    <a:pt x="91" y="4"/>
                    <a:pt x="92" y="6"/>
                    <a:pt x="94" y="7"/>
                  </a:cubicBezTo>
                  <a:cubicBezTo>
                    <a:pt x="101" y="13"/>
                    <a:pt x="104" y="16"/>
                    <a:pt x="104" y="20"/>
                  </a:cubicBezTo>
                  <a:cubicBezTo>
                    <a:pt x="104" y="32"/>
                    <a:pt x="91" y="36"/>
                    <a:pt x="56" y="36"/>
                  </a:cubicBezTo>
                  <a:cubicBezTo>
                    <a:pt x="21" y="36"/>
                    <a:pt x="8" y="32"/>
                    <a:pt x="8" y="20"/>
                  </a:cubicBezTo>
                  <a:cubicBezTo>
                    <a:pt x="8" y="16"/>
                    <a:pt x="11" y="13"/>
                    <a:pt x="18" y="7"/>
                  </a:cubicBezTo>
                  <a:cubicBezTo>
                    <a:pt x="20" y="6"/>
                    <a:pt x="21" y="4"/>
                    <a:pt x="19" y="2"/>
                  </a:cubicBezTo>
                  <a:cubicBezTo>
                    <a:pt x="18" y="0"/>
                    <a:pt x="15" y="0"/>
                    <a:pt x="14" y="1"/>
                  </a:cubicBezTo>
                  <a:cubicBezTo>
                    <a:pt x="7" y="6"/>
                    <a:pt x="0" y="11"/>
                    <a:pt x="0" y="20"/>
                  </a:cubicBezTo>
                  <a:cubicBezTo>
                    <a:pt x="0" y="42"/>
                    <a:pt x="29" y="44"/>
                    <a:pt x="56" y="44"/>
                  </a:cubicBezTo>
                  <a:cubicBezTo>
                    <a:pt x="83" y="44"/>
                    <a:pt x="112" y="42"/>
                    <a:pt x="112" y="20"/>
                  </a:cubicBezTo>
                  <a:cubicBezTo>
                    <a:pt x="112" y="11"/>
                    <a:pt x="105" y="6"/>
                    <a:pt x="9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sp>
        <p:nvSpPr>
          <p:cNvPr id="14" name="Freeform 9"/>
          <p:cNvSpPr>
            <a:spLocks noEditPoints="1"/>
          </p:cNvSpPr>
          <p:nvPr/>
        </p:nvSpPr>
        <p:spPr bwMode="auto">
          <a:xfrm>
            <a:off x="3392305" y="3032696"/>
            <a:ext cx="197127" cy="482258"/>
          </a:xfrm>
          <a:custGeom>
            <a:avLst/>
            <a:gdLst>
              <a:gd name="T0" fmla="*/ 229 w 280"/>
              <a:gd name="T1" fmla="*/ 44 h 685"/>
              <a:gd name="T2" fmla="*/ 206 w 280"/>
              <a:gd name="T3" fmla="*/ 0 h 685"/>
              <a:gd name="T4" fmla="*/ 75 w 280"/>
              <a:gd name="T5" fmla="*/ 0 h 685"/>
              <a:gd name="T6" fmla="*/ 49 w 280"/>
              <a:gd name="T7" fmla="*/ 42 h 685"/>
              <a:gd name="T8" fmla="*/ 79 w 280"/>
              <a:gd name="T9" fmla="*/ 140 h 685"/>
              <a:gd name="T10" fmla="*/ 0 w 280"/>
              <a:gd name="T11" fmla="*/ 534 h 685"/>
              <a:gd name="T12" fmla="*/ 140 w 280"/>
              <a:gd name="T13" fmla="*/ 685 h 685"/>
              <a:gd name="T14" fmla="*/ 280 w 280"/>
              <a:gd name="T15" fmla="*/ 534 h 685"/>
              <a:gd name="T16" fmla="*/ 199 w 280"/>
              <a:gd name="T17" fmla="*/ 139 h 685"/>
              <a:gd name="T18" fmla="*/ 229 w 280"/>
              <a:gd name="T19" fmla="*/ 44 h 685"/>
              <a:gd name="T20" fmla="*/ 95 w 280"/>
              <a:gd name="T21" fmla="*/ 35 h 685"/>
              <a:gd name="T22" fmla="*/ 185 w 280"/>
              <a:gd name="T23" fmla="*/ 35 h 685"/>
              <a:gd name="T24" fmla="*/ 192 w 280"/>
              <a:gd name="T25" fmla="*/ 47 h 685"/>
              <a:gd name="T26" fmla="*/ 168 w 280"/>
              <a:gd name="T27" fmla="*/ 122 h 685"/>
              <a:gd name="T28" fmla="*/ 110 w 280"/>
              <a:gd name="T29" fmla="*/ 122 h 685"/>
              <a:gd name="T30" fmla="*/ 86 w 280"/>
              <a:gd name="T31" fmla="*/ 47 h 685"/>
              <a:gd name="T32" fmla="*/ 95 w 280"/>
              <a:gd name="T33" fmla="*/ 35 h 685"/>
              <a:gd name="T34" fmla="*/ 61 w 280"/>
              <a:gd name="T35" fmla="*/ 406 h 685"/>
              <a:gd name="T36" fmla="*/ 209 w 280"/>
              <a:gd name="T37" fmla="*/ 559 h 685"/>
              <a:gd name="T38" fmla="*/ 181 w 280"/>
              <a:gd name="T39" fmla="*/ 589 h 685"/>
              <a:gd name="T40" fmla="*/ 50 w 280"/>
              <a:gd name="T41" fmla="*/ 459 h 685"/>
              <a:gd name="T42" fmla="*/ 61 w 280"/>
              <a:gd name="T43" fmla="*/ 406 h 685"/>
              <a:gd name="T44" fmla="*/ 65 w 280"/>
              <a:gd name="T45" fmla="*/ 386 h 685"/>
              <a:gd name="T46" fmla="*/ 76 w 280"/>
              <a:gd name="T47" fmla="*/ 331 h 685"/>
              <a:gd name="T48" fmla="*/ 238 w 280"/>
              <a:gd name="T49" fmla="*/ 500 h 685"/>
              <a:gd name="T50" fmla="*/ 242 w 280"/>
              <a:gd name="T51" fmla="*/ 523 h 685"/>
              <a:gd name="T52" fmla="*/ 221 w 280"/>
              <a:gd name="T53" fmla="*/ 546 h 685"/>
              <a:gd name="T54" fmla="*/ 65 w 280"/>
              <a:gd name="T55" fmla="*/ 386 h 685"/>
              <a:gd name="T56" fmla="*/ 80 w 280"/>
              <a:gd name="T57" fmla="*/ 311 h 685"/>
              <a:gd name="T58" fmla="*/ 90 w 280"/>
              <a:gd name="T59" fmla="*/ 262 h 685"/>
              <a:gd name="T60" fmla="*/ 214 w 280"/>
              <a:gd name="T61" fmla="*/ 385 h 685"/>
              <a:gd name="T62" fmla="*/ 231 w 280"/>
              <a:gd name="T63" fmla="*/ 468 h 685"/>
              <a:gd name="T64" fmla="*/ 80 w 280"/>
              <a:gd name="T65" fmla="*/ 311 h 685"/>
              <a:gd name="T66" fmla="*/ 94 w 280"/>
              <a:gd name="T67" fmla="*/ 242 h 685"/>
              <a:gd name="T68" fmla="*/ 105 w 280"/>
              <a:gd name="T69" fmla="*/ 187 h 685"/>
              <a:gd name="T70" fmla="*/ 192 w 280"/>
              <a:gd name="T71" fmla="*/ 278 h 685"/>
              <a:gd name="T72" fmla="*/ 208 w 280"/>
              <a:gd name="T73" fmla="*/ 355 h 685"/>
              <a:gd name="T74" fmla="*/ 94 w 280"/>
              <a:gd name="T75" fmla="*/ 242 h 685"/>
              <a:gd name="T76" fmla="*/ 46 w 280"/>
              <a:gd name="T77" fmla="*/ 479 h 685"/>
              <a:gd name="T78" fmla="*/ 169 w 280"/>
              <a:gd name="T79" fmla="*/ 602 h 685"/>
              <a:gd name="T80" fmla="*/ 140 w 280"/>
              <a:gd name="T81" fmla="*/ 634 h 685"/>
              <a:gd name="T82" fmla="*/ 37 w 280"/>
              <a:gd name="T83" fmla="*/ 523 h 685"/>
              <a:gd name="T84" fmla="*/ 46 w 280"/>
              <a:gd name="T85" fmla="*/ 479 h 685"/>
              <a:gd name="T86" fmla="*/ 168 w 280"/>
              <a:gd name="T87" fmla="*/ 156 h 685"/>
              <a:gd name="T88" fmla="*/ 185 w 280"/>
              <a:gd name="T89" fmla="*/ 246 h 685"/>
              <a:gd name="T90" fmla="*/ 109 w 280"/>
              <a:gd name="T91" fmla="*/ 166 h 685"/>
              <a:gd name="T92" fmla="*/ 111 w 280"/>
              <a:gd name="T93" fmla="*/ 156 h 685"/>
              <a:gd name="T94" fmla="*/ 168 w 280"/>
              <a:gd name="T95" fmla="*/ 156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0" h="685">
                <a:moveTo>
                  <a:pt x="229" y="44"/>
                </a:moveTo>
                <a:lnTo>
                  <a:pt x="206" y="0"/>
                </a:lnTo>
                <a:lnTo>
                  <a:pt x="75" y="0"/>
                </a:lnTo>
                <a:lnTo>
                  <a:pt x="49" y="42"/>
                </a:lnTo>
                <a:lnTo>
                  <a:pt x="79" y="140"/>
                </a:lnTo>
                <a:lnTo>
                  <a:pt x="0" y="534"/>
                </a:lnTo>
                <a:lnTo>
                  <a:pt x="140" y="685"/>
                </a:lnTo>
                <a:lnTo>
                  <a:pt x="280" y="534"/>
                </a:lnTo>
                <a:lnTo>
                  <a:pt x="199" y="139"/>
                </a:lnTo>
                <a:lnTo>
                  <a:pt x="229" y="44"/>
                </a:lnTo>
                <a:close/>
                <a:moveTo>
                  <a:pt x="95" y="35"/>
                </a:moveTo>
                <a:lnTo>
                  <a:pt x="185" y="35"/>
                </a:lnTo>
                <a:lnTo>
                  <a:pt x="192" y="47"/>
                </a:lnTo>
                <a:lnTo>
                  <a:pt x="168" y="122"/>
                </a:lnTo>
                <a:lnTo>
                  <a:pt x="110" y="122"/>
                </a:lnTo>
                <a:lnTo>
                  <a:pt x="86" y="47"/>
                </a:lnTo>
                <a:lnTo>
                  <a:pt x="95" y="35"/>
                </a:lnTo>
                <a:close/>
                <a:moveTo>
                  <a:pt x="61" y="406"/>
                </a:moveTo>
                <a:lnTo>
                  <a:pt x="209" y="559"/>
                </a:lnTo>
                <a:lnTo>
                  <a:pt x="181" y="589"/>
                </a:lnTo>
                <a:lnTo>
                  <a:pt x="50" y="459"/>
                </a:lnTo>
                <a:lnTo>
                  <a:pt x="61" y="406"/>
                </a:lnTo>
                <a:close/>
                <a:moveTo>
                  <a:pt x="65" y="386"/>
                </a:moveTo>
                <a:lnTo>
                  <a:pt x="76" y="331"/>
                </a:lnTo>
                <a:lnTo>
                  <a:pt x="238" y="500"/>
                </a:lnTo>
                <a:lnTo>
                  <a:pt x="242" y="523"/>
                </a:lnTo>
                <a:lnTo>
                  <a:pt x="221" y="546"/>
                </a:lnTo>
                <a:lnTo>
                  <a:pt x="65" y="386"/>
                </a:lnTo>
                <a:close/>
                <a:moveTo>
                  <a:pt x="80" y="311"/>
                </a:moveTo>
                <a:lnTo>
                  <a:pt x="90" y="262"/>
                </a:lnTo>
                <a:lnTo>
                  <a:pt x="214" y="385"/>
                </a:lnTo>
                <a:lnTo>
                  <a:pt x="231" y="468"/>
                </a:lnTo>
                <a:lnTo>
                  <a:pt x="80" y="311"/>
                </a:lnTo>
                <a:close/>
                <a:moveTo>
                  <a:pt x="94" y="242"/>
                </a:moveTo>
                <a:lnTo>
                  <a:pt x="105" y="187"/>
                </a:lnTo>
                <a:lnTo>
                  <a:pt x="192" y="278"/>
                </a:lnTo>
                <a:lnTo>
                  <a:pt x="208" y="355"/>
                </a:lnTo>
                <a:lnTo>
                  <a:pt x="94" y="242"/>
                </a:lnTo>
                <a:close/>
                <a:moveTo>
                  <a:pt x="46" y="479"/>
                </a:moveTo>
                <a:lnTo>
                  <a:pt x="169" y="602"/>
                </a:lnTo>
                <a:lnTo>
                  <a:pt x="140" y="634"/>
                </a:lnTo>
                <a:lnTo>
                  <a:pt x="37" y="523"/>
                </a:lnTo>
                <a:lnTo>
                  <a:pt x="46" y="479"/>
                </a:lnTo>
                <a:close/>
                <a:moveTo>
                  <a:pt x="168" y="156"/>
                </a:moveTo>
                <a:lnTo>
                  <a:pt x="185" y="246"/>
                </a:lnTo>
                <a:lnTo>
                  <a:pt x="109" y="166"/>
                </a:lnTo>
                <a:lnTo>
                  <a:pt x="111" y="156"/>
                </a:lnTo>
                <a:lnTo>
                  <a:pt x="168" y="1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nvGrpSpPr>
          <p:cNvPr id="15" name="Group 314"/>
          <p:cNvGrpSpPr/>
          <p:nvPr/>
        </p:nvGrpSpPr>
        <p:grpSpPr>
          <a:xfrm>
            <a:off x="9451056" y="3145904"/>
            <a:ext cx="332279" cy="302822"/>
            <a:chOff x="8205788" y="-103188"/>
            <a:chExt cx="1343025" cy="1223964"/>
          </a:xfrm>
          <a:gradFill>
            <a:gsLst>
              <a:gs pos="0">
                <a:srgbClr val="585858"/>
              </a:gs>
              <a:gs pos="95000">
                <a:srgbClr val="202020"/>
              </a:gs>
            </a:gsLst>
          </a:gradFill>
        </p:grpSpPr>
        <p:sp>
          <p:nvSpPr>
            <p:cNvPr id="16" name="Rectangle 12"/>
            <p:cNvSpPr>
              <a:spLocks noChangeArrowheads="1"/>
            </p:cNvSpPr>
            <p:nvPr/>
          </p:nvSpPr>
          <p:spPr bwMode="auto">
            <a:xfrm>
              <a:off x="8288338" y="868363"/>
              <a:ext cx="2524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7" name="Rectangle 13"/>
            <p:cNvSpPr>
              <a:spLocks noChangeArrowheads="1"/>
            </p:cNvSpPr>
            <p:nvPr/>
          </p:nvSpPr>
          <p:spPr bwMode="auto">
            <a:xfrm>
              <a:off x="8624888" y="698500"/>
              <a:ext cx="252413" cy="422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8" name="Rectangle 14"/>
            <p:cNvSpPr>
              <a:spLocks noChangeArrowheads="1"/>
            </p:cNvSpPr>
            <p:nvPr/>
          </p:nvSpPr>
          <p:spPr bwMode="auto">
            <a:xfrm>
              <a:off x="8961438" y="530225"/>
              <a:ext cx="252413" cy="590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9" name="Rectangle 15"/>
            <p:cNvSpPr>
              <a:spLocks noChangeArrowheads="1"/>
            </p:cNvSpPr>
            <p:nvPr/>
          </p:nvSpPr>
          <p:spPr bwMode="auto">
            <a:xfrm>
              <a:off x="9297988" y="361950"/>
              <a:ext cx="250825" cy="758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20" name="Freeform 16"/>
            <p:cNvSpPr>
              <a:spLocks/>
            </p:cNvSpPr>
            <p:nvPr/>
          </p:nvSpPr>
          <p:spPr bwMode="auto">
            <a:xfrm>
              <a:off x="8205788" y="-103188"/>
              <a:ext cx="1343025" cy="801688"/>
            </a:xfrm>
            <a:custGeom>
              <a:avLst/>
              <a:gdLst>
                <a:gd name="T0" fmla="*/ 727 w 846"/>
                <a:gd name="T1" fmla="*/ 120 h 505"/>
                <a:gd name="T2" fmla="*/ 569 w 846"/>
                <a:gd name="T3" fmla="*/ 120 h 505"/>
                <a:gd name="T4" fmla="*/ 370 w 846"/>
                <a:gd name="T5" fmla="*/ 266 h 505"/>
                <a:gd name="T6" fmla="*/ 264 w 846"/>
                <a:gd name="T7" fmla="*/ 213 h 505"/>
                <a:gd name="T8" fmla="*/ 0 w 846"/>
                <a:gd name="T9" fmla="*/ 439 h 505"/>
                <a:gd name="T10" fmla="*/ 0 w 846"/>
                <a:gd name="T11" fmla="*/ 505 h 505"/>
                <a:gd name="T12" fmla="*/ 264 w 846"/>
                <a:gd name="T13" fmla="*/ 279 h 505"/>
                <a:gd name="T14" fmla="*/ 370 w 846"/>
                <a:gd name="T15" fmla="*/ 333 h 505"/>
                <a:gd name="T16" fmla="*/ 595 w 846"/>
                <a:gd name="T17" fmla="*/ 173 h 505"/>
                <a:gd name="T18" fmla="*/ 754 w 846"/>
                <a:gd name="T19" fmla="*/ 173 h 505"/>
                <a:gd name="T20" fmla="*/ 846 w 846"/>
                <a:gd name="T21" fmla="*/ 80 h 505"/>
                <a:gd name="T22" fmla="*/ 846 w 846"/>
                <a:gd name="T23" fmla="*/ 0 h 505"/>
                <a:gd name="T24" fmla="*/ 727 w 846"/>
                <a:gd name="T25" fmla="*/ 12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6" h="505">
                  <a:moveTo>
                    <a:pt x="727" y="120"/>
                  </a:moveTo>
                  <a:lnTo>
                    <a:pt x="569" y="120"/>
                  </a:lnTo>
                  <a:lnTo>
                    <a:pt x="370" y="266"/>
                  </a:lnTo>
                  <a:lnTo>
                    <a:pt x="264" y="213"/>
                  </a:lnTo>
                  <a:lnTo>
                    <a:pt x="0" y="439"/>
                  </a:lnTo>
                  <a:lnTo>
                    <a:pt x="0" y="505"/>
                  </a:lnTo>
                  <a:lnTo>
                    <a:pt x="264" y="279"/>
                  </a:lnTo>
                  <a:lnTo>
                    <a:pt x="370" y="333"/>
                  </a:lnTo>
                  <a:lnTo>
                    <a:pt x="595" y="173"/>
                  </a:lnTo>
                  <a:lnTo>
                    <a:pt x="754" y="173"/>
                  </a:lnTo>
                  <a:lnTo>
                    <a:pt x="846" y="80"/>
                  </a:lnTo>
                  <a:lnTo>
                    <a:pt x="846" y="0"/>
                  </a:lnTo>
                  <a:lnTo>
                    <a:pt x="727"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sp>
        <p:nvSpPr>
          <p:cNvPr id="21" name="矩形 20"/>
          <p:cNvSpPr/>
          <p:nvPr/>
        </p:nvSpPr>
        <p:spPr>
          <a:xfrm>
            <a:off x="749084" y="2846144"/>
            <a:ext cx="1288973"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突破</a:t>
            </a:r>
            <a:r>
              <a:rPr lang="en-US" altLang="zh-CN" dirty="0">
                <a:solidFill>
                  <a:schemeClr val="tx1">
                    <a:lumMod val="75000"/>
                    <a:lumOff val="25000"/>
                  </a:schemeClr>
                </a:solidFill>
                <a:cs typeface="+mn-ea"/>
                <a:sym typeface="+mn-lt"/>
              </a:rPr>
              <a:t>290</a:t>
            </a:r>
            <a:r>
              <a:rPr lang="zh-CN" altLang="en-US" dirty="0">
                <a:solidFill>
                  <a:schemeClr val="tx1">
                    <a:lumMod val="75000"/>
                    <a:lumOff val="25000"/>
                  </a:schemeClr>
                </a:solidFill>
                <a:cs typeface="+mn-ea"/>
                <a:sym typeface="+mn-lt"/>
              </a:rPr>
              <a:t>万</a:t>
            </a:r>
            <a:endParaRPr lang="en-US" altLang="zh-CN" dirty="0">
              <a:solidFill>
                <a:schemeClr val="tx1">
                  <a:lumMod val="75000"/>
                  <a:lumOff val="25000"/>
                </a:schemeClr>
              </a:solidFill>
              <a:cs typeface="+mn-ea"/>
              <a:sym typeface="+mn-lt"/>
            </a:endParaRPr>
          </a:p>
        </p:txBody>
      </p:sp>
      <p:sp>
        <p:nvSpPr>
          <p:cNvPr id="22" name="矩形 21"/>
          <p:cNvSpPr/>
          <p:nvPr/>
        </p:nvSpPr>
        <p:spPr>
          <a:xfrm>
            <a:off x="749084" y="3305052"/>
            <a:ext cx="2248383" cy="548933"/>
          </a:xfrm>
          <a:prstGeom prst="rect">
            <a:avLst/>
          </a:prstGeom>
        </p:spPr>
        <p:txBody>
          <a:bodyPr wrap="square">
            <a:spAutoFit/>
          </a:bodyPr>
          <a:lstStyle/>
          <a:p>
            <a:pPr>
              <a:lnSpc>
                <a:spcPct val="150000"/>
              </a:lnSpc>
            </a:pPr>
            <a:r>
              <a:rPr lang="zh-CN" altLang="en-US" sz="1051" dirty="0">
                <a:solidFill>
                  <a:prstClr val="black">
                    <a:lumMod val="50000"/>
                    <a:lumOff val="50000"/>
                  </a:prstClr>
                </a:solidFill>
                <a:cs typeface="+mn-ea"/>
                <a:sym typeface="+mn-lt"/>
              </a:rPr>
              <a:t>添加您的标题点击输入简要文字解说，解说文字尽量概括精炼</a:t>
            </a:r>
          </a:p>
        </p:txBody>
      </p:sp>
      <p:sp>
        <p:nvSpPr>
          <p:cNvPr id="23" name="矩形 22"/>
          <p:cNvSpPr/>
          <p:nvPr/>
        </p:nvSpPr>
        <p:spPr>
          <a:xfrm>
            <a:off x="3736299" y="2843709"/>
            <a:ext cx="1288973" cy="458908"/>
          </a:xfrm>
          <a:prstGeom prst="rect">
            <a:avLst/>
          </a:prstGeom>
        </p:spPr>
        <p:txBody>
          <a:bodyPr wrap="square">
            <a:spAutoFit/>
          </a:bodyPr>
          <a:lstStyle/>
          <a:p>
            <a:pPr>
              <a:lnSpc>
                <a:spcPct val="150000"/>
              </a:lnSpc>
            </a:pPr>
            <a:r>
              <a:rPr lang="zh-CN" altLang="en-US" dirty="0">
                <a:solidFill>
                  <a:schemeClr val="bg1"/>
                </a:solidFill>
                <a:cs typeface="+mn-ea"/>
                <a:sym typeface="+mn-lt"/>
              </a:rPr>
              <a:t>突破</a:t>
            </a:r>
            <a:r>
              <a:rPr lang="en-US" altLang="zh-CN" dirty="0">
                <a:solidFill>
                  <a:schemeClr val="bg1"/>
                </a:solidFill>
                <a:cs typeface="+mn-ea"/>
                <a:sym typeface="+mn-lt"/>
              </a:rPr>
              <a:t>500</a:t>
            </a:r>
            <a:r>
              <a:rPr lang="zh-CN" altLang="en-US" dirty="0">
                <a:solidFill>
                  <a:schemeClr val="bg1"/>
                </a:solidFill>
                <a:cs typeface="+mn-ea"/>
                <a:sym typeface="+mn-lt"/>
              </a:rPr>
              <a:t>万</a:t>
            </a:r>
            <a:endParaRPr lang="en-US" altLang="zh-CN" dirty="0">
              <a:solidFill>
                <a:schemeClr val="bg1"/>
              </a:solidFill>
              <a:cs typeface="+mn-ea"/>
              <a:sym typeface="+mn-lt"/>
            </a:endParaRPr>
          </a:p>
        </p:txBody>
      </p:sp>
      <p:sp>
        <p:nvSpPr>
          <p:cNvPr id="24" name="矩形 23"/>
          <p:cNvSpPr/>
          <p:nvPr/>
        </p:nvSpPr>
        <p:spPr>
          <a:xfrm>
            <a:off x="3736299" y="3302617"/>
            <a:ext cx="2248383" cy="543803"/>
          </a:xfrm>
          <a:prstGeom prst="rect">
            <a:avLst/>
          </a:prstGeom>
        </p:spPr>
        <p:txBody>
          <a:bodyPr wrap="square">
            <a:spAutoFit/>
          </a:bodyPr>
          <a:lstStyle/>
          <a:p>
            <a:pPr>
              <a:lnSpc>
                <a:spcPct val="150000"/>
              </a:lnSpc>
            </a:pPr>
            <a:r>
              <a:rPr lang="zh-CN" altLang="en-US" sz="1051" dirty="0">
                <a:solidFill>
                  <a:schemeClr val="bg1"/>
                </a:solidFill>
                <a:cs typeface="+mn-ea"/>
                <a:sym typeface="+mn-lt"/>
              </a:rPr>
              <a:t>添加您的标题点击输入简要文字解说，解说文字尽量概括精炼</a:t>
            </a:r>
          </a:p>
        </p:txBody>
      </p:sp>
      <p:sp>
        <p:nvSpPr>
          <p:cNvPr id="25" name="矩形 24"/>
          <p:cNvSpPr/>
          <p:nvPr/>
        </p:nvSpPr>
        <p:spPr>
          <a:xfrm>
            <a:off x="6764181" y="2841274"/>
            <a:ext cx="1288973" cy="458908"/>
          </a:xfrm>
          <a:prstGeom prst="rect">
            <a:avLst/>
          </a:prstGeom>
        </p:spPr>
        <p:txBody>
          <a:bodyPr wrap="square">
            <a:spAutoFit/>
          </a:bodyPr>
          <a:lstStyle/>
          <a:p>
            <a:pPr>
              <a:lnSpc>
                <a:spcPct val="150000"/>
              </a:lnSpc>
            </a:pPr>
            <a:r>
              <a:rPr lang="zh-CN" altLang="en-US" dirty="0">
                <a:solidFill>
                  <a:schemeClr val="bg1"/>
                </a:solidFill>
                <a:cs typeface="+mn-ea"/>
                <a:sym typeface="+mn-lt"/>
              </a:rPr>
              <a:t>突破</a:t>
            </a:r>
            <a:r>
              <a:rPr lang="en-US" altLang="zh-CN" dirty="0">
                <a:solidFill>
                  <a:schemeClr val="bg1"/>
                </a:solidFill>
                <a:cs typeface="+mn-ea"/>
                <a:sym typeface="+mn-lt"/>
              </a:rPr>
              <a:t>680</a:t>
            </a:r>
            <a:r>
              <a:rPr lang="zh-CN" altLang="en-US" dirty="0">
                <a:solidFill>
                  <a:schemeClr val="bg1"/>
                </a:solidFill>
                <a:cs typeface="+mn-ea"/>
                <a:sym typeface="+mn-lt"/>
              </a:rPr>
              <a:t>万</a:t>
            </a:r>
            <a:endParaRPr lang="en-US" altLang="zh-CN" dirty="0">
              <a:solidFill>
                <a:schemeClr val="bg1"/>
              </a:solidFill>
              <a:cs typeface="+mn-ea"/>
              <a:sym typeface="+mn-lt"/>
            </a:endParaRPr>
          </a:p>
        </p:txBody>
      </p:sp>
      <p:sp>
        <p:nvSpPr>
          <p:cNvPr id="26" name="矩形 25"/>
          <p:cNvSpPr/>
          <p:nvPr/>
        </p:nvSpPr>
        <p:spPr>
          <a:xfrm>
            <a:off x="6764181" y="3300182"/>
            <a:ext cx="2248383" cy="543803"/>
          </a:xfrm>
          <a:prstGeom prst="rect">
            <a:avLst/>
          </a:prstGeom>
        </p:spPr>
        <p:txBody>
          <a:bodyPr wrap="square">
            <a:spAutoFit/>
          </a:bodyPr>
          <a:lstStyle/>
          <a:p>
            <a:pPr>
              <a:lnSpc>
                <a:spcPct val="150000"/>
              </a:lnSpc>
            </a:pPr>
            <a:r>
              <a:rPr lang="zh-CN" altLang="en-US" sz="1051" dirty="0">
                <a:solidFill>
                  <a:schemeClr val="bg1"/>
                </a:solidFill>
                <a:cs typeface="+mn-ea"/>
                <a:sym typeface="+mn-lt"/>
              </a:rPr>
              <a:t>添加您的标题点击输入简要文字解说，解说文字尽量概括精炼</a:t>
            </a:r>
          </a:p>
        </p:txBody>
      </p:sp>
      <p:sp>
        <p:nvSpPr>
          <p:cNvPr id="27" name="矩形 26"/>
          <p:cNvSpPr/>
          <p:nvPr/>
        </p:nvSpPr>
        <p:spPr>
          <a:xfrm>
            <a:off x="9872510" y="2838839"/>
            <a:ext cx="1288973"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突破</a:t>
            </a:r>
            <a:r>
              <a:rPr lang="en-US" altLang="zh-CN" dirty="0">
                <a:solidFill>
                  <a:schemeClr val="tx1">
                    <a:lumMod val="75000"/>
                    <a:lumOff val="25000"/>
                  </a:schemeClr>
                </a:solidFill>
                <a:cs typeface="+mn-ea"/>
                <a:sym typeface="+mn-lt"/>
              </a:rPr>
              <a:t>900</a:t>
            </a:r>
            <a:r>
              <a:rPr lang="zh-CN" altLang="en-US" dirty="0">
                <a:solidFill>
                  <a:schemeClr val="tx1">
                    <a:lumMod val="75000"/>
                    <a:lumOff val="25000"/>
                  </a:schemeClr>
                </a:solidFill>
                <a:cs typeface="+mn-ea"/>
                <a:sym typeface="+mn-lt"/>
              </a:rPr>
              <a:t>万</a:t>
            </a:r>
            <a:endParaRPr lang="en-US" altLang="zh-CN" dirty="0">
              <a:solidFill>
                <a:schemeClr val="tx1">
                  <a:lumMod val="75000"/>
                  <a:lumOff val="25000"/>
                </a:schemeClr>
              </a:solidFill>
              <a:cs typeface="+mn-ea"/>
              <a:sym typeface="+mn-lt"/>
            </a:endParaRPr>
          </a:p>
        </p:txBody>
      </p:sp>
      <p:sp>
        <p:nvSpPr>
          <p:cNvPr id="28" name="矩形 27"/>
          <p:cNvSpPr/>
          <p:nvPr/>
        </p:nvSpPr>
        <p:spPr>
          <a:xfrm>
            <a:off x="9872510" y="3297747"/>
            <a:ext cx="2248383" cy="543803"/>
          </a:xfrm>
          <a:prstGeom prst="rect">
            <a:avLst/>
          </a:prstGeom>
        </p:spPr>
        <p:txBody>
          <a:bodyPr wrap="square">
            <a:spAutoFit/>
          </a:bodyPr>
          <a:lstStyle/>
          <a:p>
            <a:pPr>
              <a:lnSpc>
                <a:spcPct val="150000"/>
              </a:lnSpc>
            </a:pPr>
            <a:r>
              <a:rPr lang="zh-CN" altLang="en-US" sz="1051" dirty="0">
                <a:solidFill>
                  <a:prstClr val="black">
                    <a:lumMod val="50000"/>
                    <a:lumOff val="50000"/>
                  </a:prstClr>
                </a:solidFill>
                <a:cs typeface="+mn-ea"/>
                <a:sym typeface="+mn-lt"/>
              </a:rPr>
              <a:t>添加您的标题点击输入简要文字解说，解说文字尽量概括精炼</a:t>
            </a:r>
          </a:p>
        </p:txBody>
      </p:sp>
      <p:sp>
        <p:nvSpPr>
          <p:cNvPr id="29" name="Text Placeholder 4"/>
          <p:cNvSpPr txBox="1">
            <a:spLocks/>
          </p:cNvSpPr>
          <p:nvPr/>
        </p:nvSpPr>
        <p:spPr>
          <a:xfrm>
            <a:off x="1789377" y="4652329"/>
            <a:ext cx="8613246" cy="1062599"/>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zh-CN" altLang="en-US" sz="1200" dirty="0">
                <a:solidFill>
                  <a:prstClr val="white">
                    <a:lumMod val="65000"/>
                  </a:prstClr>
                </a:solidFill>
                <a:cs typeface="+mn-ea"/>
                <a:sym typeface="+mn-lt"/>
              </a:rPr>
              <a:t>点击输入简要文字解说，解说文字尽量概括精炼，不用多余的文字修饰简洁精准。点击输入简要文字解说，解说文字尽量概括精炼，不用多余的文字修饰，点击输入简要文字解说，解说文字尽量概括精炼，不用多余的文字修饰简洁精准。点击输入简要文字解说，解说文字尽量概括精炼，不用多余的文字修饰，</a:t>
            </a:r>
          </a:p>
          <a:p>
            <a:pPr marL="0" indent="0" algn="ctr">
              <a:lnSpc>
                <a:spcPct val="114000"/>
              </a:lnSpc>
              <a:buNone/>
              <a:defRPr/>
            </a:pPr>
            <a:endParaRPr lang="zh-CN" altLang="en-US" sz="1200" dirty="0">
              <a:solidFill>
                <a:prstClr val="white">
                  <a:lumMod val="65000"/>
                </a:prstClr>
              </a:solidFill>
              <a:cs typeface="+mn-ea"/>
              <a:sym typeface="+mn-lt"/>
            </a:endParaRPr>
          </a:p>
        </p:txBody>
      </p:sp>
    </p:spTree>
    <p:extLst>
      <p:ext uri="{BB962C8B-B14F-4D97-AF65-F5344CB8AC3E}">
        <p14:creationId xmlns:p14="http://schemas.microsoft.com/office/powerpoint/2010/main" val="293776612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35" presetClass="path" presetSubtype="0" decel="100000" fill="hold" grpId="1" nodeType="withEffect">
                                  <p:stCondLst>
                                    <p:cond delay="0"/>
                                  </p:stCondLst>
                                  <p:childTnLst>
                                    <p:animMotion origin="layout" path="M 4.375E-6 7.40741E-7 L -0.04011 7.40741E-7 " pathEditMode="relative" rAng="0" ptsTypes="AA">
                                      <p:cBhvr>
                                        <p:cTn id="9" dur="1250" spd="-100000" fill="hold"/>
                                        <p:tgtEl>
                                          <p:spTgt spid="3"/>
                                        </p:tgtEl>
                                        <p:attrNameLst>
                                          <p:attrName>ppt_x</p:attrName>
                                          <p:attrName>ppt_y</p:attrName>
                                        </p:attrNameLst>
                                      </p:cBhvr>
                                      <p:rCtr x="-2005" y="0"/>
                                    </p:animMotion>
                                  </p:childTnLst>
                                </p:cTn>
                              </p:par>
                              <p:par>
                                <p:cTn id="10" presetID="10"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100000" fill="hold" nodeType="withEffect">
                                  <p:stCondLst>
                                    <p:cond delay="0"/>
                                  </p:stCondLst>
                                  <p:childTnLst>
                                    <p:animMotion origin="layout" path="M -2.29167E-6 4.81481E-6 L -2.29167E-6 0.07546 " pathEditMode="relative" rAng="0" ptsTypes="AA">
                                      <p:cBhvr>
                                        <p:cTn id="14" dur="1000" spd="-100000" fill="hold"/>
                                        <p:tgtEl>
                                          <p:spTgt spid="11"/>
                                        </p:tgtEl>
                                        <p:attrNameLst>
                                          <p:attrName>ppt_x</p:attrName>
                                          <p:attrName>ppt_y</p:attrName>
                                        </p:attrNameLst>
                                      </p:cBhvr>
                                      <p:rCtr x="0" y="3773"/>
                                    </p:animMotion>
                                  </p:childTnLst>
                                </p:cTn>
                              </p:par>
                              <p:par>
                                <p:cTn id="15" presetID="10"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par>
                                <p:cTn id="18" presetID="64" presetClass="path" presetSubtype="0" decel="100000" fill="hold" grpId="1" nodeType="withEffect">
                                  <p:stCondLst>
                                    <p:cond delay="0"/>
                                  </p:stCondLst>
                                  <p:childTnLst>
                                    <p:animMotion origin="layout" path="M -3.54167E-6 -1.11111E-6 L -3.54167E-6 -0.08657 " pathEditMode="relative" rAng="0" ptsTypes="AA">
                                      <p:cBhvr>
                                        <p:cTn id="19" dur="1000" spd="-100000" fill="hold"/>
                                        <p:tgtEl>
                                          <p:spTgt spid="21"/>
                                        </p:tgtEl>
                                        <p:attrNameLst>
                                          <p:attrName>ppt_x</p:attrName>
                                          <p:attrName>ppt_y</p:attrName>
                                        </p:attrNameLst>
                                      </p:cBhvr>
                                      <p:rCtr x="0" y="-4329"/>
                                    </p:animMotion>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750"/>
                                        <p:tgtEl>
                                          <p:spTgt spid="22"/>
                                        </p:tgtEl>
                                      </p:cBhvr>
                                    </p:animEffect>
                                  </p:childTnLst>
                                </p:cTn>
                              </p:par>
                              <p:par>
                                <p:cTn id="23" presetID="35" presetClass="path" presetSubtype="0" decel="100000" fill="hold" grpId="1" nodeType="withEffect">
                                  <p:stCondLst>
                                    <p:cond delay="0"/>
                                  </p:stCondLst>
                                  <p:childTnLst>
                                    <p:animMotion origin="layout" path="M -4.375E-6 -4.07407E-6 L 0.04493 -4.07407E-6 " pathEditMode="relative" rAng="0" ptsTypes="AA">
                                      <p:cBhvr>
                                        <p:cTn id="24" dur="1250" spd="-100000" fill="hold"/>
                                        <p:tgtEl>
                                          <p:spTgt spid="22"/>
                                        </p:tgtEl>
                                        <p:attrNameLst>
                                          <p:attrName>ppt_x</p:attrName>
                                          <p:attrName>ppt_y</p:attrName>
                                        </p:attrNameLst>
                                      </p:cBhvr>
                                      <p:rCtr x="2240" y="0"/>
                                    </p:animMotion>
                                  </p:childTnLst>
                                </p:cTn>
                              </p:par>
                              <p:par>
                                <p:cTn id="25" presetID="10" presetClass="entr" presetSubtype="0" fill="hold" grpId="0" nodeType="withEffect">
                                  <p:stCondLst>
                                    <p:cond delay="7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750"/>
                                        <p:tgtEl>
                                          <p:spTgt spid="4"/>
                                        </p:tgtEl>
                                      </p:cBhvr>
                                    </p:animEffect>
                                  </p:childTnLst>
                                </p:cTn>
                              </p:par>
                              <p:par>
                                <p:cTn id="28" presetID="35" presetClass="path" presetSubtype="0" decel="100000" fill="hold" grpId="1" nodeType="withEffect">
                                  <p:stCondLst>
                                    <p:cond delay="750"/>
                                  </p:stCondLst>
                                  <p:childTnLst>
                                    <p:animMotion origin="layout" path="M 4.375E-6 7.40741E-7 L -0.04011 7.40741E-7 " pathEditMode="relative" rAng="0" ptsTypes="AA">
                                      <p:cBhvr>
                                        <p:cTn id="29" dur="1250" spd="-100000" fill="hold"/>
                                        <p:tgtEl>
                                          <p:spTgt spid="4"/>
                                        </p:tgtEl>
                                        <p:attrNameLst>
                                          <p:attrName>ppt_x</p:attrName>
                                          <p:attrName>ppt_y</p:attrName>
                                        </p:attrNameLst>
                                      </p:cBhvr>
                                      <p:rCtr x="-2005" y="0"/>
                                    </p:animMotion>
                                  </p:childTnLst>
                                </p:cTn>
                              </p:par>
                              <p:par>
                                <p:cTn id="30" presetID="10" presetClass="entr" presetSubtype="0" fill="hold" grpId="0" nodeType="withEffect">
                                  <p:stCondLst>
                                    <p:cond delay="75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childTnLst>
                                </p:cTn>
                              </p:par>
                              <p:par>
                                <p:cTn id="33" presetID="64" presetClass="path" presetSubtype="0" decel="100000" fill="hold" grpId="1" nodeType="withEffect">
                                  <p:stCondLst>
                                    <p:cond delay="750"/>
                                  </p:stCondLst>
                                  <p:childTnLst>
                                    <p:animMotion origin="layout" path="M -2.29167E-6 4.81481E-6 L -2.29167E-6 0.07546 " pathEditMode="relative" rAng="0" ptsTypes="AA">
                                      <p:cBhvr>
                                        <p:cTn id="34" dur="1000" spd="-100000" fill="hold"/>
                                        <p:tgtEl>
                                          <p:spTgt spid="14"/>
                                        </p:tgtEl>
                                        <p:attrNameLst>
                                          <p:attrName>ppt_x</p:attrName>
                                          <p:attrName>ppt_y</p:attrName>
                                        </p:attrNameLst>
                                      </p:cBhvr>
                                      <p:rCtr x="0" y="3773"/>
                                    </p:animMotion>
                                  </p:childTnLst>
                                </p:cTn>
                              </p:par>
                              <p:par>
                                <p:cTn id="35" presetID="10" presetClass="entr" presetSubtype="0" fill="hold" grpId="0" nodeType="withEffect">
                                  <p:stCondLst>
                                    <p:cond delay="75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childTnLst>
                                </p:cTn>
                              </p:par>
                              <p:par>
                                <p:cTn id="38" presetID="64" presetClass="path" presetSubtype="0" decel="100000" fill="hold" grpId="1" nodeType="withEffect">
                                  <p:stCondLst>
                                    <p:cond delay="750"/>
                                  </p:stCondLst>
                                  <p:childTnLst>
                                    <p:animMotion origin="layout" path="M -3.54167E-6 -1.11111E-6 L -3.54167E-6 -0.08657 " pathEditMode="relative" rAng="0" ptsTypes="AA">
                                      <p:cBhvr>
                                        <p:cTn id="39" dur="1000" spd="-100000" fill="hold"/>
                                        <p:tgtEl>
                                          <p:spTgt spid="23"/>
                                        </p:tgtEl>
                                        <p:attrNameLst>
                                          <p:attrName>ppt_x</p:attrName>
                                          <p:attrName>ppt_y</p:attrName>
                                        </p:attrNameLst>
                                      </p:cBhvr>
                                      <p:rCtr x="0" y="-4329"/>
                                    </p:animMotion>
                                  </p:childTnLst>
                                </p:cTn>
                              </p:par>
                              <p:par>
                                <p:cTn id="40" presetID="10" presetClass="entr" presetSubtype="0" fill="hold" grpId="0" nodeType="withEffect">
                                  <p:stCondLst>
                                    <p:cond delay="75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750"/>
                                        <p:tgtEl>
                                          <p:spTgt spid="24"/>
                                        </p:tgtEl>
                                      </p:cBhvr>
                                    </p:animEffect>
                                  </p:childTnLst>
                                </p:cTn>
                              </p:par>
                              <p:par>
                                <p:cTn id="43" presetID="35" presetClass="path" presetSubtype="0" decel="100000" fill="hold" grpId="1" nodeType="withEffect">
                                  <p:stCondLst>
                                    <p:cond delay="750"/>
                                  </p:stCondLst>
                                  <p:childTnLst>
                                    <p:animMotion origin="layout" path="M -4.375E-6 -4.07407E-6 L 0.04493 -4.07407E-6 " pathEditMode="relative" rAng="0" ptsTypes="AA">
                                      <p:cBhvr>
                                        <p:cTn id="44" dur="1250" spd="-100000" fill="hold"/>
                                        <p:tgtEl>
                                          <p:spTgt spid="24"/>
                                        </p:tgtEl>
                                        <p:attrNameLst>
                                          <p:attrName>ppt_x</p:attrName>
                                          <p:attrName>ppt_y</p:attrName>
                                        </p:attrNameLst>
                                      </p:cBhvr>
                                      <p:rCtr x="2240" y="0"/>
                                    </p:animMotion>
                                  </p:childTnLst>
                                </p:cTn>
                              </p:par>
                              <p:par>
                                <p:cTn id="45" presetID="10" presetClass="entr" presetSubtype="0" fill="hold" grpId="0" nodeType="withEffect">
                                  <p:stCondLst>
                                    <p:cond delay="150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750"/>
                                        <p:tgtEl>
                                          <p:spTgt spid="5"/>
                                        </p:tgtEl>
                                      </p:cBhvr>
                                    </p:animEffect>
                                  </p:childTnLst>
                                </p:cTn>
                              </p:par>
                              <p:par>
                                <p:cTn id="48" presetID="35" presetClass="path" presetSubtype="0" decel="100000" fill="hold" grpId="1" nodeType="withEffect">
                                  <p:stCondLst>
                                    <p:cond delay="1500"/>
                                  </p:stCondLst>
                                  <p:childTnLst>
                                    <p:animMotion origin="layout" path="M 4.375E-6 7.40741E-7 L -0.04011 7.40741E-7 " pathEditMode="relative" rAng="0" ptsTypes="AA">
                                      <p:cBhvr>
                                        <p:cTn id="49" dur="1250" spd="-100000" fill="hold"/>
                                        <p:tgtEl>
                                          <p:spTgt spid="5"/>
                                        </p:tgtEl>
                                        <p:attrNameLst>
                                          <p:attrName>ppt_x</p:attrName>
                                          <p:attrName>ppt_y</p:attrName>
                                        </p:attrNameLst>
                                      </p:cBhvr>
                                      <p:rCtr x="-2005" y="0"/>
                                    </p:animMotion>
                                  </p:childTnLst>
                                </p:cTn>
                              </p:par>
                              <p:par>
                                <p:cTn id="50" presetID="10" presetClass="entr" presetSubtype="0" fill="hold" nodeType="withEffect">
                                  <p:stCondLst>
                                    <p:cond delay="150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1000"/>
                                        <p:tgtEl>
                                          <p:spTgt spid="7"/>
                                        </p:tgtEl>
                                      </p:cBhvr>
                                    </p:animEffect>
                                  </p:childTnLst>
                                </p:cTn>
                              </p:par>
                              <p:par>
                                <p:cTn id="53" presetID="64" presetClass="path" presetSubtype="0" decel="100000" fill="hold" nodeType="withEffect">
                                  <p:stCondLst>
                                    <p:cond delay="1500"/>
                                  </p:stCondLst>
                                  <p:childTnLst>
                                    <p:animMotion origin="layout" path="M -2.29167E-6 4.81481E-6 L -2.29167E-6 0.07546 " pathEditMode="relative" rAng="0" ptsTypes="AA">
                                      <p:cBhvr>
                                        <p:cTn id="54" dur="1000" spd="-100000" fill="hold"/>
                                        <p:tgtEl>
                                          <p:spTgt spid="7"/>
                                        </p:tgtEl>
                                        <p:attrNameLst>
                                          <p:attrName>ppt_x</p:attrName>
                                          <p:attrName>ppt_y</p:attrName>
                                        </p:attrNameLst>
                                      </p:cBhvr>
                                      <p:rCtr x="0" y="3773"/>
                                    </p:animMotion>
                                  </p:childTnLst>
                                </p:cTn>
                              </p:par>
                              <p:par>
                                <p:cTn id="55" presetID="10" presetClass="entr" presetSubtype="0" fill="hold" grpId="0" nodeType="withEffect">
                                  <p:stCondLst>
                                    <p:cond delay="150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childTnLst>
                                </p:cTn>
                              </p:par>
                              <p:par>
                                <p:cTn id="58" presetID="64" presetClass="path" presetSubtype="0" decel="100000" fill="hold" grpId="1" nodeType="withEffect">
                                  <p:stCondLst>
                                    <p:cond delay="1500"/>
                                  </p:stCondLst>
                                  <p:childTnLst>
                                    <p:animMotion origin="layout" path="M -3.54167E-6 -1.11111E-6 L -3.54167E-6 -0.08657 " pathEditMode="relative" rAng="0" ptsTypes="AA">
                                      <p:cBhvr>
                                        <p:cTn id="59" dur="1000" spd="-100000" fill="hold"/>
                                        <p:tgtEl>
                                          <p:spTgt spid="25"/>
                                        </p:tgtEl>
                                        <p:attrNameLst>
                                          <p:attrName>ppt_x</p:attrName>
                                          <p:attrName>ppt_y</p:attrName>
                                        </p:attrNameLst>
                                      </p:cBhvr>
                                      <p:rCtr x="0" y="-4329"/>
                                    </p:animMotion>
                                  </p:childTnLst>
                                </p:cTn>
                              </p:par>
                              <p:par>
                                <p:cTn id="60" presetID="10" presetClass="entr" presetSubtype="0" fill="hold" grpId="0" nodeType="withEffect">
                                  <p:stCondLst>
                                    <p:cond delay="150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750"/>
                                        <p:tgtEl>
                                          <p:spTgt spid="26"/>
                                        </p:tgtEl>
                                      </p:cBhvr>
                                    </p:animEffect>
                                  </p:childTnLst>
                                </p:cTn>
                              </p:par>
                              <p:par>
                                <p:cTn id="63" presetID="35" presetClass="path" presetSubtype="0" decel="100000" fill="hold" grpId="1" nodeType="withEffect">
                                  <p:stCondLst>
                                    <p:cond delay="1500"/>
                                  </p:stCondLst>
                                  <p:childTnLst>
                                    <p:animMotion origin="layout" path="M -4.375E-6 -4.07407E-6 L 0.04493 -4.07407E-6 " pathEditMode="relative" rAng="0" ptsTypes="AA">
                                      <p:cBhvr>
                                        <p:cTn id="64" dur="1250" spd="-100000" fill="hold"/>
                                        <p:tgtEl>
                                          <p:spTgt spid="26"/>
                                        </p:tgtEl>
                                        <p:attrNameLst>
                                          <p:attrName>ppt_x</p:attrName>
                                          <p:attrName>ppt_y</p:attrName>
                                        </p:attrNameLst>
                                      </p:cBhvr>
                                      <p:rCtr x="2240" y="0"/>
                                    </p:animMotion>
                                  </p:childTnLst>
                                </p:cTn>
                              </p:par>
                              <p:par>
                                <p:cTn id="65" presetID="10" presetClass="entr" presetSubtype="0" fill="hold" grpId="0" nodeType="withEffect">
                                  <p:stCondLst>
                                    <p:cond delay="225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750"/>
                                        <p:tgtEl>
                                          <p:spTgt spid="6"/>
                                        </p:tgtEl>
                                      </p:cBhvr>
                                    </p:animEffect>
                                  </p:childTnLst>
                                </p:cTn>
                              </p:par>
                              <p:par>
                                <p:cTn id="68" presetID="35" presetClass="path" presetSubtype="0" decel="100000" fill="hold" grpId="1" nodeType="withEffect">
                                  <p:stCondLst>
                                    <p:cond delay="2250"/>
                                  </p:stCondLst>
                                  <p:childTnLst>
                                    <p:animMotion origin="layout" path="M 4.375E-6 7.40741E-7 L -0.04011 7.40741E-7 " pathEditMode="relative" rAng="0" ptsTypes="AA">
                                      <p:cBhvr>
                                        <p:cTn id="69" dur="1250" spd="-100000" fill="hold"/>
                                        <p:tgtEl>
                                          <p:spTgt spid="6"/>
                                        </p:tgtEl>
                                        <p:attrNameLst>
                                          <p:attrName>ppt_x</p:attrName>
                                          <p:attrName>ppt_y</p:attrName>
                                        </p:attrNameLst>
                                      </p:cBhvr>
                                      <p:rCtr x="-2005" y="0"/>
                                    </p:animMotion>
                                  </p:childTnLst>
                                </p:cTn>
                              </p:par>
                              <p:par>
                                <p:cTn id="70" presetID="10" presetClass="entr" presetSubtype="0" fill="hold" nodeType="withEffect">
                                  <p:stCondLst>
                                    <p:cond delay="225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childTnLst>
                                </p:cTn>
                              </p:par>
                              <p:par>
                                <p:cTn id="73" presetID="64" presetClass="path" presetSubtype="0" decel="100000" fill="hold" nodeType="withEffect">
                                  <p:stCondLst>
                                    <p:cond delay="2250"/>
                                  </p:stCondLst>
                                  <p:childTnLst>
                                    <p:animMotion origin="layout" path="M -2.29167E-6 4.81481E-6 L -2.29167E-6 0.07546 " pathEditMode="relative" rAng="0" ptsTypes="AA">
                                      <p:cBhvr>
                                        <p:cTn id="74" dur="1000" spd="-100000" fill="hold"/>
                                        <p:tgtEl>
                                          <p:spTgt spid="15"/>
                                        </p:tgtEl>
                                        <p:attrNameLst>
                                          <p:attrName>ppt_x</p:attrName>
                                          <p:attrName>ppt_y</p:attrName>
                                        </p:attrNameLst>
                                      </p:cBhvr>
                                      <p:rCtr x="0" y="3773"/>
                                    </p:animMotion>
                                  </p:childTnLst>
                                </p:cTn>
                              </p:par>
                              <p:par>
                                <p:cTn id="75" presetID="10" presetClass="entr" presetSubtype="0" fill="hold" grpId="0" nodeType="withEffect">
                                  <p:stCondLst>
                                    <p:cond delay="225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1000"/>
                                        <p:tgtEl>
                                          <p:spTgt spid="27"/>
                                        </p:tgtEl>
                                      </p:cBhvr>
                                    </p:animEffect>
                                  </p:childTnLst>
                                </p:cTn>
                              </p:par>
                              <p:par>
                                <p:cTn id="78" presetID="64" presetClass="path" presetSubtype="0" decel="100000" fill="hold" grpId="1" nodeType="withEffect">
                                  <p:stCondLst>
                                    <p:cond delay="2250"/>
                                  </p:stCondLst>
                                  <p:childTnLst>
                                    <p:animMotion origin="layout" path="M -3.54167E-6 -1.11111E-6 L -3.54167E-6 -0.08657 " pathEditMode="relative" rAng="0" ptsTypes="AA">
                                      <p:cBhvr>
                                        <p:cTn id="79" dur="1000" spd="-100000" fill="hold"/>
                                        <p:tgtEl>
                                          <p:spTgt spid="27"/>
                                        </p:tgtEl>
                                        <p:attrNameLst>
                                          <p:attrName>ppt_x</p:attrName>
                                          <p:attrName>ppt_y</p:attrName>
                                        </p:attrNameLst>
                                      </p:cBhvr>
                                      <p:rCtr x="0" y="-4329"/>
                                    </p:animMotion>
                                  </p:childTnLst>
                                </p:cTn>
                              </p:par>
                              <p:par>
                                <p:cTn id="80" presetID="10" presetClass="entr" presetSubtype="0" fill="hold" grpId="0" nodeType="withEffect">
                                  <p:stCondLst>
                                    <p:cond delay="225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750"/>
                                        <p:tgtEl>
                                          <p:spTgt spid="28"/>
                                        </p:tgtEl>
                                      </p:cBhvr>
                                    </p:animEffect>
                                  </p:childTnLst>
                                </p:cTn>
                              </p:par>
                              <p:par>
                                <p:cTn id="83" presetID="35" presetClass="path" presetSubtype="0" decel="100000" fill="hold" grpId="1" nodeType="withEffect">
                                  <p:stCondLst>
                                    <p:cond delay="2250"/>
                                  </p:stCondLst>
                                  <p:childTnLst>
                                    <p:animMotion origin="layout" path="M -4.375E-6 -4.07407E-6 L 0.04493 -4.07407E-6 " pathEditMode="relative" rAng="0" ptsTypes="AA">
                                      <p:cBhvr>
                                        <p:cTn id="84" dur="1250" spd="-100000" fill="hold"/>
                                        <p:tgtEl>
                                          <p:spTgt spid="28"/>
                                        </p:tgtEl>
                                        <p:attrNameLst>
                                          <p:attrName>ppt_x</p:attrName>
                                          <p:attrName>ppt_y</p:attrName>
                                        </p:attrNameLst>
                                      </p:cBhvr>
                                      <p:rCtr x="2240" y="0"/>
                                    </p:animMotion>
                                  </p:childTnLst>
                                </p:cTn>
                              </p:par>
                              <p:par>
                                <p:cTn id="85" presetID="10" presetClass="entr" presetSubtype="0" fill="hold" grpId="0" nodeType="withEffect">
                                  <p:stCondLst>
                                    <p:cond delay="300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childTnLst>
                                </p:cTn>
                              </p:par>
                              <p:par>
                                <p:cTn id="88" presetID="64" presetClass="path" presetSubtype="0" decel="100000" fill="hold" grpId="1" nodeType="withEffect">
                                  <p:stCondLst>
                                    <p:cond delay="3000"/>
                                  </p:stCondLst>
                                  <p:childTnLst>
                                    <p:animMotion origin="layout" path="M -3.54167E-6 -1.11111E-6 L -3.54167E-6 -0.08657 " pathEditMode="relative" rAng="0" ptsTypes="AA">
                                      <p:cBhvr>
                                        <p:cTn id="89" dur="1000" spd="-100000" fill="hold"/>
                                        <p:tgtEl>
                                          <p:spTgt spid="29"/>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3" grpId="0" animBg="1"/>
      <p:bldP spid="3" grpId="1" animBg="1"/>
      <p:bldP spid="5" grpId="0" animBg="1"/>
      <p:bldP spid="5" grpId="1" animBg="1"/>
      <p:bldP spid="6" grpId="0" animBg="1"/>
      <p:bldP spid="6" grpId="1" animBg="1"/>
      <p:bldP spid="14" grpId="0" animBg="1"/>
      <p:bldP spid="14" grpId="1" animBg="1"/>
      <p:bldP spid="21" grpId="0"/>
      <p:bldP spid="21" grpId="1"/>
      <p:bldP spid="22" grpId="0"/>
      <p:bldP spid="22" grpId="1"/>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îṧľïḓé">
            <a:extLst>
              <a:ext uri="{FF2B5EF4-FFF2-40B4-BE49-F238E27FC236}">
                <a16:creationId xmlns="" xmlns:a16="http://schemas.microsoft.com/office/drawing/2014/main" id="{27350337-B6D5-48A5-8274-F4EF969691ED}"/>
              </a:ext>
            </a:extLst>
          </p:cNvPr>
          <p:cNvSpPr/>
          <p:nvPr/>
        </p:nvSpPr>
        <p:spPr>
          <a:xfrm>
            <a:off x="1088573" y="2047175"/>
            <a:ext cx="5007428" cy="2246026"/>
          </a:xfrm>
          <a:prstGeom prst="rect">
            <a:avLst/>
          </a:prstGeom>
          <a:blipFill dpi="0" rotWithShape="1">
            <a:blip r:embed="rId3">
              <a:extLst>
                <a:ext uri="{28A0092B-C50C-407E-A947-70E740481C1C}">
                  <a14:useLocalDpi xmlns:a14="http://schemas.microsoft.com/office/drawing/2010/main" val="0"/>
                </a:ext>
              </a:extLst>
            </a:blip>
            <a:srcRect/>
            <a:stretch>
              <a:fillRect t="-20141" b="-28565"/>
            </a:stretch>
          </a:blip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27" name="iṡ1ïḓé">
            <a:extLst>
              <a:ext uri="{FF2B5EF4-FFF2-40B4-BE49-F238E27FC236}">
                <a16:creationId xmlns="" xmlns:a16="http://schemas.microsoft.com/office/drawing/2014/main" id="{F07A3B78-5D0C-4CC9-A122-43CEE933BE10}"/>
              </a:ext>
            </a:extLst>
          </p:cNvPr>
          <p:cNvSpPr/>
          <p:nvPr/>
        </p:nvSpPr>
        <p:spPr>
          <a:xfrm>
            <a:off x="6096001" y="2047175"/>
            <a:ext cx="5007428" cy="2246027"/>
          </a:xfrm>
          <a:prstGeom prst="rect">
            <a:avLst/>
          </a:prstGeom>
          <a:blipFill dpi="0" rotWithShape="1">
            <a:blip r:embed="rId4" cstate="print">
              <a:extLst>
                <a:ext uri="{28A0092B-C50C-407E-A947-70E740481C1C}">
                  <a14:useLocalDpi xmlns:a14="http://schemas.microsoft.com/office/drawing/2010/main" val="0"/>
                </a:ext>
              </a:extLst>
            </a:blip>
            <a:srcRect/>
            <a:stretch>
              <a:fillRect t="-14543" b="-34197"/>
            </a:stretch>
          </a:blip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37" name="组合 36"/>
          <p:cNvGrpSpPr/>
          <p:nvPr/>
        </p:nvGrpSpPr>
        <p:grpSpPr>
          <a:xfrm>
            <a:off x="5376177" y="3573379"/>
            <a:ext cx="1439648" cy="1439646"/>
            <a:chOff x="5294144" y="3200400"/>
            <a:chExt cx="1603714" cy="1603712"/>
          </a:xfrm>
          <a:effectLst>
            <a:outerShdw blurRad="190500" dist="63500" dir="2700000" algn="tl" rotWithShape="0">
              <a:prstClr val="black">
                <a:alpha val="25000"/>
              </a:prstClr>
            </a:outerShdw>
          </a:effectLst>
        </p:grpSpPr>
        <p:sp>
          <p:nvSpPr>
            <p:cNvPr id="28" name="íšļîďé">
              <a:extLst>
                <a:ext uri="{FF2B5EF4-FFF2-40B4-BE49-F238E27FC236}">
                  <a16:creationId xmlns="" xmlns:a16="http://schemas.microsoft.com/office/drawing/2014/main" id="{D3156C8A-1BD0-4204-A4B4-E9673CBCAF64}"/>
                </a:ext>
              </a:extLst>
            </p:cNvPr>
            <p:cNvSpPr/>
            <p:nvPr/>
          </p:nvSpPr>
          <p:spPr>
            <a:xfrm>
              <a:off x="5294144" y="3200400"/>
              <a:ext cx="1603714" cy="1603712"/>
            </a:xfrm>
            <a:prstGeom prst="ellipse">
              <a:avLst/>
            </a:prstGeom>
            <a:gradFill>
              <a:gsLst>
                <a:gs pos="0">
                  <a:srgbClr val="F2DF6A"/>
                </a:gs>
                <a:gs pos="86000">
                  <a:srgbClr val="AB622C"/>
                </a:gs>
              </a:gsLst>
              <a:lin ang="2700000" scaled="0"/>
            </a:gradFill>
            <a:ln w="38100" cap="flat" cmpd="sng" algn="ctr">
              <a:solidFill>
                <a:schemeClr val="bg1">
                  <a:lumMod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29" name="íšļîďé">
              <a:extLst>
                <a:ext uri="{FF2B5EF4-FFF2-40B4-BE49-F238E27FC236}">
                  <a16:creationId xmlns="" xmlns:a16="http://schemas.microsoft.com/office/drawing/2014/main" id="{D3156C8A-1BD0-4204-A4B4-E9673CBCAF64}"/>
                </a:ext>
              </a:extLst>
            </p:cNvPr>
            <p:cNvSpPr/>
            <p:nvPr/>
          </p:nvSpPr>
          <p:spPr>
            <a:xfrm>
              <a:off x="5700545" y="3614509"/>
              <a:ext cx="790912" cy="775491"/>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nvGrpSpPr>
          <p:cNvPr id="17" name="组合 16"/>
          <p:cNvGrpSpPr/>
          <p:nvPr/>
        </p:nvGrpSpPr>
        <p:grpSpPr>
          <a:xfrm>
            <a:off x="1676141" y="4830608"/>
            <a:ext cx="3353059" cy="1091324"/>
            <a:chOff x="1541719" y="2349127"/>
            <a:chExt cx="3353059" cy="1091324"/>
          </a:xfrm>
        </p:grpSpPr>
        <p:sp>
          <p:nvSpPr>
            <p:cNvPr id="18" name="文本框 17"/>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cs typeface="+mn-ea"/>
                  <a:sym typeface="+mn-lt"/>
                </a:rPr>
                <a:t>标题文字添加</a:t>
              </a:r>
            </a:p>
          </p:txBody>
        </p:sp>
        <p:sp>
          <p:nvSpPr>
            <p:cNvPr id="19" name="文本框 18"/>
            <p:cNvSpPr txBox="1"/>
            <p:nvPr/>
          </p:nvSpPr>
          <p:spPr>
            <a:xfrm>
              <a:off x="1541719" y="2687681"/>
              <a:ext cx="3353059" cy="752770"/>
            </a:xfrm>
            <a:prstGeom prst="rect">
              <a:avLst/>
            </a:prstGeom>
            <a:noFill/>
          </p:spPr>
          <p:txBody>
            <a:bodyPr wrap="square" rtlCol="0">
              <a:spAutoFit/>
              <a:scene3d>
                <a:camera prst="orthographicFront"/>
                <a:lightRig rig="threePt" dir="t"/>
              </a:scene3d>
              <a:sp3d contourW="12700"/>
            </a:bodyPr>
            <a:lstStyle/>
            <a:p>
              <a:pPr>
                <a:lnSpc>
                  <a:spcPct val="150000"/>
                </a:lnSpc>
                <a:spcAft>
                  <a:spcPts val="1000"/>
                </a:spcAft>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grpSp>
      <p:grpSp>
        <p:nvGrpSpPr>
          <p:cNvPr id="20" name="组合 19"/>
          <p:cNvGrpSpPr/>
          <p:nvPr/>
        </p:nvGrpSpPr>
        <p:grpSpPr>
          <a:xfrm>
            <a:off x="7162801" y="4830608"/>
            <a:ext cx="3353059" cy="1091324"/>
            <a:chOff x="1541719" y="2349127"/>
            <a:chExt cx="3353059" cy="1091324"/>
          </a:xfrm>
        </p:grpSpPr>
        <p:sp>
          <p:nvSpPr>
            <p:cNvPr id="21" name="文本框 20"/>
            <p:cNvSpPr txBox="1"/>
            <p:nvPr/>
          </p:nvSpPr>
          <p:spPr>
            <a:xfrm>
              <a:off x="276099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75000"/>
                      <a:lumOff val="25000"/>
                    </a:schemeClr>
                  </a:solidFill>
                  <a:cs typeface="+mn-ea"/>
                  <a:sym typeface="+mn-lt"/>
                </a:rPr>
                <a:t>标题文字添加</a:t>
              </a:r>
            </a:p>
          </p:txBody>
        </p:sp>
        <p:sp>
          <p:nvSpPr>
            <p:cNvPr id="22" name="文本框 21"/>
            <p:cNvSpPr txBox="1"/>
            <p:nvPr/>
          </p:nvSpPr>
          <p:spPr>
            <a:xfrm>
              <a:off x="1541719" y="2687681"/>
              <a:ext cx="3353059" cy="752770"/>
            </a:xfrm>
            <a:prstGeom prst="rect">
              <a:avLst/>
            </a:prstGeom>
            <a:noFill/>
          </p:spPr>
          <p:txBody>
            <a:bodyPr wrap="square" rtlCol="0">
              <a:spAutoFit/>
              <a:scene3d>
                <a:camera prst="orthographicFront"/>
                <a:lightRig rig="threePt" dir="t"/>
              </a:scene3d>
              <a:sp3d contourW="12700"/>
            </a:bodyPr>
            <a:lstStyle/>
            <a:p>
              <a:pPr algn="r">
                <a:lnSpc>
                  <a:spcPct val="150000"/>
                </a:lnSpc>
                <a:spcAft>
                  <a:spcPts val="1000"/>
                </a:spcAft>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grpSp>
    </p:spTree>
    <p:extLst>
      <p:ext uri="{BB962C8B-B14F-4D97-AF65-F5344CB8AC3E}">
        <p14:creationId xmlns:p14="http://schemas.microsoft.com/office/powerpoint/2010/main" val="37676963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500" fill="hold"/>
                                        <p:tgtEl>
                                          <p:spTgt spid="37"/>
                                        </p:tgtEl>
                                        <p:attrNameLst>
                                          <p:attrName>ppt_w</p:attrName>
                                        </p:attrNameLst>
                                      </p:cBhvr>
                                      <p:tavLst>
                                        <p:tav tm="0">
                                          <p:val>
                                            <p:fltVal val="0"/>
                                          </p:val>
                                        </p:tav>
                                        <p:tav tm="100000">
                                          <p:val>
                                            <p:strVal val="#ppt_w"/>
                                          </p:val>
                                        </p:tav>
                                      </p:tavLst>
                                    </p:anim>
                                    <p:anim calcmode="lin" valueType="num">
                                      <p:cBhvr>
                                        <p:cTn id="17" dur="500" fill="hold"/>
                                        <p:tgtEl>
                                          <p:spTgt spid="37"/>
                                        </p:tgtEl>
                                        <p:attrNameLst>
                                          <p:attrName>ppt_h</p:attrName>
                                        </p:attrNameLst>
                                      </p:cBhvr>
                                      <p:tavLst>
                                        <p:tav tm="0">
                                          <p:val>
                                            <p:fltVal val="0"/>
                                          </p:val>
                                        </p:tav>
                                        <p:tav tm="100000">
                                          <p:val>
                                            <p:strVal val="#ppt_h"/>
                                          </p:val>
                                        </p:tav>
                                      </p:tavLst>
                                    </p:anim>
                                    <p:animEffect transition="in" filter="fade">
                                      <p:cBhvr>
                                        <p:cTn id="18" dur="500"/>
                                        <p:tgtEl>
                                          <p:spTgt spid="37"/>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a:extLst>
              <a:ext uri="{FF2B5EF4-FFF2-40B4-BE49-F238E27FC236}">
                <a16:creationId xmlns="" xmlns:a16="http://schemas.microsoft.com/office/drawing/2014/main" id="{E25650B7-A0DA-479F-A2FF-8E696A497E79}"/>
              </a:ext>
            </a:extLst>
          </p:cNvPr>
          <p:cNvGrpSpPr/>
          <p:nvPr/>
        </p:nvGrpSpPr>
        <p:grpSpPr>
          <a:xfrm>
            <a:off x="3612281" y="3533654"/>
            <a:ext cx="858402" cy="858402"/>
            <a:chOff x="3570358" y="3504642"/>
            <a:chExt cx="1078918" cy="1078918"/>
          </a:xfrm>
        </p:grpSpPr>
        <p:sp>
          <p:nvSpPr>
            <p:cNvPr id="58" name="Shape 10198">
              <a:extLst>
                <a:ext uri="{FF2B5EF4-FFF2-40B4-BE49-F238E27FC236}">
                  <a16:creationId xmlns="" xmlns:a16="http://schemas.microsoft.com/office/drawing/2014/main" id="{75F23E96-C112-47B1-BBE8-63DC3A85B22A}"/>
                </a:ext>
              </a:extLst>
            </p:cNvPr>
            <p:cNvSpPr/>
            <p:nvPr/>
          </p:nvSpPr>
          <p:spPr>
            <a:xfrm>
              <a:off x="3570358" y="3504642"/>
              <a:ext cx="1078918"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114300" cap="flat">
              <a:solidFill>
                <a:srgbClr val="AB622C"/>
              </a:solidFill>
              <a:prstDash val="solid"/>
              <a:miter lim="400000"/>
            </a:ln>
            <a:effectLst/>
          </p:spPr>
          <p:txBody>
            <a:bodyPr wrap="square" lIns="0" tIns="0" rIns="0" bIns="0" numCol="1" anchor="t">
              <a:noAutofit/>
            </a:bodyPr>
            <a:lstStyle/>
            <a:p>
              <a:pPr>
                <a:defRPr sz="1200">
                  <a:uFillTx/>
                  <a:latin typeface="Helvetica"/>
                  <a:ea typeface="Helvetica"/>
                  <a:cs typeface="Helvetica"/>
                  <a:sym typeface="Helvetica"/>
                </a:defRPr>
              </a:pPr>
              <a:endParaRPr sz="1200" dirty="0">
                <a:solidFill>
                  <a:prstClr val="black"/>
                </a:solidFill>
                <a:cs typeface="+mn-ea"/>
                <a:sym typeface="+mn-lt"/>
              </a:endParaRPr>
            </a:p>
          </p:txBody>
        </p:sp>
        <p:sp>
          <p:nvSpPr>
            <p:cNvPr id="59" name="KSO_Shape">
              <a:extLst>
                <a:ext uri="{FF2B5EF4-FFF2-40B4-BE49-F238E27FC236}">
                  <a16:creationId xmlns="" xmlns:a16="http://schemas.microsoft.com/office/drawing/2014/main" id="{3494BB4D-4B17-4A4E-89ED-10B28F39892F}"/>
                </a:ext>
              </a:extLst>
            </p:cNvPr>
            <p:cNvSpPr>
              <a:spLocks/>
            </p:cNvSpPr>
            <p:nvPr/>
          </p:nvSpPr>
          <p:spPr bwMode="auto">
            <a:xfrm>
              <a:off x="3911951" y="3802801"/>
              <a:ext cx="395732" cy="482600"/>
            </a:xfrm>
            <a:custGeom>
              <a:avLst/>
              <a:gdLst>
                <a:gd name="T0" fmla="*/ 1171924 w 1852613"/>
                <a:gd name="T1" fmla="*/ 1083099 h 2260601"/>
                <a:gd name="T2" fmla="*/ 1232168 w 1852613"/>
                <a:gd name="T3" fmla="*/ 1243397 h 2260601"/>
                <a:gd name="T4" fmla="*/ 943632 w 1852613"/>
                <a:gd name="T5" fmla="*/ 1145450 h 2260601"/>
                <a:gd name="T6" fmla="*/ 869347 w 1852613"/>
                <a:gd name="T7" fmla="*/ 1164949 h 2260601"/>
                <a:gd name="T8" fmla="*/ 883841 w 1852613"/>
                <a:gd name="T9" fmla="*/ 1253147 h 2260601"/>
                <a:gd name="T10" fmla="*/ 1173962 w 1852613"/>
                <a:gd name="T11" fmla="*/ 1398254 h 2260601"/>
                <a:gd name="T12" fmla="*/ 1245303 w 1852613"/>
                <a:gd name="T13" fmla="*/ 1482824 h 2260601"/>
                <a:gd name="T14" fmla="*/ 1252551 w 1852613"/>
                <a:gd name="T15" fmla="*/ 1646070 h 2260601"/>
                <a:gd name="T16" fmla="*/ 1197290 w 1852613"/>
                <a:gd name="T17" fmla="*/ 1734041 h 2260601"/>
                <a:gd name="T18" fmla="*/ 862552 w 1852613"/>
                <a:gd name="T19" fmla="*/ 1884363 h 2260601"/>
                <a:gd name="T20" fmla="*/ 664835 w 1852613"/>
                <a:gd name="T21" fmla="*/ 1741750 h 2260601"/>
                <a:gd name="T22" fmla="*/ 603912 w 1852613"/>
                <a:gd name="T23" fmla="*/ 1646297 h 2260601"/>
                <a:gd name="T24" fmla="*/ 865723 w 1852613"/>
                <a:gd name="T25" fmla="*/ 1650831 h 2260601"/>
                <a:gd name="T26" fmla="*/ 903545 w 1852613"/>
                <a:gd name="T27" fmla="*/ 1692323 h 2260601"/>
                <a:gd name="T28" fmla="*/ 964468 w 1852613"/>
                <a:gd name="T29" fmla="*/ 1624304 h 2260601"/>
                <a:gd name="T30" fmla="*/ 918719 w 1852613"/>
                <a:gd name="T31" fmla="*/ 1512753 h 2260601"/>
                <a:gd name="T32" fmla="*/ 677518 w 1852613"/>
                <a:gd name="T33" fmla="*/ 1388051 h 2260601"/>
                <a:gd name="T34" fmla="*/ 600515 w 1852613"/>
                <a:gd name="T35" fmla="*/ 1284435 h 2260601"/>
                <a:gd name="T36" fmla="*/ 617048 w 1852613"/>
                <a:gd name="T37" fmla="*/ 1126405 h 2260601"/>
                <a:gd name="T38" fmla="*/ 813859 w 1852613"/>
                <a:gd name="T39" fmla="*/ 1028231 h 2260601"/>
                <a:gd name="T40" fmla="*/ 714952 w 1852613"/>
                <a:gd name="T41" fmla="*/ 886179 h 2260601"/>
                <a:gd name="T42" fmla="*/ 499627 w 1852613"/>
                <a:gd name="T43" fmla="*/ 1034686 h 2260601"/>
                <a:gd name="T44" fmla="*/ 371884 w 1852613"/>
                <a:gd name="T45" fmla="*/ 1264361 h 2260601"/>
                <a:gd name="T46" fmla="*/ 361674 w 1852613"/>
                <a:gd name="T47" fmla="*/ 1538021 h 2260601"/>
                <a:gd name="T48" fmla="*/ 472853 w 1852613"/>
                <a:gd name="T49" fmla="*/ 1777445 h 2260601"/>
                <a:gd name="T50" fmla="*/ 676380 w 1852613"/>
                <a:gd name="T51" fmla="*/ 1940916 h 2260601"/>
                <a:gd name="T52" fmla="*/ 941168 w 1852613"/>
                <a:gd name="T53" fmla="*/ 1997597 h 2260601"/>
                <a:gd name="T54" fmla="*/ 1200965 w 1852613"/>
                <a:gd name="T55" fmla="*/ 1928219 h 2260601"/>
                <a:gd name="T56" fmla="*/ 1396323 w 1852613"/>
                <a:gd name="T57" fmla="*/ 1755226 h 2260601"/>
                <a:gd name="T58" fmla="*/ 1495931 w 1852613"/>
                <a:gd name="T59" fmla="*/ 1509680 h 2260601"/>
                <a:gd name="T60" fmla="*/ 1472334 w 1852613"/>
                <a:gd name="T61" fmla="*/ 1237381 h 2260601"/>
                <a:gd name="T62" fmla="*/ 1333927 w 1852613"/>
                <a:gd name="T63" fmla="*/ 1014961 h 2260601"/>
                <a:gd name="T64" fmla="*/ 1111114 w 1852613"/>
                <a:gd name="T65" fmla="*/ 876430 h 2260601"/>
                <a:gd name="T66" fmla="*/ 1180545 w 1852613"/>
                <a:gd name="T67" fmla="*/ 500063 h 2260601"/>
                <a:gd name="T68" fmla="*/ 1555151 w 1852613"/>
                <a:gd name="T69" fmla="*/ 867588 h 2260601"/>
                <a:gd name="T70" fmla="*/ 1773880 w 1852613"/>
                <a:gd name="T71" fmla="*/ 1166642 h 2260601"/>
                <a:gd name="T72" fmla="*/ 1852613 w 1852613"/>
                <a:gd name="T73" fmla="*/ 1479979 h 2260601"/>
                <a:gd name="T74" fmla="*/ 1820394 w 1852613"/>
                <a:gd name="T75" fmla="*/ 1696277 h 2260601"/>
                <a:gd name="T76" fmla="*/ 1719425 w 1852613"/>
                <a:gd name="T77" fmla="*/ 1902825 h 2260601"/>
                <a:gd name="T78" fmla="*/ 1422870 w 1852613"/>
                <a:gd name="T79" fmla="*/ 2149278 h 2260601"/>
                <a:gd name="T80" fmla="*/ 1034423 w 1852613"/>
                <a:gd name="T81" fmla="*/ 2255840 h 2260601"/>
                <a:gd name="T82" fmla="*/ 626916 w 1852613"/>
                <a:gd name="T83" fmla="*/ 2222738 h 2260601"/>
                <a:gd name="T84" fmla="*/ 273184 w 1852613"/>
                <a:gd name="T85" fmla="*/ 2049745 h 2260601"/>
                <a:gd name="T86" fmla="*/ 70111 w 1852613"/>
                <a:gd name="T87" fmla="*/ 1795810 h 2260601"/>
                <a:gd name="T88" fmla="*/ 9757 w 1852613"/>
                <a:gd name="T89" fmla="*/ 1598104 h 2260601"/>
                <a:gd name="T90" fmla="*/ 16790 w 1852613"/>
                <a:gd name="T91" fmla="*/ 1329659 h 2260601"/>
                <a:gd name="T92" fmla="*/ 165181 w 1852613"/>
                <a:gd name="T93" fmla="*/ 1028338 h 2260601"/>
                <a:gd name="T94" fmla="*/ 592882 w 1852613"/>
                <a:gd name="T95" fmla="*/ 565360 h 2260601"/>
                <a:gd name="T96" fmla="*/ 1189264 w 1852613"/>
                <a:gd name="T97" fmla="*/ 368004 h 2260601"/>
                <a:gd name="T98" fmla="*/ 1218519 w 1852613"/>
                <a:gd name="T99" fmla="*/ 430759 h 2260601"/>
                <a:gd name="T100" fmla="*/ 521153 w 1852613"/>
                <a:gd name="T101" fmla="*/ 520248 h 2260601"/>
                <a:gd name="T102" fmla="*/ 499835 w 1852613"/>
                <a:gd name="T103" fmla="*/ 477656 h 2260601"/>
                <a:gd name="T104" fmla="*/ 498928 w 1852613"/>
                <a:gd name="T105" fmla="*/ 340138 h 2260601"/>
                <a:gd name="T106" fmla="*/ 523875 w 1852613"/>
                <a:gd name="T107" fmla="*/ 300038 h 2260601"/>
                <a:gd name="T108" fmla="*/ 891532 w 1852613"/>
                <a:gd name="T109" fmla="*/ 28458 h 2260601"/>
                <a:gd name="T110" fmla="*/ 1077064 w 1852613"/>
                <a:gd name="T111" fmla="*/ 5872 h 2260601"/>
                <a:gd name="T112" fmla="*/ 1285249 w 1852613"/>
                <a:gd name="T113" fmla="*/ 20553 h 2260601"/>
                <a:gd name="T114" fmla="*/ 1334407 w 1852613"/>
                <a:gd name="T115" fmla="*/ 84923 h 2260601"/>
                <a:gd name="T116" fmla="*/ 1196221 w 1852613"/>
                <a:gd name="T117" fmla="*/ 322076 h 2260601"/>
                <a:gd name="T118" fmla="*/ 527490 w 1852613"/>
                <a:gd name="T119" fmla="*/ 134838 h 2260601"/>
                <a:gd name="T120" fmla="*/ 524772 w 1852613"/>
                <a:gd name="T121" fmla="*/ 61208 h 2260601"/>
                <a:gd name="T122" fmla="*/ 616972 w 1852613"/>
                <a:gd name="T123" fmla="*/ 7453 h 2260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52613" h="2260601">
                  <a:moveTo>
                    <a:pt x="862552" y="960438"/>
                  </a:moveTo>
                  <a:lnTo>
                    <a:pt x="986210" y="960438"/>
                  </a:lnTo>
                  <a:lnTo>
                    <a:pt x="986210" y="1022562"/>
                  </a:lnTo>
                  <a:lnTo>
                    <a:pt x="1001385" y="1023923"/>
                  </a:lnTo>
                  <a:lnTo>
                    <a:pt x="1016106" y="1025963"/>
                  </a:lnTo>
                  <a:lnTo>
                    <a:pt x="1030374" y="1028231"/>
                  </a:lnTo>
                  <a:lnTo>
                    <a:pt x="1043963" y="1030725"/>
                  </a:lnTo>
                  <a:lnTo>
                    <a:pt x="1057552" y="1033219"/>
                  </a:lnTo>
                  <a:lnTo>
                    <a:pt x="1070235" y="1036393"/>
                  </a:lnTo>
                  <a:lnTo>
                    <a:pt x="1082691" y="1039794"/>
                  </a:lnTo>
                  <a:lnTo>
                    <a:pt x="1094468" y="1043421"/>
                  </a:lnTo>
                  <a:lnTo>
                    <a:pt x="1105792" y="1047503"/>
                  </a:lnTo>
                  <a:lnTo>
                    <a:pt x="1116663" y="1051584"/>
                  </a:lnTo>
                  <a:lnTo>
                    <a:pt x="1127307" y="1055892"/>
                  </a:lnTo>
                  <a:lnTo>
                    <a:pt x="1137046" y="1060880"/>
                  </a:lnTo>
                  <a:lnTo>
                    <a:pt x="1146558" y="1066094"/>
                  </a:lnTo>
                  <a:lnTo>
                    <a:pt x="1155391" y="1071536"/>
                  </a:lnTo>
                  <a:lnTo>
                    <a:pt x="1163771" y="1077204"/>
                  </a:lnTo>
                  <a:lnTo>
                    <a:pt x="1171924" y="1083099"/>
                  </a:lnTo>
                  <a:lnTo>
                    <a:pt x="1179398" y="1089221"/>
                  </a:lnTo>
                  <a:lnTo>
                    <a:pt x="1186192" y="1096023"/>
                  </a:lnTo>
                  <a:lnTo>
                    <a:pt x="1192760" y="1102598"/>
                  </a:lnTo>
                  <a:lnTo>
                    <a:pt x="1198875" y="1109853"/>
                  </a:lnTo>
                  <a:lnTo>
                    <a:pt x="1204311" y="1117335"/>
                  </a:lnTo>
                  <a:lnTo>
                    <a:pt x="1209520" y="1125044"/>
                  </a:lnTo>
                  <a:lnTo>
                    <a:pt x="1214049" y="1132980"/>
                  </a:lnTo>
                  <a:lnTo>
                    <a:pt x="1218126" y="1141369"/>
                  </a:lnTo>
                  <a:lnTo>
                    <a:pt x="1221750" y="1149758"/>
                  </a:lnTo>
                  <a:lnTo>
                    <a:pt x="1224920" y="1158827"/>
                  </a:lnTo>
                  <a:lnTo>
                    <a:pt x="1227412" y="1167896"/>
                  </a:lnTo>
                  <a:lnTo>
                    <a:pt x="1229676" y="1177419"/>
                  </a:lnTo>
                  <a:lnTo>
                    <a:pt x="1231262" y="1187168"/>
                  </a:lnTo>
                  <a:lnTo>
                    <a:pt x="1232621" y="1197371"/>
                  </a:lnTo>
                  <a:lnTo>
                    <a:pt x="1233300" y="1207574"/>
                  </a:lnTo>
                  <a:lnTo>
                    <a:pt x="1233753" y="1218230"/>
                  </a:lnTo>
                  <a:lnTo>
                    <a:pt x="1233300" y="1225032"/>
                  </a:lnTo>
                  <a:lnTo>
                    <a:pt x="1232847" y="1233421"/>
                  </a:lnTo>
                  <a:lnTo>
                    <a:pt x="1232168" y="1243397"/>
                  </a:lnTo>
                  <a:lnTo>
                    <a:pt x="1230809" y="1254734"/>
                  </a:lnTo>
                  <a:lnTo>
                    <a:pt x="962657" y="1254734"/>
                  </a:lnTo>
                  <a:lnTo>
                    <a:pt x="962657" y="1222538"/>
                  </a:lnTo>
                  <a:lnTo>
                    <a:pt x="962657" y="1210068"/>
                  </a:lnTo>
                  <a:lnTo>
                    <a:pt x="962204" y="1198958"/>
                  </a:lnTo>
                  <a:lnTo>
                    <a:pt x="961298" y="1188982"/>
                  </a:lnTo>
                  <a:lnTo>
                    <a:pt x="960392" y="1179913"/>
                  </a:lnTo>
                  <a:lnTo>
                    <a:pt x="959033" y="1171977"/>
                  </a:lnTo>
                  <a:lnTo>
                    <a:pt x="957447" y="1165402"/>
                  </a:lnTo>
                  <a:lnTo>
                    <a:pt x="956542" y="1162228"/>
                  </a:lnTo>
                  <a:lnTo>
                    <a:pt x="955636" y="1159734"/>
                  </a:lnTo>
                  <a:lnTo>
                    <a:pt x="954730" y="1157240"/>
                  </a:lnTo>
                  <a:lnTo>
                    <a:pt x="953371" y="1154973"/>
                  </a:lnTo>
                  <a:lnTo>
                    <a:pt x="952012" y="1153159"/>
                  </a:lnTo>
                  <a:lnTo>
                    <a:pt x="950880" y="1151345"/>
                  </a:lnTo>
                  <a:lnTo>
                    <a:pt x="949294" y="1149531"/>
                  </a:lnTo>
                  <a:lnTo>
                    <a:pt x="947482" y="1147944"/>
                  </a:lnTo>
                  <a:lnTo>
                    <a:pt x="945671" y="1146810"/>
                  </a:lnTo>
                  <a:lnTo>
                    <a:pt x="943632" y="1145450"/>
                  </a:lnTo>
                  <a:lnTo>
                    <a:pt x="941367" y="1144090"/>
                  </a:lnTo>
                  <a:lnTo>
                    <a:pt x="938876" y="1143183"/>
                  </a:lnTo>
                  <a:lnTo>
                    <a:pt x="936385" y="1142049"/>
                  </a:lnTo>
                  <a:lnTo>
                    <a:pt x="933667" y="1141369"/>
                  </a:lnTo>
                  <a:lnTo>
                    <a:pt x="930723" y="1140915"/>
                  </a:lnTo>
                  <a:lnTo>
                    <a:pt x="927552" y="1140235"/>
                  </a:lnTo>
                  <a:lnTo>
                    <a:pt x="920984" y="1139555"/>
                  </a:lnTo>
                  <a:lnTo>
                    <a:pt x="913737" y="1139328"/>
                  </a:lnTo>
                  <a:lnTo>
                    <a:pt x="907848" y="1139555"/>
                  </a:lnTo>
                  <a:lnTo>
                    <a:pt x="902186" y="1140008"/>
                  </a:lnTo>
                  <a:lnTo>
                    <a:pt x="896977" y="1141142"/>
                  </a:lnTo>
                  <a:lnTo>
                    <a:pt x="891995" y="1142502"/>
                  </a:lnTo>
                  <a:lnTo>
                    <a:pt x="887692" y="1144316"/>
                  </a:lnTo>
                  <a:lnTo>
                    <a:pt x="883615" y="1147037"/>
                  </a:lnTo>
                  <a:lnTo>
                    <a:pt x="879991" y="1149531"/>
                  </a:lnTo>
                  <a:lnTo>
                    <a:pt x="876821" y="1152932"/>
                  </a:lnTo>
                  <a:lnTo>
                    <a:pt x="873876" y="1156560"/>
                  </a:lnTo>
                  <a:lnTo>
                    <a:pt x="871385" y="1160641"/>
                  </a:lnTo>
                  <a:lnTo>
                    <a:pt x="869347" y="1164949"/>
                  </a:lnTo>
                  <a:lnTo>
                    <a:pt x="867535" y="1169937"/>
                  </a:lnTo>
                  <a:lnTo>
                    <a:pt x="866403" y="1175378"/>
                  </a:lnTo>
                  <a:lnTo>
                    <a:pt x="865270" y="1181273"/>
                  </a:lnTo>
                  <a:lnTo>
                    <a:pt x="864817" y="1187395"/>
                  </a:lnTo>
                  <a:lnTo>
                    <a:pt x="864591" y="1194197"/>
                  </a:lnTo>
                  <a:lnTo>
                    <a:pt x="864591" y="1199865"/>
                  </a:lnTo>
                  <a:lnTo>
                    <a:pt x="864817" y="1205307"/>
                  </a:lnTo>
                  <a:lnTo>
                    <a:pt x="865270" y="1210521"/>
                  </a:lnTo>
                  <a:lnTo>
                    <a:pt x="866176" y="1215283"/>
                  </a:lnTo>
                  <a:lnTo>
                    <a:pt x="867082" y="1220044"/>
                  </a:lnTo>
                  <a:lnTo>
                    <a:pt x="868214" y="1224579"/>
                  </a:lnTo>
                  <a:lnTo>
                    <a:pt x="869347" y="1228887"/>
                  </a:lnTo>
                  <a:lnTo>
                    <a:pt x="870706" y="1233194"/>
                  </a:lnTo>
                  <a:lnTo>
                    <a:pt x="872518" y="1237049"/>
                  </a:lnTo>
                  <a:lnTo>
                    <a:pt x="874329" y="1240677"/>
                  </a:lnTo>
                  <a:lnTo>
                    <a:pt x="876368" y="1244078"/>
                  </a:lnTo>
                  <a:lnTo>
                    <a:pt x="878632" y="1247252"/>
                  </a:lnTo>
                  <a:lnTo>
                    <a:pt x="881350" y="1250426"/>
                  </a:lnTo>
                  <a:lnTo>
                    <a:pt x="883841" y="1253147"/>
                  </a:lnTo>
                  <a:lnTo>
                    <a:pt x="886786" y="1255868"/>
                  </a:lnTo>
                  <a:lnTo>
                    <a:pt x="889730" y="1258135"/>
                  </a:lnTo>
                  <a:lnTo>
                    <a:pt x="893127" y="1260629"/>
                  </a:lnTo>
                  <a:lnTo>
                    <a:pt x="897430" y="1263350"/>
                  </a:lnTo>
                  <a:lnTo>
                    <a:pt x="908075" y="1269471"/>
                  </a:lnTo>
                  <a:lnTo>
                    <a:pt x="921664" y="1276953"/>
                  </a:lnTo>
                  <a:lnTo>
                    <a:pt x="938197" y="1285116"/>
                  </a:lnTo>
                  <a:lnTo>
                    <a:pt x="957674" y="1294638"/>
                  </a:lnTo>
                  <a:lnTo>
                    <a:pt x="980548" y="1305295"/>
                  </a:lnTo>
                  <a:lnTo>
                    <a:pt x="1005914" y="1316858"/>
                  </a:lnTo>
                  <a:lnTo>
                    <a:pt x="1034451" y="1329555"/>
                  </a:lnTo>
                  <a:lnTo>
                    <a:pt x="1058911" y="1340438"/>
                  </a:lnTo>
                  <a:lnTo>
                    <a:pt x="1081332" y="1350641"/>
                  </a:lnTo>
                  <a:lnTo>
                    <a:pt x="1101942" y="1360163"/>
                  </a:lnTo>
                  <a:lnTo>
                    <a:pt x="1120287" y="1369233"/>
                  </a:lnTo>
                  <a:lnTo>
                    <a:pt x="1136820" y="1377395"/>
                  </a:lnTo>
                  <a:lnTo>
                    <a:pt x="1151314" y="1384877"/>
                  </a:lnTo>
                  <a:lnTo>
                    <a:pt x="1163544" y="1391906"/>
                  </a:lnTo>
                  <a:lnTo>
                    <a:pt x="1173962" y="1398254"/>
                  </a:lnTo>
                  <a:lnTo>
                    <a:pt x="1178492" y="1401201"/>
                  </a:lnTo>
                  <a:lnTo>
                    <a:pt x="1182795" y="1404602"/>
                  </a:lnTo>
                  <a:lnTo>
                    <a:pt x="1187325" y="1408003"/>
                  </a:lnTo>
                  <a:lnTo>
                    <a:pt x="1191628" y="1411404"/>
                  </a:lnTo>
                  <a:lnTo>
                    <a:pt x="1195704" y="1415032"/>
                  </a:lnTo>
                  <a:lnTo>
                    <a:pt x="1200234" y="1418886"/>
                  </a:lnTo>
                  <a:lnTo>
                    <a:pt x="1204084" y="1422741"/>
                  </a:lnTo>
                  <a:lnTo>
                    <a:pt x="1208161" y="1427049"/>
                  </a:lnTo>
                  <a:lnTo>
                    <a:pt x="1212011" y="1431357"/>
                  </a:lnTo>
                  <a:lnTo>
                    <a:pt x="1215635" y="1435664"/>
                  </a:lnTo>
                  <a:lnTo>
                    <a:pt x="1219485" y="1440426"/>
                  </a:lnTo>
                  <a:lnTo>
                    <a:pt x="1223108" y="1445187"/>
                  </a:lnTo>
                  <a:lnTo>
                    <a:pt x="1226506" y="1450175"/>
                  </a:lnTo>
                  <a:lnTo>
                    <a:pt x="1230129" y="1455163"/>
                  </a:lnTo>
                  <a:lnTo>
                    <a:pt x="1233300" y="1460151"/>
                  </a:lnTo>
                  <a:lnTo>
                    <a:pt x="1236471" y="1465593"/>
                  </a:lnTo>
                  <a:lnTo>
                    <a:pt x="1239641" y="1471261"/>
                  </a:lnTo>
                  <a:lnTo>
                    <a:pt x="1242359" y="1476929"/>
                  </a:lnTo>
                  <a:lnTo>
                    <a:pt x="1245303" y="1482824"/>
                  </a:lnTo>
                  <a:lnTo>
                    <a:pt x="1247795" y="1488946"/>
                  </a:lnTo>
                  <a:lnTo>
                    <a:pt x="1250060" y="1495068"/>
                  </a:lnTo>
                  <a:lnTo>
                    <a:pt x="1252098" y="1501416"/>
                  </a:lnTo>
                  <a:lnTo>
                    <a:pt x="1253910" y="1507991"/>
                  </a:lnTo>
                  <a:lnTo>
                    <a:pt x="1255722" y="1514566"/>
                  </a:lnTo>
                  <a:lnTo>
                    <a:pt x="1257080" y="1521595"/>
                  </a:lnTo>
                  <a:lnTo>
                    <a:pt x="1258439" y="1528624"/>
                  </a:lnTo>
                  <a:lnTo>
                    <a:pt x="1259572" y="1535879"/>
                  </a:lnTo>
                  <a:lnTo>
                    <a:pt x="1260478" y="1543361"/>
                  </a:lnTo>
                  <a:lnTo>
                    <a:pt x="1261157" y="1550617"/>
                  </a:lnTo>
                  <a:lnTo>
                    <a:pt x="1261610" y="1558552"/>
                  </a:lnTo>
                  <a:lnTo>
                    <a:pt x="1262063" y="1566488"/>
                  </a:lnTo>
                  <a:lnTo>
                    <a:pt x="1262063" y="1574423"/>
                  </a:lnTo>
                  <a:lnTo>
                    <a:pt x="1261610" y="1587347"/>
                  </a:lnTo>
                  <a:lnTo>
                    <a:pt x="1260931" y="1599817"/>
                  </a:lnTo>
                  <a:lnTo>
                    <a:pt x="1259572" y="1611834"/>
                  </a:lnTo>
                  <a:lnTo>
                    <a:pt x="1257760" y="1623624"/>
                  </a:lnTo>
                  <a:lnTo>
                    <a:pt x="1255269" y="1634960"/>
                  </a:lnTo>
                  <a:lnTo>
                    <a:pt x="1252551" y="1646070"/>
                  </a:lnTo>
                  <a:lnTo>
                    <a:pt x="1250739" y="1651511"/>
                  </a:lnTo>
                  <a:lnTo>
                    <a:pt x="1248927" y="1656953"/>
                  </a:lnTo>
                  <a:lnTo>
                    <a:pt x="1247115" y="1662168"/>
                  </a:lnTo>
                  <a:lnTo>
                    <a:pt x="1244624" y="1667156"/>
                  </a:lnTo>
                  <a:lnTo>
                    <a:pt x="1242586" y="1672371"/>
                  </a:lnTo>
                  <a:lnTo>
                    <a:pt x="1240321" y="1677359"/>
                  </a:lnTo>
                  <a:lnTo>
                    <a:pt x="1237830" y="1682120"/>
                  </a:lnTo>
                  <a:lnTo>
                    <a:pt x="1235112" y="1687108"/>
                  </a:lnTo>
                  <a:lnTo>
                    <a:pt x="1232394" y="1691643"/>
                  </a:lnTo>
                  <a:lnTo>
                    <a:pt x="1229450" y="1696404"/>
                  </a:lnTo>
                  <a:lnTo>
                    <a:pt x="1226506" y="1700939"/>
                  </a:lnTo>
                  <a:lnTo>
                    <a:pt x="1223335" y="1705473"/>
                  </a:lnTo>
                  <a:lnTo>
                    <a:pt x="1219938" y="1709781"/>
                  </a:lnTo>
                  <a:lnTo>
                    <a:pt x="1216541" y="1713862"/>
                  </a:lnTo>
                  <a:lnTo>
                    <a:pt x="1213143" y="1718397"/>
                  </a:lnTo>
                  <a:lnTo>
                    <a:pt x="1209067" y="1722251"/>
                  </a:lnTo>
                  <a:lnTo>
                    <a:pt x="1205217" y="1726332"/>
                  </a:lnTo>
                  <a:lnTo>
                    <a:pt x="1201366" y="1730187"/>
                  </a:lnTo>
                  <a:lnTo>
                    <a:pt x="1197290" y="1734041"/>
                  </a:lnTo>
                  <a:lnTo>
                    <a:pt x="1192987" y="1737896"/>
                  </a:lnTo>
                  <a:lnTo>
                    <a:pt x="1184154" y="1745151"/>
                  </a:lnTo>
                  <a:lnTo>
                    <a:pt x="1174642" y="1751726"/>
                  </a:lnTo>
                  <a:lnTo>
                    <a:pt x="1164903" y="1758528"/>
                  </a:lnTo>
                  <a:lnTo>
                    <a:pt x="1154259" y="1764650"/>
                  </a:lnTo>
                  <a:lnTo>
                    <a:pt x="1143161" y="1770318"/>
                  </a:lnTo>
                  <a:lnTo>
                    <a:pt x="1131611" y="1775760"/>
                  </a:lnTo>
                  <a:lnTo>
                    <a:pt x="1119607" y="1780974"/>
                  </a:lnTo>
                  <a:lnTo>
                    <a:pt x="1106698" y="1785962"/>
                  </a:lnTo>
                  <a:lnTo>
                    <a:pt x="1093562" y="1790270"/>
                  </a:lnTo>
                  <a:lnTo>
                    <a:pt x="1079973" y="1794125"/>
                  </a:lnTo>
                  <a:lnTo>
                    <a:pt x="1065478" y="1797979"/>
                  </a:lnTo>
                  <a:lnTo>
                    <a:pt x="1050757" y="1801380"/>
                  </a:lnTo>
                  <a:lnTo>
                    <a:pt x="1035357" y="1804101"/>
                  </a:lnTo>
                  <a:lnTo>
                    <a:pt x="1019277" y="1806822"/>
                  </a:lnTo>
                  <a:lnTo>
                    <a:pt x="1002970" y="1809089"/>
                  </a:lnTo>
                  <a:lnTo>
                    <a:pt x="986210" y="1811129"/>
                  </a:lnTo>
                  <a:lnTo>
                    <a:pt x="986210" y="1884363"/>
                  </a:lnTo>
                  <a:lnTo>
                    <a:pt x="862552" y="1884363"/>
                  </a:lnTo>
                  <a:lnTo>
                    <a:pt x="862552" y="1808862"/>
                  </a:lnTo>
                  <a:lnTo>
                    <a:pt x="849190" y="1807502"/>
                  </a:lnTo>
                  <a:lnTo>
                    <a:pt x="836281" y="1805915"/>
                  </a:lnTo>
                  <a:lnTo>
                    <a:pt x="823145" y="1804101"/>
                  </a:lnTo>
                  <a:lnTo>
                    <a:pt x="810462" y="1802060"/>
                  </a:lnTo>
                  <a:lnTo>
                    <a:pt x="798006" y="1799566"/>
                  </a:lnTo>
                  <a:lnTo>
                    <a:pt x="785776" y="1796619"/>
                  </a:lnTo>
                  <a:lnTo>
                    <a:pt x="773546" y="1793444"/>
                  </a:lnTo>
                  <a:lnTo>
                    <a:pt x="761769" y="1789817"/>
                  </a:lnTo>
                  <a:lnTo>
                    <a:pt x="750218" y="1785962"/>
                  </a:lnTo>
                  <a:lnTo>
                    <a:pt x="738894" y="1781655"/>
                  </a:lnTo>
                  <a:lnTo>
                    <a:pt x="727570" y="1777120"/>
                  </a:lnTo>
                  <a:lnTo>
                    <a:pt x="716699" y="1771905"/>
                  </a:lnTo>
                  <a:lnTo>
                    <a:pt x="705828" y="1766690"/>
                  </a:lnTo>
                  <a:lnTo>
                    <a:pt x="695410" y="1761022"/>
                  </a:lnTo>
                  <a:lnTo>
                    <a:pt x="684766" y="1754900"/>
                  </a:lnTo>
                  <a:lnTo>
                    <a:pt x="674801" y="1748779"/>
                  </a:lnTo>
                  <a:lnTo>
                    <a:pt x="669818" y="1745378"/>
                  </a:lnTo>
                  <a:lnTo>
                    <a:pt x="664835" y="1741750"/>
                  </a:lnTo>
                  <a:lnTo>
                    <a:pt x="660306" y="1738122"/>
                  </a:lnTo>
                  <a:lnTo>
                    <a:pt x="656003" y="1734268"/>
                  </a:lnTo>
                  <a:lnTo>
                    <a:pt x="651473" y="1730414"/>
                  </a:lnTo>
                  <a:lnTo>
                    <a:pt x="647396" y="1726332"/>
                  </a:lnTo>
                  <a:lnTo>
                    <a:pt x="643546" y="1722251"/>
                  </a:lnTo>
                  <a:lnTo>
                    <a:pt x="639696" y="1717490"/>
                  </a:lnTo>
                  <a:lnTo>
                    <a:pt x="635846" y="1713182"/>
                  </a:lnTo>
                  <a:lnTo>
                    <a:pt x="632449" y="1708194"/>
                  </a:lnTo>
                  <a:lnTo>
                    <a:pt x="629052" y="1703659"/>
                  </a:lnTo>
                  <a:lnTo>
                    <a:pt x="625654" y="1698445"/>
                  </a:lnTo>
                  <a:lnTo>
                    <a:pt x="622710" y="1693230"/>
                  </a:lnTo>
                  <a:lnTo>
                    <a:pt x="619766" y="1687788"/>
                  </a:lnTo>
                  <a:lnTo>
                    <a:pt x="617048" y="1682573"/>
                  </a:lnTo>
                  <a:lnTo>
                    <a:pt x="614330" y="1676905"/>
                  </a:lnTo>
                  <a:lnTo>
                    <a:pt x="612066" y="1671237"/>
                  </a:lnTo>
                  <a:lnTo>
                    <a:pt x="609801" y="1665115"/>
                  </a:lnTo>
                  <a:lnTo>
                    <a:pt x="607762" y="1658994"/>
                  </a:lnTo>
                  <a:lnTo>
                    <a:pt x="605724" y="1652872"/>
                  </a:lnTo>
                  <a:lnTo>
                    <a:pt x="603912" y="1646297"/>
                  </a:lnTo>
                  <a:lnTo>
                    <a:pt x="602327" y="1639948"/>
                  </a:lnTo>
                  <a:lnTo>
                    <a:pt x="600742" y="1633146"/>
                  </a:lnTo>
                  <a:lnTo>
                    <a:pt x="599383" y="1626571"/>
                  </a:lnTo>
                  <a:lnTo>
                    <a:pt x="598250" y="1619316"/>
                  </a:lnTo>
                  <a:lnTo>
                    <a:pt x="597118" y="1612287"/>
                  </a:lnTo>
                  <a:lnTo>
                    <a:pt x="596438" y="1604805"/>
                  </a:lnTo>
                  <a:lnTo>
                    <a:pt x="595533" y="1597550"/>
                  </a:lnTo>
                  <a:lnTo>
                    <a:pt x="595080" y="1589841"/>
                  </a:lnTo>
                  <a:lnTo>
                    <a:pt x="594627" y="1582132"/>
                  </a:lnTo>
                  <a:lnTo>
                    <a:pt x="594400" y="1574196"/>
                  </a:lnTo>
                  <a:lnTo>
                    <a:pt x="594400" y="1566261"/>
                  </a:lnTo>
                  <a:lnTo>
                    <a:pt x="594400" y="1527944"/>
                  </a:lnTo>
                  <a:lnTo>
                    <a:pt x="862552" y="1527944"/>
                  </a:lnTo>
                  <a:lnTo>
                    <a:pt x="862552" y="1576010"/>
                  </a:lnTo>
                  <a:lnTo>
                    <a:pt x="862779" y="1594602"/>
                  </a:lnTo>
                  <a:lnTo>
                    <a:pt x="863005" y="1611380"/>
                  </a:lnTo>
                  <a:lnTo>
                    <a:pt x="863685" y="1626571"/>
                  </a:lnTo>
                  <a:lnTo>
                    <a:pt x="864591" y="1639721"/>
                  </a:lnTo>
                  <a:lnTo>
                    <a:pt x="865723" y="1650831"/>
                  </a:lnTo>
                  <a:lnTo>
                    <a:pt x="867082" y="1660354"/>
                  </a:lnTo>
                  <a:lnTo>
                    <a:pt x="867988" y="1664208"/>
                  </a:lnTo>
                  <a:lnTo>
                    <a:pt x="868894" y="1667836"/>
                  </a:lnTo>
                  <a:lnTo>
                    <a:pt x="870026" y="1670784"/>
                  </a:lnTo>
                  <a:lnTo>
                    <a:pt x="870706" y="1673504"/>
                  </a:lnTo>
                  <a:lnTo>
                    <a:pt x="872065" y="1675772"/>
                  </a:lnTo>
                  <a:lnTo>
                    <a:pt x="873197" y="1677812"/>
                  </a:lnTo>
                  <a:lnTo>
                    <a:pt x="874782" y="1679853"/>
                  </a:lnTo>
                  <a:lnTo>
                    <a:pt x="876368" y="1681667"/>
                  </a:lnTo>
                  <a:lnTo>
                    <a:pt x="878179" y="1683480"/>
                  </a:lnTo>
                  <a:lnTo>
                    <a:pt x="880218" y="1685067"/>
                  </a:lnTo>
                  <a:lnTo>
                    <a:pt x="882483" y="1686655"/>
                  </a:lnTo>
                  <a:lnTo>
                    <a:pt x="884974" y="1687562"/>
                  </a:lnTo>
                  <a:lnTo>
                    <a:pt x="887692" y="1688922"/>
                  </a:lnTo>
                  <a:lnTo>
                    <a:pt x="890409" y="1690056"/>
                  </a:lnTo>
                  <a:lnTo>
                    <a:pt x="893354" y="1690736"/>
                  </a:lnTo>
                  <a:lnTo>
                    <a:pt x="896524" y="1691189"/>
                  </a:lnTo>
                  <a:lnTo>
                    <a:pt x="899922" y="1691643"/>
                  </a:lnTo>
                  <a:lnTo>
                    <a:pt x="903545" y="1692323"/>
                  </a:lnTo>
                  <a:lnTo>
                    <a:pt x="906942" y="1692550"/>
                  </a:lnTo>
                  <a:lnTo>
                    <a:pt x="910793" y="1692550"/>
                  </a:lnTo>
                  <a:lnTo>
                    <a:pt x="917587" y="1692323"/>
                  </a:lnTo>
                  <a:lnTo>
                    <a:pt x="923702" y="1691643"/>
                  </a:lnTo>
                  <a:lnTo>
                    <a:pt x="929364" y="1690736"/>
                  </a:lnTo>
                  <a:lnTo>
                    <a:pt x="934573" y="1689149"/>
                  </a:lnTo>
                  <a:lnTo>
                    <a:pt x="939556" y="1687335"/>
                  </a:lnTo>
                  <a:lnTo>
                    <a:pt x="943859" y="1685067"/>
                  </a:lnTo>
                  <a:lnTo>
                    <a:pt x="947935" y="1682573"/>
                  </a:lnTo>
                  <a:lnTo>
                    <a:pt x="951559" y="1679173"/>
                  </a:lnTo>
                  <a:lnTo>
                    <a:pt x="954730" y="1675772"/>
                  </a:lnTo>
                  <a:lnTo>
                    <a:pt x="957221" y="1671917"/>
                  </a:lnTo>
                  <a:lnTo>
                    <a:pt x="959486" y="1667609"/>
                  </a:lnTo>
                  <a:lnTo>
                    <a:pt x="961298" y="1662848"/>
                  </a:lnTo>
                  <a:lnTo>
                    <a:pt x="962883" y="1657633"/>
                  </a:lnTo>
                  <a:lnTo>
                    <a:pt x="964015" y="1651965"/>
                  </a:lnTo>
                  <a:lnTo>
                    <a:pt x="964468" y="1646297"/>
                  </a:lnTo>
                  <a:lnTo>
                    <a:pt x="964695" y="1639948"/>
                  </a:lnTo>
                  <a:lnTo>
                    <a:pt x="964468" y="1624304"/>
                  </a:lnTo>
                  <a:lnTo>
                    <a:pt x="964015" y="1609566"/>
                  </a:lnTo>
                  <a:lnTo>
                    <a:pt x="962883" y="1596189"/>
                  </a:lnTo>
                  <a:lnTo>
                    <a:pt x="961751" y="1583719"/>
                  </a:lnTo>
                  <a:lnTo>
                    <a:pt x="959939" y="1572609"/>
                  </a:lnTo>
                  <a:lnTo>
                    <a:pt x="958806" y="1567395"/>
                  </a:lnTo>
                  <a:lnTo>
                    <a:pt x="957674" y="1562633"/>
                  </a:lnTo>
                  <a:lnTo>
                    <a:pt x="956542" y="1558099"/>
                  </a:lnTo>
                  <a:lnTo>
                    <a:pt x="955183" y="1553791"/>
                  </a:lnTo>
                  <a:lnTo>
                    <a:pt x="953597" y="1549936"/>
                  </a:lnTo>
                  <a:lnTo>
                    <a:pt x="952012" y="1546082"/>
                  </a:lnTo>
                  <a:lnTo>
                    <a:pt x="950200" y="1542681"/>
                  </a:lnTo>
                  <a:lnTo>
                    <a:pt x="947935" y="1539053"/>
                  </a:lnTo>
                  <a:lnTo>
                    <a:pt x="945218" y="1535426"/>
                  </a:lnTo>
                  <a:lnTo>
                    <a:pt x="942047" y="1531798"/>
                  </a:lnTo>
                  <a:lnTo>
                    <a:pt x="938197" y="1527944"/>
                  </a:lnTo>
                  <a:lnTo>
                    <a:pt x="934120" y="1524543"/>
                  </a:lnTo>
                  <a:lnTo>
                    <a:pt x="929364" y="1520461"/>
                  </a:lnTo>
                  <a:lnTo>
                    <a:pt x="924381" y="1516607"/>
                  </a:lnTo>
                  <a:lnTo>
                    <a:pt x="918719" y="1512753"/>
                  </a:lnTo>
                  <a:lnTo>
                    <a:pt x="912378" y="1508898"/>
                  </a:lnTo>
                  <a:lnTo>
                    <a:pt x="906037" y="1505044"/>
                  </a:lnTo>
                  <a:lnTo>
                    <a:pt x="898789" y="1500963"/>
                  </a:lnTo>
                  <a:lnTo>
                    <a:pt x="891315" y="1497108"/>
                  </a:lnTo>
                  <a:lnTo>
                    <a:pt x="883389" y="1493027"/>
                  </a:lnTo>
                  <a:lnTo>
                    <a:pt x="874782" y="1488946"/>
                  </a:lnTo>
                  <a:lnTo>
                    <a:pt x="865723" y="1484638"/>
                  </a:lnTo>
                  <a:lnTo>
                    <a:pt x="836507" y="1471261"/>
                  </a:lnTo>
                  <a:lnTo>
                    <a:pt x="809330" y="1458791"/>
                  </a:lnTo>
                  <a:lnTo>
                    <a:pt x="784870" y="1447001"/>
                  </a:lnTo>
                  <a:lnTo>
                    <a:pt x="762901" y="1436345"/>
                  </a:lnTo>
                  <a:lnTo>
                    <a:pt x="743197" y="1426369"/>
                  </a:lnTo>
                  <a:lnTo>
                    <a:pt x="725985" y="1417526"/>
                  </a:lnTo>
                  <a:lnTo>
                    <a:pt x="711264" y="1409817"/>
                  </a:lnTo>
                  <a:lnTo>
                    <a:pt x="698807" y="1402562"/>
                  </a:lnTo>
                  <a:lnTo>
                    <a:pt x="693598" y="1399161"/>
                  </a:lnTo>
                  <a:lnTo>
                    <a:pt x="688163" y="1395760"/>
                  </a:lnTo>
                  <a:lnTo>
                    <a:pt x="682727" y="1391906"/>
                  </a:lnTo>
                  <a:lnTo>
                    <a:pt x="677518" y="1388051"/>
                  </a:lnTo>
                  <a:lnTo>
                    <a:pt x="672309" y="1384197"/>
                  </a:lnTo>
                  <a:lnTo>
                    <a:pt x="667553" y="1379889"/>
                  </a:lnTo>
                  <a:lnTo>
                    <a:pt x="662571" y="1375354"/>
                  </a:lnTo>
                  <a:lnTo>
                    <a:pt x="657815" y="1371046"/>
                  </a:lnTo>
                  <a:lnTo>
                    <a:pt x="653058" y="1366058"/>
                  </a:lnTo>
                  <a:lnTo>
                    <a:pt x="648529" y="1361524"/>
                  </a:lnTo>
                  <a:lnTo>
                    <a:pt x="643773" y="1356309"/>
                  </a:lnTo>
                  <a:lnTo>
                    <a:pt x="639470" y="1351094"/>
                  </a:lnTo>
                  <a:lnTo>
                    <a:pt x="634940" y="1345879"/>
                  </a:lnTo>
                  <a:lnTo>
                    <a:pt x="630863" y="1339984"/>
                  </a:lnTo>
                  <a:lnTo>
                    <a:pt x="626787" y="1334316"/>
                  </a:lnTo>
                  <a:lnTo>
                    <a:pt x="622710" y="1328421"/>
                  </a:lnTo>
                  <a:lnTo>
                    <a:pt x="618860" y="1322526"/>
                  </a:lnTo>
                  <a:lnTo>
                    <a:pt x="615010" y="1316404"/>
                  </a:lnTo>
                  <a:lnTo>
                    <a:pt x="611613" y="1310283"/>
                  </a:lnTo>
                  <a:lnTo>
                    <a:pt x="608442" y="1303934"/>
                  </a:lnTo>
                  <a:lnTo>
                    <a:pt x="605724" y="1297586"/>
                  </a:lnTo>
                  <a:lnTo>
                    <a:pt x="603006" y="1291011"/>
                  </a:lnTo>
                  <a:lnTo>
                    <a:pt x="600515" y="1284435"/>
                  </a:lnTo>
                  <a:lnTo>
                    <a:pt x="598477" y="1277634"/>
                  </a:lnTo>
                  <a:lnTo>
                    <a:pt x="596665" y="1271058"/>
                  </a:lnTo>
                  <a:lnTo>
                    <a:pt x="594853" y="1264030"/>
                  </a:lnTo>
                  <a:lnTo>
                    <a:pt x="593494" y="1257001"/>
                  </a:lnTo>
                  <a:lnTo>
                    <a:pt x="592588" y="1249973"/>
                  </a:lnTo>
                  <a:lnTo>
                    <a:pt x="591456" y="1242717"/>
                  </a:lnTo>
                  <a:lnTo>
                    <a:pt x="591003" y="1235462"/>
                  </a:lnTo>
                  <a:lnTo>
                    <a:pt x="590550" y="1228206"/>
                  </a:lnTo>
                  <a:lnTo>
                    <a:pt x="590550" y="1220724"/>
                  </a:lnTo>
                  <a:lnTo>
                    <a:pt x="590776" y="1209841"/>
                  </a:lnTo>
                  <a:lnTo>
                    <a:pt x="591456" y="1199412"/>
                  </a:lnTo>
                  <a:lnTo>
                    <a:pt x="592815" y="1189209"/>
                  </a:lnTo>
                  <a:lnTo>
                    <a:pt x="594627" y="1179459"/>
                  </a:lnTo>
                  <a:lnTo>
                    <a:pt x="597118" y="1169710"/>
                  </a:lnTo>
                  <a:lnTo>
                    <a:pt x="600062" y="1160414"/>
                  </a:lnTo>
                  <a:lnTo>
                    <a:pt x="603459" y="1151345"/>
                  </a:lnTo>
                  <a:lnTo>
                    <a:pt x="607536" y="1142956"/>
                  </a:lnTo>
                  <a:lnTo>
                    <a:pt x="611839" y="1134340"/>
                  </a:lnTo>
                  <a:lnTo>
                    <a:pt x="617048" y="1126405"/>
                  </a:lnTo>
                  <a:lnTo>
                    <a:pt x="622710" y="1118469"/>
                  </a:lnTo>
                  <a:lnTo>
                    <a:pt x="628599" y="1110987"/>
                  </a:lnTo>
                  <a:lnTo>
                    <a:pt x="635393" y="1103732"/>
                  </a:lnTo>
                  <a:lnTo>
                    <a:pt x="642414" y="1096703"/>
                  </a:lnTo>
                  <a:lnTo>
                    <a:pt x="650341" y="1089901"/>
                  </a:lnTo>
                  <a:lnTo>
                    <a:pt x="658494" y="1083779"/>
                  </a:lnTo>
                  <a:lnTo>
                    <a:pt x="667327" y="1077658"/>
                  </a:lnTo>
                  <a:lnTo>
                    <a:pt x="676612" y="1071989"/>
                  </a:lnTo>
                  <a:lnTo>
                    <a:pt x="686351" y="1066548"/>
                  </a:lnTo>
                  <a:lnTo>
                    <a:pt x="696543" y="1061333"/>
                  </a:lnTo>
                  <a:lnTo>
                    <a:pt x="707640" y="1056572"/>
                  </a:lnTo>
                  <a:lnTo>
                    <a:pt x="718964" y="1051810"/>
                  </a:lnTo>
                  <a:lnTo>
                    <a:pt x="731194" y="1047503"/>
                  </a:lnTo>
                  <a:lnTo>
                    <a:pt x="743424" y="1043648"/>
                  </a:lnTo>
                  <a:lnTo>
                    <a:pt x="756560" y="1040020"/>
                  </a:lnTo>
                  <a:lnTo>
                    <a:pt x="769922" y="1036620"/>
                  </a:lnTo>
                  <a:lnTo>
                    <a:pt x="784190" y="1033445"/>
                  </a:lnTo>
                  <a:lnTo>
                    <a:pt x="798912" y="1030725"/>
                  </a:lnTo>
                  <a:lnTo>
                    <a:pt x="813859" y="1028231"/>
                  </a:lnTo>
                  <a:lnTo>
                    <a:pt x="829486" y="1025963"/>
                  </a:lnTo>
                  <a:lnTo>
                    <a:pt x="845793" y="1023923"/>
                  </a:lnTo>
                  <a:lnTo>
                    <a:pt x="862552" y="1022562"/>
                  </a:lnTo>
                  <a:lnTo>
                    <a:pt x="862552" y="960438"/>
                  </a:lnTo>
                  <a:close/>
                  <a:moveTo>
                    <a:pt x="911445" y="846275"/>
                  </a:moveTo>
                  <a:lnTo>
                    <a:pt x="896696" y="846956"/>
                  </a:lnTo>
                  <a:lnTo>
                    <a:pt x="881948" y="847863"/>
                  </a:lnTo>
                  <a:lnTo>
                    <a:pt x="867200" y="849223"/>
                  </a:lnTo>
                  <a:lnTo>
                    <a:pt x="852905" y="851037"/>
                  </a:lnTo>
                  <a:lnTo>
                    <a:pt x="838384" y="852851"/>
                  </a:lnTo>
                  <a:lnTo>
                    <a:pt x="824089" y="855345"/>
                  </a:lnTo>
                  <a:lnTo>
                    <a:pt x="810022" y="857839"/>
                  </a:lnTo>
                  <a:lnTo>
                    <a:pt x="795954" y="861013"/>
                  </a:lnTo>
                  <a:lnTo>
                    <a:pt x="782114" y="864414"/>
                  </a:lnTo>
                  <a:lnTo>
                    <a:pt x="768500" y="868041"/>
                  </a:lnTo>
                  <a:lnTo>
                    <a:pt x="754659" y="872122"/>
                  </a:lnTo>
                  <a:lnTo>
                    <a:pt x="741272" y="876430"/>
                  </a:lnTo>
                  <a:lnTo>
                    <a:pt x="728112" y="881191"/>
                  </a:lnTo>
                  <a:lnTo>
                    <a:pt x="714952" y="886179"/>
                  </a:lnTo>
                  <a:lnTo>
                    <a:pt x="701792" y="891394"/>
                  </a:lnTo>
                  <a:lnTo>
                    <a:pt x="688859" y="897062"/>
                  </a:lnTo>
                  <a:lnTo>
                    <a:pt x="676380" y="902957"/>
                  </a:lnTo>
                  <a:lnTo>
                    <a:pt x="663900" y="909306"/>
                  </a:lnTo>
                  <a:lnTo>
                    <a:pt x="651648" y="915654"/>
                  </a:lnTo>
                  <a:lnTo>
                    <a:pt x="639395" y="922683"/>
                  </a:lnTo>
                  <a:lnTo>
                    <a:pt x="627370" y="929484"/>
                  </a:lnTo>
                  <a:lnTo>
                    <a:pt x="615571" y="936966"/>
                  </a:lnTo>
                  <a:lnTo>
                    <a:pt x="603999" y="944448"/>
                  </a:lnTo>
                  <a:lnTo>
                    <a:pt x="592655" y="952611"/>
                  </a:lnTo>
                  <a:lnTo>
                    <a:pt x="581310" y="960547"/>
                  </a:lnTo>
                  <a:lnTo>
                    <a:pt x="570419" y="968935"/>
                  </a:lnTo>
                  <a:lnTo>
                    <a:pt x="559755" y="977778"/>
                  </a:lnTo>
                  <a:lnTo>
                    <a:pt x="549090" y="986620"/>
                  </a:lnTo>
                  <a:lnTo>
                    <a:pt x="538880" y="995916"/>
                  </a:lnTo>
                  <a:lnTo>
                    <a:pt x="528670" y="1005212"/>
                  </a:lnTo>
                  <a:lnTo>
                    <a:pt x="518686" y="1014961"/>
                  </a:lnTo>
                  <a:lnTo>
                    <a:pt x="509157" y="1024710"/>
                  </a:lnTo>
                  <a:lnTo>
                    <a:pt x="499627" y="1034686"/>
                  </a:lnTo>
                  <a:lnTo>
                    <a:pt x="490551" y="1045116"/>
                  </a:lnTo>
                  <a:lnTo>
                    <a:pt x="481475" y="1055545"/>
                  </a:lnTo>
                  <a:lnTo>
                    <a:pt x="472853" y="1066428"/>
                  </a:lnTo>
                  <a:lnTo>
                    <a:pt x="464458" y="1077538"/>
                  </a:lnTo>
                  <a:lnTo>
                    <a:pt x="456290" y="1088647"/>
                  </a:lnTo>
                  <a:lnTo>
                    <a:pt x="448348" y="1099984"/>
                  </a:lnTo>
                  <a:lnTo>
                    <a:pt x="440634" y="1111547"/>
                  </a:lnTo>
                  <a:lnTo>
                    <a:pt x="433373" y="1123337"/>
                  </a:lnTo>
                  <a:lnTo>
                    <a:pt x="426339" y="1135353"/>
                  </a:lnTo>
                  <a:lnTo>
                    <a:pt x="419532" y="1147370"/>
                  </a:lnTo>
                  <a:lnTo>
                    <a:pt x="413179" y="1159840"/>
                  </a:lnTo>
                  <a:lnTo>
                    <a:pt x="406599" y="1172537"/>
                  </a:lnTo>
                  <a:lnTo>
                    <a:pt x="400927" y="1185007"/>
                  </a:lnTo>
                  <a:lnTo>
                    <a:pt x="395254" y="1197930"/>
                  </a:lnTo>
                  <a:lnTo>
                    <a:pt x="389809" y="1210854"/>
                  </a:lnTo>
                  <a:lnTo>
                    <a:pt x="385044" y="1224004"/>
                  </a:lnTo>
                  <a:lnTo>
                    <a:pt x="380279" y="1237381"/>
                  </a:lnTo>
                  <a:lnTo>
                    <a:pt x="375968" y="1250758"/>
                  </a:lnTo>
                  <a:lnTo>
                    <a:pt x="371884" y="1264361"/>
                  </a:lnTo>
                  <a:lnTo>
                    <a:pt x="368254" y="1278192"/>
                  </a:lnTo>
                  <a:lnTo>
                    <a:pt x="364623" y="1292022"/>
                  </a:lnTo>
                  <a:lnTo>
                    <a:pt x="361674" y="1306079"/>
                  </a:lnTo>
                  <a:lnTo>
                    <a:pt x="358951" y="1320136"/>
                  </a:lnTo>
                  <a:lnTo>
                    <a:pt x="356682" y="1334420"/>
                  </a:lnTo>
                  <a:lnTo>
                    <a:pt x="354413" y="1348704"/>
                  </a:lnTo>
                  <a:lnTo>
                    <a:pt x="353052" y="1363214"/>
                  </a:lnTo>
                  <a:lnTo>
                    <a:pt x="351690" y="1377725"/>
                  </a:lnTo>
                  <a:lnTo>
                    <a:pt x="350556" y="1392235"/>
                  </a:lnTo>
                  <a:lnTo>
                    <a:pt x="350102" y="1406973"/>
                  </a:lnTo>
                  <a:lnTo>
                    <a:pt x="349875" y="1421937"/>
                  </a:lnTo>
                  <a:lnTo>
                    <a:pt x="350102" y="1436901"/>
                  </a:lnTo>
                  <a:lnTo>
                    <a:pt x="350556" y="1451638"/>
                  </a:lnTo>
                  <a:lnTo>
                    <a:pt x="351690" y="1466375"/>
                  </a:lnTo>
                  <a:lnTo>
                    <a:pt x="353052" y="1480659"/>
                  </a:lnTo>
                  <a:lnTo>
                    <a:pt x="354413" y="1495170"/>
                  </a:lnTo>
                  <a:lnTo>
                    <a:pt x="356682" y="1509680"/>
                  </a:lnTo>
                  <a:lnTo>
                    <a:pt x="358951" y="1523737"/>
                  </a:lnTo>
                  <a:lnTo>
                    <a:pt x="361674" y="1538021"/>
                  </a:lnTo>
                  <a:lnTo>
                    <a:pt x="364623" y="1551851"/>
                  </a:lnTo>
                  <a:lnTo>
                    <a:pt x="368254" y="1565909"/>
                  </a:lnTo>
                  <a:lnTo>
                    <a:pt x="371884" y="1579512"/>
                  </a:lnTo>
                  <a:lnTo>
                    <a:pt x="375968" y="1593116"/>
                  </a:lnTo>
                  <a:lnTo>
                    <a:pt x="380279" y="1606493"/>
                  </a:lnTo>
                  <a:lnTo>
                    <a:pt x="385044" y="1620096"/>
                  </a:lnTo>
                  <a:lnTo>
                    <a:pt x="389809" y="1633247"/>
                  </a:lnTo>
                  <a:lnTo>
                    <a:pt x="395254" y="1645943"/>
                  </a:lnTo>
                  <a:lnTo>
                    <a:pt x="400927" y="1658867"/>
                  </a:lnTo>
                  <a:lnTo>
                    <a:pt x="406599" y="1671563"/>
                  </a:lnTo>
                  <a:lnTo>
                    <a:pt x="413179" y="1684260"/>
                  </a:lnTo>
                  <a:lnTo>
                    <a:pt x="419532" y="1696277"/>
                  </a:lnTo>
                  <a:lnTo>
                    <a:pt x="426339" y="1708747"/>
                  </a:lnTo>
                  <a:lnTo>
                    <a:pt x="433373" y="1720537"/>
                  </a:lnTo>
                  <a:lnTo>
                    <a:pt x="440634" y="1732326"/>
                  </a:lnTo>
                  <a:lnTo>
                    <a:pt x="448348" y="1743890"/>
                  </a:lnTo>
                  <a:lnTo>
                    <a:pt x="456290" y="1755226"/>
                  </a:lnTo>
                  <a:lnTo>
                    <a:pt x="464458" y="1766336"/>
                  </a:lnTo>
                  <a:lnTo>
                    <a:pt x="472853" y="1777445"/>
                  </a:lnTo>
                  <a:lnTo>
                    <a:pt x="481475" y="1788328"/>
                  </a:lnTo>
                  <a:lnTo>
                    <a:pt x="490551" y="1798984"/>
                  </a:lnTo>
                  <a:lnTo>
                    <a:pt x="499627" y="1809187"/>
                  </a:lnTo>
                  <a:lnTo>
                    <a:pt x="509157" y="1819163"/>
                  </a:lnTo>
                  <a:lnTo>
                    <a:pt x="518686" y="1829139"/>
                  </a:lnTo>
                  <a:lnTo>
                    <a:pt x="528670" y="1838888"/>
                  </a:lnTo>
                  <a:lnTo>
                    <a:pt x="538880" y="1848184"/>
                  </a:lnTo>
                  <a:lnTo>
                    <a:pt x="549090" y="1857480"/>
                  </a:lnTo>
                  <a:lnTo>
                    <a:pt x="559755" y="1866096"/>
                  </a:lnTo>
                  <a:lnTo>
                    <a:pt x="570419" y="1874938"/>
                  </a:lnTo>
                  <a:lnTo>
                    <a:pt x="581310" y="1883554"/>
                  </a:lnTo>
                  <a:lnTo>
                    <a:pt x="592655" y="1891489"/>
                  </a:lnTo>
                  <a:lnTo>
                    <a:pt x="603999" y="1899424"/>
                  </a:lnTo>
                  <a:lnTo>
                    <a:pt x="615571" y="1906906"/>
                  </a:lnTo>
                  <a:lnTo>
                    <a:pt x="627370" y="1914388"/>
                  </a:lnTo>
                  <a:lnTo>
                    <a:pt x="639395" y="1921417"/>
                  </a:lnTo>
                  <a:lnTo>
                    <a:pt x="651648" y="1928219"/>
                  </a:lnTo>
                  <a:lnTo>
                    <a:pt x="663900" y="1934794"/>
                  </a:lnTo>
                  <a:lnTo>
                    <a:pt x="676380" y="1940916"/>
                  </a:lnTo>
                  <a:lnTo>
                    <a:pt x="688859" y="1946811"/>
                  </a:lnTo>
                  <a:lnTo>
                    <a:pt x="701792" y="1952479"/>
                  </a:lnTo>
                  <a:lnTo>
                    <a:pt x="714952" y="1957693"/>
                  </a:lnTo>
                  <a:lnTo>
                    <a:pt x="728112" y="1962908"/>
                  </a:lnTo>
                  <a:lnTo>
                    <a:pt x="741272" y="1967443"/>
                  </a:lnTo>
                  <a:lnTo>
                    <a:pt x="754659" y="1971977"/>
                  </a:lnTo>
                  <a:lnTo>
                    <a:pt x="768500" y="1976058"/>
                  </a:lnTo>
                  <a:lnTo>
                    <a:pt x="782114" y="1979686"/>
                  </a:lnTo>
                  <a:lnTo>
                    <a:pt x="795954" y="1983087"/>
                  </a:lnTo>
                  <a:lnTo>
                    <a:pt x="810022" y="1986034"/>
                  </a:lnTo>
                  <a:lnTo>
                    <a:pt x="824089" y="1988755"/>
                  </a:lnTo>
                  <a:lnTo>
                    <a:pt x="838384" y="1991249"/>
                  </a:lnTo>
                  <a:lnTo>
                    <a:pt x="852905" y="1993063"/>
                  </a:lnTo>
                  <a:lnTo>
                    <a:pt x="867200" y="1994877"/>
                  </a:lnTo>
                  <a:lnTo>
                    <a:pt x="881948" y="1996237"/>
                  </a:lnTo>
                  <a:lnTo>
                    <a:pt x="896696" y="1996917"/>
                  </a:lnTo>
                  <a:lnTo>
                    <a:pt x="911445" y="1997597"/>
                  </a:lnTo>
                  <a:lnTo>
                    <a:pt x="926420" y="1997597"/>
                  </a:lnTo>
                  <a:lnTo>
                    <a:pt x="941168" y="1997597"/>
                  </a:lnTo>
                  <a:lnTo>
                    <a:pt x="955690" y="1996917"/>
                  </a:lnTo>
                  <a:lnTo>
                    <a:pt x="970438" y="1996237"/>
                  </a:lnTo>
                  <a:lnTo>
                    <a:pt x="985186" y="1994877"/>
                  </a:lnTo>
                  <a:lnTo>
                    <a:pt x="999708" y="1993063"/>
                  </a:lnTo>
                  <a:lnTo>
                    <a:pt x="1014002" y="1991249"/>
                  </a:lnTo>
                  <a:lnTo>
                    <a:pt x="1028297" y="1988755"/>
                  </a:lnTo>
                  <a:lnTo>
                    <a:pt x="1042591" y="1986034"/>
                  </a:lnTo>
                  <a:lnTo>
                    <a:pt x="1056432" y="1983087"/>
                  </a:lnTo>
                  <a:lnTo>
                    <a:pt x="1070273" y="1979686"/>
                  </a:lnTo>
                  <a:lnTo>
                    <a:pt x="1084113" y="1976058"/>
                  </a:lnTo>
                  <a:lnTo>
                    <a:pt x="1097727" y="1971977"/>
                  </a:lnTo>
                  <a:lnTo>
                    <a:pt x="1111114" y="1967443"/>
                  </a:lnTo>
                  <a:lnTo>
                    <a:pt x="1124274" y="1962908"/>
                  </a:lnTo>
                  <a:lnTo>
                    <a:pt x="1137434" y="1957693"/>
                  </a:lnTo>
                  <a:lnTo>
                    <a:pt x="1150594" y="1952479"/>
                  </a:lnTo>
                  <a:lnTo>
                    <a:pt x="1163527" y="1946811"/>
                  </a:lnTo>
                  <a:lnTo>
                    <a:pt x="1176233" y="1940916"/>
                  </a:lnTo>
                  <a:lnTo>
                    <a:pt x="1188486" y="1934794"/>
                  </a:lnTo>
                  <a:lnTo>
                    <a:pt x="1200965" y="1928219"/>
                  </a:lnTo>
                  <a:lnTo>
                    <a:pt x="1212991" y="1921417"/>
                  </a:lnTo>
                  <a:lnTo>
                    <a:pt x="1225243" y="1914388"/>
                  </a:lnTo>
                  <a:lnTo>
                    <a:pt x="1236815" y="1906906"/>
                  </a:lnTo>
                  <a:lnTo>
                    <a:pt x="1248387" y="1899424"/>
                  </a:lnTo>
                  <a:lnTo>
                    <a:pt x="1259731" y="1891489"/>
                  </a:lnTo>
                  <a:lnTo>
                    <a:pt x="1271076" y="1883554"/>
                  </a:lnTo>
                  <a:lnTo>
                    <a:pt x="1281967" y="1874938"/>
                  </a:lnTo>
                  <a:lnTo>
                    <a:pt x="1292858" y="1866096"/>
                  </a:lnTo>
                  <a:lnTo>
                    <a:pt x="1303296" y="1857480"/>
                  </a:lnTo>
                  <a:lnTo>
                    <a:pt x="1313733" y="1848184"/>
                  </a:lnTo>
                  <a:lnTo>
                    <a:pt x="1323716" y="1838888"/>
                  </a:lnTo>
                  <a:lnTo>
                    <a:pt x="1333927" y="1829139"/>
                  </a:lnTo>
                  <a:lnTo>
                    <a:pt x="1343456" y="1819163"/>
                  </a:lnTo>
                  <a:lnTo>
                    <a:pt x="1352986" y="1809187"/>
                  </a:lnTo>
                  <a:lnTo>
                    <a:pt x="1361835" y="1798984"/>
                  </a:lnTo>
                  <a:lnTo>
                    <a:pt x="1370911" y="1788328"/>
                  </a:lnTo>
                  <a:lnTo>
                    <a:pt x="1379760" y="1777445"/>
                  </a:lnTo>
                  <a:lnTo>
                    <a:pt x="1387928" y="1766336"/>
                  </a:lnTo>
                  <a:lnTo>
                    <a:pt x="1396323" y="1755226"/>
                  </a:lnTo>
                  <a:lnTo>
                    <a:pt x="1404265" y="1743890"/>
                  </a:lnTo>
                  <a:lnTo>
                    <a:pt x="1411752" y="1732326"/>
                  </a:lnTo>
                  <a:lnTo>
                    <a:pt x="1419240" y="1720537"/>
                  </a:lnTo>
                  <a:lnTo>
                    <a:pt x="1426274" y="1708747"/>
                  </a:lnTo>
                  <a:lnTo>
                    <a:pt x="1432854" y="1696277"/>
                  </a:lnTo>
                  <a:lnTo>
                    <a:pt x="1439661" y="1684260"/>
                  </a:lnTo>
                  <a:lnTo>
                    <a:pt x="1445787" y="1671563"/>
                  </a:lnTo>
                  <a:lnTo>
                    <a:pt x="1451686" y="1658867"/>
                  </a:lnTo>
                  <a:lnTo>
                    <a:pt x="1457132" y="1645943"/>
                  </a:lnTo>
                  <a:lnTo>
                    <a:pt x="1462577" y="1633247"/>
                  </a:lnTo>
                  <a:lnTo>
                    <a:pt x="1467569" y="1620096"/>
                  </a:lnTo>
                  <a:lnTo>
                    <a:pt x="1472334" y="1606493"/>
                  </a:lnTo>
                  <a:lnTo>
                    <a:pt x="1476872" y="1593116"/>
                  </a:lnTo>
                  <a:lnTo>
                    <a:pt x="1480729" y="1579512"/>
                  </a:lnTo>
                  <a:lnTo>
                    <a:pt x="1484586" y="1565909"/>
                  </a:lnTo>
                  <a:lnTo>
                    <a:pt x="1487990" y="1551851"/>
                  </a:lnTo>
                  <a:lnTo>
                    <a:pt x="1490939" y="1538021"/>
                  </a:lnTo>
                  <a:lnTo>
                    <a:pt x="1493662" y="1523737"/>
                  </a:lnTo>
                  <a:lnTo>
                    <a:pt x="1495931" y="1509680"/>
                  </a:lnTo>
                  <a:lnTo>
                    <a:pt x="1497973" y="1495170"/>
                  </a:lnTo>
                  <a:lnTo>
                    <a:pt x="1499561" y="1480659"/>
                  </a:lnTo>
                  <a:lnTo>
                    <a:pt x="1500696" y="1466375"/>
                  </a:lnTo>
                  <a:lnTo>
                    <a:pt x="1501830" y="1451638"/>
                  </a:lnTo>
                  <a:lnTo>
                    <a:pt x="1502284" y="1436901"/>
                  </a:lnTo>
                  <a:lnTo>
                    <a:pt x="1502511" y="1421937"/>
                  </a:lnTo>
                  <a:lnTo>
                    <a:pt x="1502284" y="1406973"/>
                  </a:lnTo>
                  <a:lnTo>
                    <a:pt x="1501830" y="1392235"/>
                  </a:lnTo>
                  <a:lnTo>
                    <a:pt x="1500696" y="1377725"/>
                  </a:lnTo>
                  <a:lnTo>
                    <a:pt x="1499561" y="1363214"/>
                  </a:lnTo>
                  <a:lnTo>
                    <a:pt x="1497973" y="1348704"/>
                  </a:lnTo>
                  <a:lnTo>
                    <a:pt x="1495931" y="1334420"/>
                  </a:lnTo>
                  <a:lnTo>
                    <a:pt x="1493662" y="1320136"/>
                  </a:lnTo>
                  <a:lnTo>
                    <a:pt x="1490939" y="1306079"/>
                  </a:lnTo>
                  <a:lnTo>
                    <a:pt x="1487990" y="1292022"/>
                  </a:lnTo>
                  <a:lnTo>
                    <a:pt x="1484586" y="1278192"/>
                  </a:lnTo>
                  <a:lnTo>
                    <a:pt x="1480729" y="1264361"/>
                  </a:lnTo>
                  <a:lnTo>
                    <a:pt x="1476872" y="1250758"/>
                  </a:lnTo>
                  <a:lnTo>
                    <a:pt x="1472334" y="1237381"/>
                  </a:lnTo>
                  <a:lnTo>
                    <a:pt x="1467569" y="1224004"/>
                  </a:lnTo>
                  <a:lnTo>
                    <a:pt x="1462577" y="1210854"/>
                  </a:lnTo>
                  <a:lnTo>
                    <a:pt x="1457132" y="1197930"/>
                  </a:lnTo>
                  <a:lnTo>
                    <a:pt x="1451686" y="1185007"/>
                  </a:lnTo>
                  <a:lnTo>
                    <a:pt x="1445787" y="1172537"/>
                  </a:lnTo>
                  <a:lnTo>
                    <a:pt x="1439661" y="1159840"/>
                  </a:lnTo>
                  <a:lnTo>
                    <a:pt x="1432854" y="1147370"/>
                  </a:lnTo>
                  <a:lnTo>
                    <a:pt x="1426274" y="1135353"/>
                  </a:lnTo>
                  <a:lnTo>
                    <a:pt x="1419240" y="1123337"/>
                  </a:lnTo>
                  <a:lnTo>
                    <a:pt x="1411752" y="1111547"/>
                  </a:lnTo>
                  <a:lnTo>
                    <a:pt x="1404265" y="1099984"/>
                  </a:lnTo>
                  <a:lnTo>
                    <a:pt x="1396323" y="1088647"/>
                  </a:lnTo>
                  <a:lnTo>
                    <a:pt x="1387928" y="1077538"/>
                  </a:lnTo>
                  <a:lnTo>
                    <a:pt x="1379760" y="1066428"/>
                  </a:lnTo>
                  <a:lnTo>
                    <a:pt x="1370911" y="1055545"/>
                  </a:lnTo>
                  <a:lnTo>
                    <a:pt x="1361835" y="1045116"/>
                  </a:lnTo>
                  <a:lnTo>
                    <a:pt x="1352986" y="1034686"/>
                  </a:lnTo>
                  <a:lnTo>
                    <a:pt x="1343456" y="1024710"/>
                  </a:lnTo>
                  <a:lnTo>
                    <a:pt x="1333927" y="1014961"/>
                  </a:lnTo>
                  <a:lnTo>
                    <a:pt x="1323716" y="1005212"/>
                  </a:lnTo>
                  <a:lnTo>
                    <a:pt x="1313733" y="995916"/>
                  </a:lnTo>
                  <a:lnTo>
                    <a:pt x="1303296" y="986620"/>
                  </a:lnTo>
                  <a:lnTo>
                    <a:pt x="1292858" y="977778"/>
                  </a:lnTo>
                  <a:lnTo>
                    <a:pt x="1281967" y="968935"/>
                  </a:lnTo>
                  <a:lnTo>
                    <a:pt x="1271076" y="960547"/>
                  </a:lnTo>
                  <a:lnTo>
                    <a:pt x="1259731" y="952611"/>
                  </a:lnTo>
                  <a:lnTo>
                    <a:pt x="1248387" y="944448"/>
                  </a:lnTo>
                  <a:lnTo>
                    <a:pt x="1236815" y="936966"/>
                  </a:lnTo>
                  <a:lnTo>
                    <a:pt x="1225243" y="929484"/>
                  </a:lnTo>
                  <a:lnTo>
                    <a:pt x="1212991" y="922683"/>
                  </a:lnTo>
                  <a:lnTo>
                    <a:pt x="1200965" y="915654"/>
                  </a:lnTo>
                  <a:lnTo>
                    <a:pt x="1188486" y="909306"/>
                  </a:lnTo>
                  <a:lnTo>
                    <a:pt x="1176233" y="902957"/>
                  </a:lnTo>
                  <a:lnTo>
                    <a:pt x="1163527" y="897062"/>
                  </a:lnTo>
                  <a:lnTo>
                    <a:pt x="1150594" y="891394"/>
                  </a:lnTo>
                  <a:lnTo>
                    <a:pt x="1137434" y="886179"/>
                  </a:lnTo>
                  <a:lnTo>
                    <a:pt x="1124274" y="881191"/>
                  </a:lnTo>
                  <a:lnTo>
                    <a:pt x="1111114" y="876430"/>
                  </a:lnTo>
                  <a:lnTo>
                    <a:pt x="1097727" y="872122"/>
                  </a:lnTo>
                  <a:lnTo>
                    <a:pt x="1084113" y="868041"/>
                  </a:lnTo>
                  <a:lnTo>
                    <a:pt x="1070273" y="864414"/>
                  </a:lnTo>
                  <a:lnTo>
                    <a:pt x="1056432" y="861013"/>
                  </a:lnTo>
                  <a:lnTo>
                    <a:pt x="1042591" y="857839"/>
                  </a:lnTo>
                  <a:lnTo>
                    <a:pt x="1028297" y="855345"/>
                  </a:lnTo>
                  <a:lnTo>
                    <a:pt x="1014002" y="852851"/>
                  </a:lnTo>
                  <a:lnTo>
                    <a:pt x="999708" y="851037"/>
                  </a:lnTo>
                  <a:lnTo>
                    <a:pt x="985186" y="849223"/>
                  </a:lnTo>
                  <a:lnTo>
                    <a:pt x="970438" y="847863"/>
                  </a:lnTo>
                  <a:lnTo>
                    <a:pt x="955690" y="846956"/>
                  </a:lnTo>
                  <a:lnTo>
                    <a:pt x="941168" y="846275"/>
                  </a:lnTo>
                  <a:lnTo>
                    <a:pt x="926420" y="846275"/>
                  </a:lnTo>
                  <a:lnTo>
                    <a:pt x="911445" y="846275"/>
                  </a:lnTo>
                  <a:close/>
                  <a:moveTo>
                    <a:pt x="667984" y="500063"/>
                  </a:moveTo>
                  <a:lnTo>
                    <a:pt x="671842" y="500063"/>
                  </a:lnTo>
                  <a:lnTo>
                    <a:pt x="873553" y="500063"/>
                  </a:lnTo>
                  <a:lnTo>
                    <a:pt x="979060" y="500063"/>
                  </a:lnTo>
                  <a:lnTo>
                    <a:pt x="1180545" y="500063"/>
                  </a:lnTo>
                  <a:lnTo>
                    <a:pt x="1184402" y="500063"/>
                  </a:lnTo>
                  <a:lnTo>
                    <a:pt x="1188259" y="500743"/>
                  </a:lnTo>
                  <a:lnTo>
                    <a:pt x="1192116" y="501877"/>
                  </a:lnTo>
                  <a:lnTo>
                    <a:pt x="1195747" y="503237"/>
                  </a:lnTo>
                  <a:lnTo>
                    <a:pt x="1199150" y="504597"/>
                  </a:lnTo>
                  <a:lnTo>
                    <a:pt x="1202553" y="506865"/>
                  </a:lnTo>
                  <a:lnTo>
                    <a:pt x="1205503" y="509359"/>
                  </a:lnTo>
                  <a:lnTo>
                    <a:pt x="1208453" y="511853"/>
                  </a:lnTo>
                  <a:lnTo>
                    <a:pt x="1233638" y="538833"/>
                  </a:lnTo>
                  <a:lnTo>
                    <a:pt x="1259505" y="565360"/>
                  </a:lnTo>
                  <a:lnTo>
                    <a:pt x="1285825" y="592114"/>
                  </a:lnTo>
                  <a:lnTo>
                    <a:pt x="1312371" y="618868"/>
                  </a:lnTo>
                  <a:lnTo>
                    <a:pt x="1366600" y="673056"/>
                  </a:lnTo>
                  <a:lnTo>
                    <a:pt x="1421282" y="727697"/>
                  </a:lnTo>
                  <a:lnTo>
                    <a:pt x="1448737" y="755358"/>
                  </a:lnTo>
                  <a:lnTo>
                    <a:pt x="1475737" y="783019"/>
                  </a:lnTo>
                  <a:lnTo>
                    <a:pt x="1502511" y="810906"/>
                  </a:lnTo>
                  <a:lnTo>
                    <a:pt x="1529058" y="839247"/>
                  </a:lnTo>
                  <a:lnTo>
                    <a:pt x="1555151" y="867588"/>
                  </a:lnTo>
                  <a:lnTo>
                    <a:pt x="1581017" y="896382"/>
                  </a:lnTo>
                  <a:lnTo>
                    <a:pt x="1593497" y="910666"/>
                  </a:lnTo>
                  <a:lnTo>
                    <a:pt x="1605976" y="925177"/>
                  </a:lnTo>
                  <a:lnTo>
                    <a:pt x="1618229" y="939687"/>
                  </a:lnTo>
                  <a:lnTo>
                    <a:pt x="1630254" y="954424"/>
                  </a:lnTo>
                  <a:lnTo>
                    <a:pt x="1642280" y="968935"/>
                  </a:lnTo>
                  <a:lnTo>
                    <a:pt x="1653851" y="983673"/>
                  </a:lnTo>
                  <a:lnTo>
                    <a:pt x="1665423" y="998637"/>
                  </a:lnTo>
                  <a:lnTo>
                    <a:pt x="1676541" y="1013374"/>
                  </a:lnTo>
                  <a:lnTo>
                    <a:pt x="1687659" y="1028338"/>
                  </a:lnTo>
                  <a:lnTo>
                    <a:pt x="1698096" y="1043529"/>
                  </a:lnTo>
                  <a:lnTo>
                    <a:pt x="1708760" y="1058493"/>
                  </a:lnTo>
                  <a:lnTo>
                    <a:pt x="1718744" y="1073683"/>
                  </a:lnTo>
                  <a:lnTo>
                    <a:pt x="1728954" y="1089101"/>
                  </a:lnTo>
                  <a:lnTo>
                    <a:pt x="1738484" y="1104292"/>
                  </a:lnTo>
                  <a:lnTo>
                    <a:pt x="1747787" y="1119936"/>
                  </a:lnTo>
                  <a:lnTo>
                    <a:pt x="1756863" y="1135580"/>
                  </a:lnTo>
                  <a:lnTo>
                    <a:pt x="1765485" y="1150997"/>
                  </a:lnTo>
                  <a:lnTo>
                    <a:pt x="1773880" y="1166642"/>
                  </a:lnTo>
                  <a:lnTo>
                    <a:pt x="1781821" y="1182739"/>
                  </a:lnTo>
                  <a:lnTo>
                    <a:pt x="1789309" y="1198610"/>
                  </a:lnTo>
                  <a:lnTo>
                    <a:pt x="1796569" y="1214708"/>
                  </a:lnTo>
                  <a:lnTo>
                    <a:pt x="1803376" y="1230579"/>
                  </a:lnTo>
                  <a:lnTo>
                    <a:pt x="1809956" y="1246903"/>
                  </a:lnTo>
                  <a:lnTo>
                    <a:pt x="1815856" y="1263454"/>
                  </a:lnTo>
                  <a:lnTo>
                    <a:pt x="1821528" y="1279779"/>
                  </a:lnTo>
                  <a:lnTo>
                    <a:pt x="1826747" y="1296103"/>
                  </a:lnTo>
                  <a:lnTo>
                    <a:pt x="1831512" y="1312881"/>
                  </a:lnTo>
                  <a:lnTo>
                    <a:pt x="1836049" y="1329659"/>
                  </a:lnTo>
                  <a:lnTo>
                    <a:pt x="1839680" y="1346436"/>
                  </a:lnTo>
                  <a:lnTo>
                    <a:pt x="1842856" y="1363441"/>
                  </a:lnTo>
                  <a:lnTo>
                    <a:pt x="1846033" y="1380446"/>
                  </a:lnTo>
                  <a:lnTo>
                    <a:pt x="1848302" y="1397677"/>
                  </a:lnTo>
                  <a:lnTo>
                    <a:pt x="1850117" y="1415135"/>
                  </a:lnTo>
                  <a:lnTo>
                    <a:pt x="1851479" y="1432593"/>
                  </a:lnTo>
                  <a:lnTo>
                    <a:pt x="1852159" y="1450051"/>
                  </a:lnTo>
                  <a:lnTo>
                    <a:pt x="1852613" y="1467962"/>
                  </a:lnTo>
                  <a:lnTo>
                    <a:pt x="1852613" y="1479979"/>
                  </a:lnTo>
                  <a:lnTo>
                    <a:pt x="1852159" y="1492449"/>
                  </a:lnTo>
                  <a:lnTo>
                    <a:pt x="1851932" y="1504465"/>
                  </a:lnTo>
                  <a:lnTo>
                    <a:pt x="1851252" y="1516709"/>
                  </a:lnTo>
                  <a:lnTo>
                    <a:pt x="1850344" y="1528499"/>
                  </a:lnTo>
                  <a:lnTo>
                    <a:pt x="1849663" y="1540288"/>
                  </a:lnTo>
                  <a:lnTo>
                    <a:pt x="1848529" y="1552078"/>
                  </a:lnTo>
                  <a:lnTo>
                    <a:pt x="1847394" y="1563868"/>
                  </a:lnTo>
                  <a:lnTo>
                    <a:pt x="1845806" y="1575431"/>
                  </a:lnTo>
                  <a:lnTo>
                    <a:pt x="1844218" y="1586767"/>
                  </a:lnTo>
                  <a:lnTo>
                    <a:pt x="1842629" y="1598104"/>
                  </a:lnTo>
                  <a:lnTo>
                    <a:pt x="1840814" y="1609440"/>
                  </a:lnTo>
                  <a:lnTo>
                    <a:pt x="1838772" y="1620777"/>
                  </a:lnTo>
                  <a:lnTo>
                    <a:pt x="1836503" y="1631886"/>
                  </a:lnTo>
                  <a:lnTo>
                    <a:pt x="1834234" y="1642769"/>
                  </a:lnTo>
                  <a:lnTo>
                    <a:pt x="1831965" y="1653425"/>
                  </a:lnTo>
                  <a:lnTo>
                    <a:pt x="1829243" y="1664308"/>
                  </a:lnTo>
                  <a:lnTo>
                    <a:pt x="1826520" y="1675191"/>
                  </a:lnTo>
                  <a:lnTo>
                    <a:pt x="1823570" y="1685621"/>
                  </a:lnTo>
                  <a:lnTo>
                    <a:pt x="1820394" y="1696277"/>
                  </a:lnTo>
                  <a:lnTo>
                    <a:pt x="1817217" y="1706706"/>
                  </a:lnTo>
                  <a:lnTo>
                    <a:pt x="1814041" y="1716909"/>
                  </a:lnTo>
                  <a:lnTo>
                    <a:pt x="1810410" y="1727338"/>
                  </a:lnTo>
                  <a:lnTo>
                    <a:pt x="1806780" y="1737314"/>
                  </a:lnTo>
                  <a:lnTo>
                    <a:pt x="1802923" y="1747290"/>
                  </a:lnTo>
                  <a:lnTo>
                    <a:pt x="1799065" y="1757040"/>
                  </a:lnTo>
                  <a:lnTo>
                    <a:pt x="1795208" y="1767016"/>
                  </a:lnTo>
                  <a:lnTo>
                    <a:pt x="1791124" y="1776765"/>
                  </a:lnTo>
                  <a:lnTo>
                    <a:pt x="1786586" y="1786288"/>
                  </a:lnTo>
                  <a:lnTo>
                    <a:pt x="1782275" y="1795810"/>
                  </a:lnTo>
                  <a:lnTo>
                    <a:pt x="1777737" y="1805333"/>
                  </a:lnTo>
                  <a:lnTo>
                    <a:pt x="1772972" y="1814628"/>
                  </a:lnTo>
                  <a:lnTo>
                    <a:pt x="1768207" y="1823924"/>
                  </a:lnTo>
                  <a:lnTo>
                    <a:pt x="1763216" y="1832993"/>
                  </a:lnTo>
                  <a:lnTo>
                    <a:pt x="1758224" y="1842289"/>
                  </a:lnTo>
                  <a:lnTo>
                    <a:pt x="1753005" y="1850905"/>
                  </a:lnTo>
                  <a:lnTo>
                    <a:pt x="1742341" y="1868816"/>
                  </a:lnTo>
                  <a:lnTo>
                    <a:pt x="1730996" y="1885821"/>
                  </a:lnTo>
                  <a:lnTo>
                    <a:pt x="1719425" y="1902825"/>
                  </a:lnTo>
                  <a:lnTo>
                    <a:pt x="1707172" y="1919377"/>
                  </a:lnTo>
                  <a:lnTo>
                    <a:pt x="1694466" y="1935247"/>
                  </a:lnTo>
                  <a:lnTo>
                    <a:pt x="1681760" y="1951118"/>
                  </a:lnTo>
                  <a:lnTo>
                    <a:pt x="1668146" y="1966309"/>
                  </a:lnTo>
                  <a:lnTo>
                    <a:pt x="1654305" y="1981273"/>
                  </a:lnTo>
                  <a:lnTo>
                    <a:pt x="1640237" y="1995557"/>
                  </a:lnTo>
                  <a:lnTo>
                    <a:pt x="1625489" y="2009841"/>
                  </a:lnTo>
                  <a:lnTo>
                    <a:pt x="1610514" y="2023444"/>
                  </a:lnTo>
                  <a:lnTo>
                    <a:pt x="1594858" y="2036821"/>
                  </a:lnTo>
                  <a:lnTo>
                    <a:pt x="1579202" y="2049745"/>
                  </a:lnTo>
                  <a:lnTo>
                    <a:pt x="1563319" y="2062441"/>
                  </a:lnTo>
                  <a:lnTo>
                    <a:pt x="1546756" y="2074458"/>
                  </a:lnTo>
                  <a:lnTo>
                    <a:pt x="1529966" y="2086475"/>
                  </a:lnTo>
                  <a:lnTo>
                    <a:pt x="1512948" y="2098038"/>
                  </a:lnTo>
                  <a:lnTo>
                    <a:pt x="1495250" y="2108694"/>
                  </a:lnTo>
                  <a:lnTo>
                    <a:pt x="1477779" y="2119577"/>
                  </a:lnTo>
                  <a:lnTo>
                    <a:pt x="1459855" y="2129779"/>
                  </a:lnTo>
                  <a:lnTo>
                    <a:pt x="1441476" y="2139756"/>
                  </a:lnTo>
                  <a:lnTo>
                    <a:pt x="1422870" y="2149278"/>
                  </a:lnTo>
                  <a:lnTo>
                    <a:pt x="1404038" y="2158347"/>
                  </a:lnTo>
                  <a:lnTo>
                    <a:pt x="1385205" y="2166963"/>
                  </a:lnTo>
                  <a:lnTo>
                    <a:pt x="1365919" y="2175352"/>
                  </a:lnTo>
                  <a:lnTo>
                    <a:pt x="1346406" y="2183287"/>
                  </a:lnTo>
                  <a:lnTo>
                    <a:pt x="1326666" y="2190769"/>
                  </a:lnTo>
                  <a:lnTo>
                    <a:pt x="1306699" y="2198024"/>
                  </a:lnTo>
                  <a:lnTo>
                    <a:pt x="1286505" y="2204600"/>
                  </a:lnTo>
                  <a:lnTo>
                    <a:pt x="1266538" y="2211175"/>
                  </a:lnTo>
                  <a:lnTo>
                    <a:pt x="1246118" y="2217070"/>
                  </a:lnTo>
                  <a:lnTo>
                    <a:pt x="1225470" y="2222738"/>
                  </a:lnTo>
                  <a:lnTo>
                    <a:pt x="1204595" y="2227952"/>
                  </a:lnTo>
                  <a:lnTo>
                    <a:pt x="1183721" y="2232714"/>
                  </a:lnTo>
                  <a:lnTo>
                    <a:pt x="1162620" y="2237248"/>
                  </a:lnTo>
                  <a:lnTo>
                    <a:pt x="1141518" y="2241329"/>
                  </a:lnTo>
                  <a:lnTo>
                    <a:pt x="1120417" y="2244957"/>
                  </a:lnTo>
                  <a:lnTo>
                    <a:pt x="1099089" y="2248358"/>
                  </a:lnTo>
                  <a:lnTo>
                    <a:pt x="1077533" y="2251079"/>
                  </a:lnTo>
                  <a:lnTo>
                    <a:pt x="1056205" y="2253573"/>
                  </a:lnTo>
                  <a:lnTo>
                    <a:pt x="1034423" y="2255840"/>
                  </a:lnTo>
                  <a:lnTo>
                    <a:pt x="1013095" y="2257654"/>
                  </a:lnTo>
                  <a:lnTo>
                    <a:pt x="991312" y="2258787"/>
                  </a:lnTo>
                  <a:lnTo>
                    <a:pt x="969757" y="2259921"/>
                  </a:lnTo>
                  <a:lnTo>
                    <a:pt x="947975" y="2260374"/>
                  </a:lnTo>
                  <a:lnTo>
                    <a:pt x="926420" y="2260601"/>
                  </a:lnTo>
                  <a:lnTo>
                    <a:pt x="904411" y="2260374"/>
                  </a:lnTo>
                  <a:lnTo>
                    <a:pt x="882856" y="2259921"/>
                  </a:lnTo>
                  <a:lnTo>
                    <a:pt x="861074" y="2258787"/>
                  </a:lnTo>
                  <a:lnTo>
                    <a:pt x="839745" y="2257654"/>
                  </a:lnTo>
                  <a:lnTo>
                    <a:pt x="817963" y="2255840"/>
                  </a:lnTo>
                  <a:lnTo>
                    <a:pt x="796408" y="2253573"/>
                  </a:lnTo>
                  <a:lnTo>
                    <a:pt x="774853" y="2251079"/>
                  </a:lnTo>
                  <a:lnTo>
                    <a:pt x="753525" y="2248358"/>
                  </a:lnTo>
                  <a:lnTo>
                    <a:pt x="731969" y="2244957"/>
                  </a:lnTo>
                  <a:lnTo>
                    <a:pt x="710868" y="2241329"/>
                  </a:lnTo>
                  <a:lnTo>
                    <a:pt x="689767" y="2237248"/>
                  </a:lnTo>
                  <a:lnTo>
                    <a:pt x="668892" y="2232714"/>
                  </a:lnTo>
                  <a:lnTo>
                    <a:pt x="648017" y="2227952"/>
                  </a:lnTo>
                  <a:lnTo>
                    <a:pt x="626916" y="2222738"/>
                  </a:lnTo>
                  <a:lnTo>
                    <a:pt x="606722" y="2217070"/>
                  </a:lnTo>
                  <a:lnTo>
                    <a:pt x="586075" y="2210948"/>
                  </a:lnTo>
                  <a:lnTo>
                    <a:pt x="565881" y="2204600"/>
                  </a:lnTo>
                  <a:lnTo>
                    <a:pt x="545687" y="2197798"/>
                  </a:lnTo>
                  <a:lnTo>
                    <a:pt x="525947" y="2190769"/>
                  </a:lnTo>
                  <a:lnTo>
                    <a:pt x="506207" y="2183060"/>
                  </a:lnTo>
                  <a:lnTo>
                    <a:pt x="486694" y="2175352"/>
                  </a:lnTo>
                  <a:lnTo>
                    <a:pt x="467634" y="2166736"/>
                  </a:lnTo>
                  <a:lnTo>
                    <a:pt x="448348" y="2158120"/>
                  </a:lnTo>
                  <a:lnTo>
                    <a:pt x="429516" y="2149051"/>
                  </a:lnTo>
                  <a:lnTo>
                    <a:pt x="411137" y="2139529"/>
                  </a:lnTo>
                  <a:lnTo>
                    <a:pt x="392759" y="2129779"/>
                  </a:lnTo>
                  <a:lnTo>
                    <a:pt x="374834" y="2119350"/>
                  </a:lnTo>
                  <a:lnTo>
                    <a:pt x="357136" y="2108694"/>
                  </a:lnTo>
                  <a:lnTo>
                    <a:pt x="339892" y="2097811"/>
                  </a:lnTo>
                  <a:lnTo>
                    <a:pt x="322420" y="2086475"/>
                  </a:lnTo>
                  <a:lnTo>
                    <a:pt x="305857" y="2074458"/>
                  </a:lnTo>
                  <a:lnTo>
                    <a:pt x="289520" y="2062441"/>
                  </a:lnTo>
                  <a:lnTo>
                    <a:pt x="273184" y="2049745"/>
                  </a:lnTo>
                  <a:lnTo>
                    <a:pt x="257528" y="2036821"/>
                  </a:lnTo>
                  <a:lnTo>
                    <a:pt x="242099" y="2023444"/>
                  </a:lnTo>
                  <a:lnTo>
                    <a:pt x="227124" y="2009841"/>
                  </a:lnTo>
                  <a:lnTo>
                    <a:pt x="212375" y="1995557"/>
                  </a:lnTo>
                  <a:lnTo>
                    <a:pt x="198081" y="1980820"/>
                  </a:lnTo>
                  <a:lnTo>
                    <a:pt x="184240" y="1966309"/>
                  </a:lnTo>
                  <a:lnTo>
                    <a:pt x="170853" y="1950665"/>
                  </a:lnTo>
                  <a:lnTo>
                    <a:pt x="157920" y="1935021"/>
                  </a:lnTo>
                  <a:lnTo>
                    <a:pt x="145214" y="1919150"/>
                  </a:lnTo>
                  <a:lnTo>
                    <a:pt x="133188" y="1902599"/>
                  </a:lnTo>
                  <a:lnTo>
                    <a:pt x="121390" y="1885821"/>
                  </a:lnTo>
                  <a:lnTo>
                    <a:pt x="110045" y="1868590"/>
                  </a:lnTo>
                  <a:lnTo>
                    <a:pt x="99608" y="1850905"/>
                  </a:lnTo>
                  <a:lnTo>
                    <a:pt x="94389" y="1842062"/>
                  </a:lnTo>
                  <a:lnTo>
                    <a:pt x="89170" y="1832993"/>
                  </a:lnTo>
                  <a:lnTo>
                    <a:pt x="84406" y="1823924"/>
                  </a:lnTo>
                  <a:lnTo>
                    <a:pt x="79414" y="1814628"/>
                  </a:lnTo>
                  <a:lnTo>
                    <a:pt x="74876" y="1805333"/>
                  </a:lnTo>
                  <a:lnTo>
                    <a:pt x="70111" y="1795810"/>
                  </a:lnTo>
                  <a:lnTo>
                    <a:pt x="65800" y="1786288"/>
                  </a:lnTo>
                  <a:lnTo>
                    <a:pt x="61716" y="1776765"/>
                  </a:lnTo>
                  <a:lnTo>
                    <a:pt x="57178" y="1767016"/>
                  </a:lnTo>
                  <a:lnTo>
                    <a:pt x="53321" y="1757040"/>
                  </a:lnTo>
                  <a:lnTo>
                    <a:pt x="49464" y="1747064"/>
                  </a:lnTo>
                  <a:lnTo>
                    <a:pt x="45606" y="1737088"/>
                  </a:lnTo>
                  <a:lnTo>
                    <a:pt x="41976" y="1726885"/>
                  </a:lnTo>
                  <a:lnTo>
                    <a:pt x="38572" y="1716909"/>
                  </a:lnTo>
                  <a:lnTo>
                    <a:pt x="35396" y="1706706"/>
                  </a:lnTo>
                  <a:lnTo>
                    <a:pt x="31992" y="1696050"/>
                  </a:lnTo>
                  <a:lnTo>
                    <a:pt x="29043" y="1685621"/>
                  </a:lnTo>
                  <a:lnTo>
                    <a:pt x="26093" y="1675191"/>
                  </a:lnTo>
                  <a:lnTo>
                    <a:pt x="23370" y="1664308"/>
                  </a:lnTo>
                  <a:lnTo>
                    <a:pt x="20648" y="1653425"/>
                  </a:lnTo>
                  <a:lnTo>
                    <a:pt x="18379" y="1642769"/>
                  </a:lnTo>
                  <a:lnTo>
                    <a:pt x="15883" y="1631659"/>
                  </a:lnTo>
                  <a:lnTo>
                    <a:pt x="13614" y="1620550"/>
                  </a:lnTo>
                  <a:lnTo>
                    <a:pt x="11799" y="1609440"/>
                  </a:lnTo>
                  <a:lnTo>
                    <a:pt x="9757" y="1598104"/>
                  </a:lnTo>
                  <a:lnTo>
                    <a:pt x="8168" y="1586767"/>
                  </a:lnTo>
                  <a:lnTo>
                    <a:pt x="6580" y="1575431"/>
                  </a:lnTo>
                  <a:lnTo>
                    <a:pt x="5219" y="1563868"/>
                  </a:lnTo>
                  <a:lnTo>
                    <a:pt x="4084" y="1552078"/>
                  </a:lnTo>
                  <a:lnTo>
                    <a:pt x="2723" y="1540288"/>
                  </a:lnTo>
                  <a:lnTo>
                    <a:pt x="2042" y="1528499"/>
                  </a:lnTo>
                  <a:lnTo>
                    <a:pt x="1134" y="1516709"/>
                  </a:lnTo>
                  <a:lnTo>
                    <a:pt x="681" y="1504465"/>
                  </a:lnTo>
                  <a:lnTo>
                    <a:pt x="227" y="1492449"/>
                  </a:lnTo>
                  <a:lnTo>
                    <a:pt x="0" y="1479979"/>
                  </a:lnTo>
                  <a:lnTo>
                    <a:pt x="0" y="1467962"/>
                  </a:lnTo>
                  <a:lnTo>
                    <a:pt x="227" y="1450051"/>
                  </a:lnTo>
                  <a:lnTo>
                    <a:pt x="908" y="1432593"/>
                  </a:lnTo>
                  <a:lnTo>
                    <a:pt x="2269" y="1415135"/>
                  </a:lnTo>
                  <a:lnTo>
                    <a:pt x="4084" y="1397677"/>
                  </a:lnTo>
                  <a:lnTo>
                    <a:pt x="6580" y="1380446"/>
                  </a:lnTo>
                  <a:lnTo>
                    <a:pt x="9530" y="1363441"/>
                  </a:lnTo>
                  <a:lnTo>
                    <a:pt x="12933" y="1346436"/>
                  </a:lnTo>
                  <a:lnTo>
                    <a:pt x="16790" y="1329659"/>
                  </a:lnTo>
                  <a:lnTo>
                    <a:pt x="20875" y="1312881"/>
                  </a:lnTo>
                  <a:lnTo>
                    <a:pt x="25866" y="1296103"/>
                  </a:lnTo>
                  <a:lnTo>
                    <a:pt x="30858" y="1279779"/>
                  </a:lnTo>
                  <a:lnTo>
                    <a:pt x="36530" y="1263454"/>
                  </a:lnTo>
                  <a:lnTo>
                    <a:pt x="42430" y="1246903"/>
                  </a:lnTo>
                  <a:lnTo>
                    <a:pt x="49010" y="1230579"/>
                  </a:lnTo>
                  <a:lnTo>
                    <a:pt x="56044" y="1214708"/>
                  </a:lnTo>
                  <a:lnTo>
                    <a:pt x="63077" y="1198610"/>
                  </a:lnTo>
                  <a:lnTo>
                    <a:pt x="70565" y="1182739"/>
                  </a:lnTo>
                  <a:lnTo>
                    <a:pt x="78733" y="1166642"/>
                  </a:lnTo>
                  <a:lnTo>
                    <a:pt x="87128" y="1150997"/>
                  </a:lnTo>
                  <a:lnTo>
                    <a:pt x="95750" y="1135580"/>
                  </a:lnTo>
                  <a:lnTo>
                    <a:pt x="104826" y="1119936"/>
                  </a:lnTo>
                  <a:lnTo>
                    <a:pt x="113902" y="1104292"/>
                  </a:lnTo>
                  <a:lnTo>
                    <a:pt x="123659" y="1089101"/>
                  </a:lnTo>
                  <a:lnTo>
                    <a:pt x="133642" y="1073683"/>
                  </a:lnTo>
                  <a:lnTo>
                    <a:pt x="143626" y="1058493"/>
                  </a:lnTo>
                  <a:lnTo>
                    <a:pt x="154290" y="1043529"/>
                  </a:lnTo>
                  <a:lnTo>
                    <a:pt x="165181" y="1028338"/>
                  </a:lnTo>
                  <a:lnTo>
                    <a:pt x="175845" y="1013374"/>
                  </a:lnTo>
                  <a:lnTo>
                    <a:pt x="187190" y="998637"/>
                  </a:lnTo>
                  <a:lnTo>
                    <a:pt x="198762" y="983673"/>
                  </a:lnTo>
                  <a:lnTo>
                    <a:pt x="210333" y="968935"/>
                  </a:lnTo>
                  <a:lnTo>
                    <a:pt x="222132" y="954424"/>
                  </a:lnTo>
                  <a:lnTo>
                    <a:pt x="234158" y="939687"/>
                  </a:lnTo>
                  <a:lnTo>
                    <a:pt x="246637" y="925177"/>
                  </a:lnTo>
                  <a:lnTo>
                    <a:pt x="259116" y="910666"/>
                  </a:lnTo>
                  <a:lnTo>
                    <a:pt x="271596" y="896382"/>
                  </a:lnTo>
                  <a:lnTo>
                    <a:pt x="297235" y="867588"/>
                  </a:lnTo>
                  <a:lnTo>
                    <a:pt x="323328" y="839247"/>
                  </a:lnTo>
                  <a:lnTo>
                    <a:pt x="349875" y="810906"/>
                  </a:lnTo>
                  <a:lnTo>
                    <a:pt x="376649" y="783019"/>
                  </a:lnTo>
                  <a:lnTo>
                    <a:pt x="404103" y="755358"/>
                  </a:lnTo>
                  <a:lnTo>
                    <a:pt x="431104" y="727697"/>
                  </a:lnTo>
                  <a:lnTo>
                    <a:pt x="485786" y="673056"/>
                  </a:lnTo>
                  <a:lnTo>
                    <a:pt x="540015" y="618868"/>
                  </a:lnTo>
                  <a:lnTo>
                    <a:pt x="566561" y="592114"/>
                  </a:lnTo>
                  <a:lnTo>
                    <a:pt x="592882" y="565360"/>
                  </a:lnTo>
                  <a:lnTo>
                    <a:pt x="618975" y="538833"/>
                  </a:lnTo>
                  <a:lnTo>
                    <a:pt x="644160" y="511853"/>
                  </a:lnTo>
                  <a:lnTo>
                    <a:pt x="646883" y="509359"/>
                  </a:lnTo>
                  <a:lnTo>
                    <a:pt x="650060" y="506865"/>
                  </a:lnTo>
                  <a:lnTo>
                    <a:pt x="653236" y="504597"/>
                  </a:lnTo>
                  <a:lnTo>
                    <a:pt x="656640" y="503237"/>
                  </a:lnTo>
                  <a:lnTo>
                    <a:pt x="660497" y="501877"/>
                  </a:lnTo>
                  <a:lnTo>
                    <a:pt x="664127" y="500743"/>
                  </a:lnTo>
                  <a:lnTo>
                    <a:pt x="667984" y="500063"/>
                  </a:lnTo>
                  <a:close/>
                  <a:moveTo>
                    <a:pt x="523875" y="300038"/>
                  </a:moveTo>
                  <a:lnTo>
                    <a:pt x="527049" y="300038"/>
                  </a:lnTo>
                  <a:lnTo>
                    <a:pt x="529771" y="300038"/>
                  </a:lnTo>
                  <a:lnTo>
                    <a:pt x="532719" y="300491"/>
                  </a:lnTo>
                  <a:lnTo>
                    <a:pt x="535441" y="301171"/>
                  </a:lnTo>
                  <a:lnTo>
                    <a:pt x="538389" y="302303"/>
                  </a:lnTo>
                  <a:lnTo>
                    <a:pt x="685573" y="367098"/>
                  </a:lnTo>
                  <a:lnTo>
                    <a:pt x="1180646" y="367098"/>
                  </a:lnTo>
                  <a:lnTo>
                    <a:pt x="1184955" y="367098"/>
                  </a:lnTo>
                  <a:lnTo>
                    <a:pt x="1189264" y="368004"/>
                  </a:lnTo>
                  <a:lnTo>
                    <a:pt x="1193573" y="368910"/>
                  </a:lnTo>
                  <a:lnTo>
                    <a:pt x="1197428" y="370496"/>
                  </a:lnTo>
                  <a:lnTo>
                    <a:pt x="1201283" y="372308"/>
                  </a:lnTo>
                  <a:lnTo>
                    <a:pt x="1204912" y="374347"/>
                  </a:lnTo>
                  <a:lnTo>
                    <a:pt x="1208087" y="377066"/>
                  </a:lnTo>
                  <a:lnTo>
                    <a:pt x="1211035" y="379785"/>
                  </a:lnTo>
                  <a:lnTo>
                    <a:pt x="1213757" y="382956"/>
                  </a:lnTo>
                  <a:lnTo>
                    <a:pt x="1216478" y="386355"/>
                  </a:lnTo>
                  <a:lnTo>
                    <a:pt x="1218519" y="389526"/>
                  </a:lnTo>
                  <a:lnTo>
                    <a:pt x="1220333" y="393378"/>
                  </a:lnTo>
                  <a:lnTo>
                    <a:pt x="1221921" y="397682"/>
                  </a:lnTo>
                  <a:lnTo>
                    <a:pt x="1222828" y="401760"/>
                  </a:lnTo>
                  <a:lnTo>
                    <a:pt x="1223735" y="405838"/>
                  </a:lnTo>
                  <a:lnTo>
                    <a:pt x="1223962" y="410596"/>
                  </a:lnTo>
                  <a:lnTo>
                    <a:pt x="1223735" y="414900"/>
                  </a:lnTo>
                  <a:lnTo>
                    <a:pt x="1222828" y="418978"/>
                  </a:lnTo>
                  <a:lnTo>
                    <a:pt x="1221921" y="423056"/>
                  </a:lnTo>
                  <a:lnTo>
                    <a:pt x="1220333" y="427134"/>
                  </a:lnTo>
                  <a:lnTo>
                    <a:pt x="1218519" y="430759"/>
                  </a:lnTo>
                  <a:lnTo>
                    <a:pt x="1216478" y="434384"/>
                  </a:lnTo>
                  <a:lnTo>
                    <a:pt x="1213757" y="437782"/>
                  </a:lnTo>
                  <a:lnTo>
                    <a:pt x="1211035" y="440954"/>
                  </a:lnTo>
                  <a:lnTo>
                    <a:pt x="1208087" y="443673"/>
                  </a:lnTo>
                  <a:lnTo>
                    <a:pt x="1204912" y="446391"/>
                  </a:lnTo>
                  <a:lnTo>
                    <a:pt x="1201283" y="448430"/>
                  </a:lnTo>
                  <a:lnTo>
                    <a:pt x="1197428" y="450243"/>
                  </a:lnTo>
                  <a:lnTo>
                    <a:pt x="1193573" y="451602"/>
                  </a:lnTo>
                  <a:lnTo>
                    <a:pt x="1189264" y="452735"/>
                  </a:lnTo>
                  <a:lnTo>
                    <a:pt x="1184955" y="453188"/>
                  </a:lnTo>
                  <a:lnTo>
                    <a:pt x="1180646" y="453414"/>
                  </a:lnTo>
                  <a:lnTo>
                    <a:pt x="685573" y="453414"/>
                  </a:lnTo>
                  <a:lnTo>
                    <a:pt x="538389" y="518209"/>
                  </a:lnTo>
                  <a:lnTo>
                    <a:pt x="535441" y="519568"/>
                  </a:lnTo>
                  <a:lnTo>
                    <a:pt x="532719" y="520248"/>
                  </a:lnTo>
                  <a:lnTo>
                    <a:pt x="529771" y="520474"/>
                  </a:lnTo>
                  <a:lnTo>
                    <a:pt x="527049" y="520701"/>
                  </a:lnTo>
                  <a:lnTo>
                    <a:pt x="523875" y="520701"/>
                  </a:lnTo>
                  <a:lnTo>
                    <a:pt x="521153" y="520248"/>
                  </a:lnTo>
                  <a:lnTo>
                    <a:pt x="518432" y="519795"/>
                  </a:lnTo>
                  <a:lnTo>
                    <a:pt x="515710" y="518662"/>
                  </a:lnTo>
                  <a:lnTo>
                    <a:pt x="512989" y="517756"/>
                  </a:lnTo>
                  <a:lnTo>
                    <a:pt x="510494" y="516170"/>
                  </a:lnTo>
                  <a:lnTo>
                    <a:pt x="508226" y="514584"/>
                  </a:lnTo>
                  <a:lnTo>
                    <a:pt x="506185" y="512771"/>
                  </a:lnTo>
                  <a:lnTo>
                    <a:pt x="504144" y="510732"/>
                  </a:lnTo>
                  <a:lnTo>
                    <a:pt x="502330" y="508467"/>
                  </a:lnTo>
                  <a:lnTo>
                    <a:pt x="500742" y="505748"/>
                  </a:lnTo>
                  <a:lnTo>
                    <a:pt x="499382" y="503030"/>
                  </a:lnTo>
                  <a:lnTo>
                    <a:pt x="498021" y="500084"/>
                  </a:lnTo>
                  <a:lnTo>
                    <a:pt x="497341" y="497366"/>
                  </a:lnTo>
                  <a:lnTo>
                    <a:pt x="496887" y="494421"/>
                  </a:lnTo>
                  <a:lnTo>
                    <a:pt x="496887" y="491702"/>
                  </a:lnTo>
                  <a:lnTo>
                    <a:pt x="496887" y="488757"/>
                  </a:lnTo>
                  <a:lnTo>
                    <a:pt x="497341" y="486038"/>
                  </a:lnTo>
                  <a:lnTo>
                    <a:pt x="497794" y="483093"/>
                  </a:lnTo>
                  <a:lnTo>
                    <a:pt x="498928" y="480374"/>
                  </a:lnTo>
                  <a:lnTo>
                    <a:pt x="499835" y="477656"/>
                  </a:lnTo>
                  <a:lnTo>
                    <a:pt x="501423" y="475390"/>
                  </a:lnTo>
                  <a:lnTo>
                    <a:pt x="503010" y="473125"/>
                  </a:lnTo>
                  <a:lnTo>
                    <a:pt x="504825" y="470859"/>
                  </a:lnTo>
                  <a:lnTo>
                    <a:pt x="506866" y="468820"/>
                  </a:lnTo>
                  <a:lnTo>
                    <a:pt x="509133" y="467008"/>
                  </a:lnTo>
                  <a:lnTo>
                    <a:pt x="511855" y="465422"/>
                  </a:lnTo>
                  <a:lnTo>
                    <a:pt x="514349" y="464062"/>
                  </a:lnTo>
                  <a:lnTo>
                    <a:pt x="635680" y="410822"/>
                  </a:lnTo>
                  <a:lnTo>
                    <a:pt x="635680" y="410596"/>
                  </a:lnTo>
                  <a:lnTo>
                    <a:pt x="635680" y="409916"/>
                  </a:lnTo>
                  <a:lnTo>
                    <a:pt x="514349" y="356676"/>
                  </a:lnTo>
                  <a:lnTo>
                    <a:pt x="511855" y="355317"/>
                  </a:lnTo>
                  <a:lnTo>
                    <a:pt x="509133" y="353731"/>
                  </a:lnTo>
                  <a:lnTo>
                    <a:pt x="506866" y="351918"/>
                  </a:lnTo>
                  <a:lnTo>
                    <a:pt x="504825" y="349879"/>
                  </a:lnTo>
                  <a:lnTo>
                    <a:pt x="503010" y="347614"/>
                  </a:lnTo>
                  <a:lnTo>
                    <a:pt x="501423" y="345348"/>
                  </a:lnTo>
                  <a:lnTo>
                    <a:pt x="499835" y="343083"/>
                  </a:lnTo>
                  <a:lnTo>
                    <a:pt x="498928" y="340138"/>
                  </a:lnTo>
                  <a:lnTo>
                    <a:pt x="497794" y="337646"/>
                  </a:lnTo>
                  <a:lnTo>
                    <a:pt x="497341" y="334700"/>
                  </a:lnTo>
                  <a:lnTo>
                    <a:pt x="496887" y="331982"/>
                  </a:lnTo>
                  <a:lnTo>
                    <a:pt x="496887" y="329037"/>
                  </a:lnTo>
                  <a:lnTo>
                    <a:pt x="496887" y="326318"/>
                  </a:lnTo>
                  <a:lnTo>
                    <a:pt x="497341" y="323373"/>
                  </a:lnTo>
                  <a:lnTo>
                    <a:pt x="498021" y="320428"/>
                  </a:lnTo>
                  <a:lnTo>
                    <a:pt x="499382" y="317482"/>
                  </a:lnTo>
                  <a:lnTo>
                    <a:pt x="500742" y="314990"/>
                  </a:lnTo>
                  <a:lnTo>
                    <a:pt x="502330" y="312272"/>
                  </a:lnTo>
                  <a:lnTo>
                    <a:pt x="504144" y="310006"/>
                  </a:lnTo>
                  <a:lnTo>
                    <a:pt x="506185" y="307967"/>
                  </a:lnTo>
                  <a:lnTo>
                    <a:pt x="508226" y="306155"/>
                  </a:lnTo>
                  <a:lnTo>
                    <a:pt x="510494" y="304342"/>
                  </a:lnTo>
                  <a:lnTo>
                    <a:pt x="512989" y="302983"/>
                  </a:lnTo>
                  <a:lnTo>
                    <a:pt x="515710" y="301850"/>
                  </a:lnTo>
                  <a:lnTo>
                    <a:pt x="518432" y="300944"/>
                  </a:lnTo>
                  <a:lnTo>
                    <a:pt x="521153" y="300264"/>
                  </a:lnTo>
                  <a:lnTo>
                    <a:pt x="523875" y="300038"/>
                  </a:lnTo>
                  <a:close/>
                  <a:moveTo>
                    <a:pt x="689916" y="0"/>
                  </a:moveTo>
                  <a:lnTo>
                    <a:pt x="702828" y="0"/>
                  </a:lnTo>
                  <a:lnTo>
                    <a:pt x="715967" y="226"/>
                  </a:lnTo>
                  <a:lnTo>
                    <a:pt x="729333" y="677"/>
                  </a:lnTo>
                  <a:lnTo>
                    <a:pt x="742698" y="1807"/>
                  </a:lnTo>
                  <a:lnTo>
                    <a:pt x="756064" y="2936"/>
                  </a:lnTo>
                  <a:lnTo>
                    <a:pt x="769429" y="4291"/>
                  </a:lnTo>
                  <a:lnTo>
                    <a:pt x="782569" y="6098"/>
                  </a:lnTo>
                  <a:lnTo>
                    <a:pt x="795934" y="8131"/>
                  </a:lnTo>
                  <a:lnTo>
                    <a:pt x="809073" y="10389"/>
                  </a:lnTo>
                  <a:lnTo>
                    <a:pt x="822212" y="13100"/>
                  </a:lnTo>
                  <a:lnTo>
                    <a:pt x="835125" y="15810"/>
                  </a:lnTo>
                  <a:lnTo>
                    <a:pt x="847811" y="18972"/>
                  </a:lnTo>
                  <a:lnTo>
                    <a:pt x="860270" y="22360"/>
                  </a:lnTo>
                  <a:lnTo>
                    <a:pt x="866613" y="23715"/>
                  </a:lnTo>
                  <a:lnTo>
                    <a:pt x="872729" y="25296"/>
                  </a:lnTo>
                  <a:lnTo>
                    <a:pt x="879072" y="26425"/>
                  </a:lnTo>
                  <a:lnTo>
                    <a:pt x="885415" y="27329"/>
                  </a:lnTo>
                  <a:lnTo>
                    <a:pt x="891532" y="28458"/>
                  </a:lnTo>
                  <a:lnTo>
                    <a:pt x="897875" y="28910"/>
                  </a:lnTo>
                  <a:lnTo>
                    <a:pt x="904218" y="29362"/>
                  </a:lnTo>
                  <a:lnTo>
                    <a:pt x="910334" y="29813"/>
                  </a:lnTo>
                  <a:lnTo>
                    <a:pt x="916904" y="30039"/>
                  </a:lnTo>
                  <a:lnTo>
                    <a:pt x="923020" y="29813"/>
                  </a:lnTo>
                  <a:lnTo>
                    <a:pt x="929590" y="29362"/>
                  </a:lnTo>
                  <a:lnTo>
                    <a:pt x="935706" y="28910"/>
                  </a:lnTo>
                  <a:lnTo>
                    <a:pt x="942049" y="28458"/>
                  </a:lnTo>
                  <a:lnTo>
                    <a:pt x="948392" y="27329"/>
                  </a:lnTo>
                  <a:lnTo>
                    <a:pt x="954735" y="26425"/>
                  </a:lnTo>
                  <a:lnTo>
                    <a:pt x="960851" y="25070"/>
                  </a:lnTo>
                  <a:lnTo>
                    <a:pt x="974897" y="22360"/>
                  </a:lnTo>
                  <a:lnTo>
                    <a:pt x="988715" y="19424"/>
                  </a:lnTo>
                  <a:lnTo>
                    <a:pt x="1003213" y="16713"/>
                  </a:lnTo>
                  <a:lnTo>
                    <a:pt x="1017938" y="14229"/>
                  </a:lnTo>
                  <a:lnTo>
                    <a:pt x="1032436" y="11744"/>
                  </a:lnTo>
                  <a:lnTo>
                    <a:pt x="1047161" y="9712"/>
                  </a:lnTo>
                  <a:lnTo>
                    <a:pt x="1062113" y="7679"/>
                  </a:lnTo>
                  <a:lnTo>
                    <a:pt x="1077064" y="5872"/>
                  </a:lnTo>
                  <a:lnTo>
                    <a:pt x="1092015" y="4291"/>
                  </a:lnTo>
                  <a:lnTo>
                    <a:pt x="1106966" y="2936"/>
                  </a:lnTo>
                  <a:lnTo>
                    <a:pt x="1121691" y="2032"/>
                  </a:lnTo>
                  <a:lnTo>
                    <a:pt x="1136416" y="1129"/>
                  </a:lnTo>
                  <a:lnTo>
                    <a:pt x="1150688" y="677"/>
                  </a:lnTo>
                  <a:lnTo>
                    <a:pt x="1165186" y="451"/>
                  </a:lnTo>
                  <a:lnTo>
                    <a:pt x="1179231" y="677"/>
                  </a:lnTo>
                  <a:lnTo>
                    <a:pt x="1192823" y="1129"/>
                  </a:lnTo>
                  <a:lnTo>
                    <a:pt x="1205962" y="2258"/>
                  </a:lnTo>
                  <a:lnTo>
                    <a:pt x="1218875" y="3614"/>
                  </a:lnTo>
                  <a:lnTo>
                    <a:pt x="1231334" y="4969"/>
                  </a:lnTo>
                  <a:lnTo>
                    <a:pt x="1243340" y="7453"/>
                  </a:lnTo>
                  <a:lnTo>
                    <a:pt x="1254667" y="9938"/>
                  </a:lnTo>
                  <a:lnTo>
                    <a:pt x="1260331" y="11293"/>
                  </a:lnTo>
                  <a:lnTo>
                    <a:pt x="1265541" y="13100"/>
                  </a:lnTo>
                  <a:lnTo>
                    <a:pt x="1270751" y="14681"/>
                  </a:lnTo>
                  <a:lnTo>
                    <a:pt x="1275735" y="16262"/>
                  </a:lnTo>
                  <a:lnTo>
                    <a:pt x="1280719" y="18520"/>
                  </a:lnTo>
                  <a:lnTo>
                    <a:pt x="1285249" y="20553"/>
                  </a:lnTo>
                  <a:lnTo>
                    <a:pt x="1290007" y="22812"/>
                  </a:lnTo>
                  <a:lnTo>
                    <a:pt x="1294084" y="25070"/>
                  </a:lnTo>
                  <a:lnTo>
                    <a:pt x="1298162" y="27329"/>
                  </a:lnTo>
                  <a:lnTo>
                    <a:pt x="1302239" y="30039"/>
                  </a:lnTo>
                  <a:lnTo>
                    <a:pt x="1305864" y="32749"/>
                  </a:lnTo>
                  <a:lnTo>
                    <a:pt x="1309489" y="35686"/>
                  </a:lnTo>
                  <a:lnTo>
                    <a:pt x="1312887" y="38622"/>
                  </a:lnTo>
                  <a:lnTo>
                    <a:pt x="1315832" y="41784"/>
                  </a:lnTo>
                  <a:lnTo>
                    <a:pt x="1318777" y="45172"/>
                  </a:lnTo>
                  <a:lnTo>
                    <a:pt x="1321495" y="48785"/>
                  </a:lnTo>
                  <a:lnTo>
                    <a:pt x="1323987" y="52399"/>
                  </a:lnTo>
                  <a:lnTo>
                    <a:pt x="1326252" y="56239"/>
                  </a:lnTo>
                  <a:lnTo>
                    <a:pt x="1328064" y="60078"/>
                  </a:lnTo>
                  <a:lnTo>
                    <a:pt x="1329877" y="64144"/>
                  </a:lnTo>
                  <a:lnTo>
                    <a:pt x="1331462" y="68209"/>
                  </a:lnTo>
                  <a:lnTo>
                    <a:pt x="1332369" y="72727"/>
                  </a:lnTo>
                  <a:lnTo>
                    <a:pt x="1333501" y="76792"/>
                  </a:lnTo>
                  <a:lnTo>
                    <a:pt x="1333954" y="80858"/>
                  </a:lnTo>
                  <a:lnTo>
                    <a:pt x="1334407" y="84923"/>
                  </a:lnTo>
                  <a:lnTo>
                    <a:pt x="1335087" y="88989"/>
                  </a:lnTo>
                  <a:lnTo>
                    <a:pt x="1335087" y="93506"/>
                  </a:lnTo>
                  <a:lnTo>
                    <a:pt x="1335087" y="97571"/>
                  </a:lnTo>
                  <a:lnTo>
                    <a:pt x="1335087" y="101637"/>
                  </a:lnTo>
                  <a:lnTo>
                    <a:pt x="1334407" y="105702"/>
                  </a:lnTo>
                  <a:lnTo>
                    <a:pt x="1333954" y="109542"/>
                  </a:lnTo>
                  <a:lnTo>
                    <a:pt x="1333275" y="113607"/>
                  </a:lnTo>
                  <a:lnTo>
                    <a:pt x="1332369" y="117221"/>
                  </a:lnTo>
                  <a:lnTo>
                    <a:pt x="1331236" y="121061"/>
                  </a:lnTo>
                  <a:lnTo>
                    <a:pt x="1329877" y="124674"/>
                  </a:lnTo>
                  <a:lnTo>
                    <a:pt x="1328291" y="128288"/>
                  </a:lnTo>
                  <a:lnTo>
                    <a:pt x="1326479" y="131676"/>
                  </a:lnTo>
                  <a:lnTo>
                    <a:pt x="1324440" y="134838"/>
                  </a:lnTo>
                  <a:lnTo>
                    <a:pt x="1292498" y="182494"/>
                  </a:lnTo>
                  <a:lnTo>
                    <a:pt x="1261237" y="228570"/>
                  </a:lnTo>
                  <a:lnTo>
                    <a:pt x="1231334" y="272613"/>
                  </a:lnTo>
                  <a:lnTo>
                    <a:pt x="1202338" y="314848"/>
                  </a:lnTo>
                  <a:lnTo>
                    <a:pt x="1199393" y="318688"/>
                  </a:lnTo>
                  <a:lnTo>
                    <a:pt x="1196221" y="322076"/>
                  </a:lnTo>
                  <a:lnTo>
                    <a:pt x="1192823" y="325012"/>
                  </a:lnTo>
                  <a:lnTo>
                    <a:pt x="1189425" y="327496"/>
                  </a:lnTo>
                  <a:lnTo>
                    <a:pt x="1185574" y="329529"/>
                  </a:lnTo>
                  <a:lnTo>
                    <a:pt x="1181723" y="330658"/>
                  </a:lnTo>
                  <a:lnTo>
                    <a:pt x="1177872" y="331562"/>
                  </a:lnTo>
                  <a:lnTo>
                    <a:pt x="1174021" y="331788"/>
                  </a:lnTo>
                  <a:lnTo>
                    <a:pt x="678136" y="331788"/>
                  </a:lnTo>
                  <a:lnTo>
                    <a:pt x="674058" y="331562"/>
                  </a:lnTo>
                  <a:lnTo>
                    <a:pt x="670207" y="330658"/>
                  </a:lnTo>
                  <a:lnTo>
                    <a:pt x="666356" y="329529"/>
                  </a:lnTo>
                  <a:lnTo>
                    <a:pt x="662505" y="327496"/>
                  </a:lnTo>
                  <a:lnTo>
                    <a:pt x="659107" y="325012"/>
                  </a:lnTo>
                  <a:lnTo>
                    <a:pt x="655936" y="322076"/>
                  </a:lnTo>
                  <a:lnTo>
                    <a:pt x="652538" y="318688"/>
                  </a:lnTo>
                  <a:lnTo>
                    <a:pt x="649593" y="314848"/>
                  </a:lnTo>
                  <a:lnTo>
                    <a:pt x="620823" y="272613"/>
                  </a:lnTo>
                  <a:lnTo>
                    <a:pt x="590693" y="228570"/>
                  </a:lnTo>
                  <a:lnTo>
                    <a:pt x="559432" y="182494"/>
                  </a:lnTo>
                  <a:lnTo>
                    <a:pt x="527490" y="134838"/>
                  </a:lnTo>
                  <a:lnTo>
                    <a:pt x="525451" y="131676"/>
                  </a:lnTo>
                  <a:lnTo>
                    <a:pt x="523639" y="128288"/>
                  </a:lnTo>
                  <a:lnTo>
                    <a:pt x="522053" y="124674"/>
                  </a:lnTo>
                  <a:lnTo>
                    <a:pt x="520694" y="121061"/>
                  </a:lnTo>
                  <a:lnTo>
                    <a:pt x="519335" y="117221"/>
                  </a:lnTo>
                  <a:lnTo>
                    <a:pt x="518202" y="113381"/>
                  </a:lnTo>
                  <a:lnTo>
                    <a:pt x="517296" y="109316"/>
                  </a:lnTo>
                  <a:lnTo>
                    <a:pt x="516843" y="105250"/>
                  </a:lnTo>
                  <a:lnTo>
                    <a:pt x="516164" y="101185"/>
                  </a:lnTo>
                  <a:lnTo>
                    <a:pt x="515937" y="97119"/>
                  </a:lnTo>
                  <a:lnTo>
                    <a:pt x="515937" y="92828"/>
                  </a:lnTo>
                  <a:lnTo>
                    <a:pt x="516164" y="88763"/>
                  </a:lnTo>
                  <a:lnTo>
                    <a:pt x="516843" y="84697"/>
                  </a:lnTo>
                  <a:lnTo>
                    <a:pt x="517523" y="80632"/>
                  </a:lnTo>
                  <a:lnTo>
                    <a:pt x="518202" y="76792"/>
                  </a:lnTo>
                  <a:lnTo>
                    <a:pt x="519562" y="72727"/>
                  </a:lnTo>
                  <a:lnTo>
                    <a:pt x="521147" y="68661"/>
                  </a:lnTo>
                  <a:lnTo>
                    <a:pt x="522960" y="64822"/>
                  </a:lnTo>
                  <a:lnTo>
                    <a:pt x="524772" y="61208"/>
                  </a:lnTo>
                  <a:lnTo>
                    <a:pt x="527037" y="57820"/>
                  </a:lnTo>
                  <a:lnTo>
                    <a:pt x="529303" y="54432"/>
                  </a:lnTo>
                  <a:lnTo>
                    <a:pt x="532021" y="51044"/>
                  </a:lnTo>
                  <a:lnTo>
                    <a:pt x="534513" y="47656"/>
                  </a:lnTo>
                  <a:lnTo>
                    <a:pt x="537458" y="44720"/>
                  </a:lnTo>
                  <a:lnTo>
                    <a:pt x="540629" y="41784"/>
                  </a:lnTo>
                  <a:lnTo>
                    <a:pt x="543801" y="39073"/>
                  </a:lnTo>
                  <a:lnTo>
                    <a:pt x="547425" y="36137"/>
                  </a:lnTo>
                  <a:lnTo>
                    <a:pt x="551050" y="33653"/>
                  </a:lnTo>
                  <a:lnTo>
                    <a:pt x="554674" y="30943"/>
                  </a:lnTo>
                  <a:lnTo>
                    <a:pt x="558752" y="28458"/>
                  </a:lnTo>
                  <a:lnTo>
                    <a:pt x="562830" y="26199"/>
                  </a:lnTo>
                  <a:lnTo>
                    <a:pt x="566907" y="24167"/>
                  </a:lnTo>
                  <a:lnTo>
                    <a:pt x="571438" y="21682"/>
                  </a:lnTo>
                  <a:lnTo>
                    <a:pt x="575969" y="19875"/>
                  </a:lnTo>
                  <a:lnTo>
                    <a:pt x="585483" y="16036"/>
                  </a:lnTo>
                  <a:lnTo>
                    <a:pt x="595677" y="12874"/>
                  </a:lnTo>
                  <a:lnTo>
                    <a:pt x="605871" y="9938"/>
                  </a:lnTo>
                  <a:lnTo>
                    <a:pt x="616972" y="7453"/>
                  </a:lnTo>
                  <a:lnTo>
                    <a:pt x="628298" y="5420"/>
                  </a:lnTo>
                  <a:lnTo>
                    <a:pt x="639852" y="3614"/>
                  </a:lnTo>
                  <a:lnTo>
                    <a:pt x="652084" y="2258"/>
                  </a:lnTo>
                  <a:lnTo>
                    <a:pt x="664317" y="903"/>
                  </a:lnTo>
                  <a:lnTo>
                    <a:pt x="677003" y="451"/>
                  </a:lnTo>
                  <a:lnTo>
                    <a:pt x="689916" y="0"/>
                  </a:lnTo>
                  <a:close/>
                </a:path>
              </a:pathLst>
            </a:custGeom>
            <a:gradFill>
              <a:gsLst>
                <a:gs pos="0">
                  <a:srgbClr val="F2DF6A"/>
                </a:gs>
                <a:gs pos="86000">
                  <a:srgbClr val="AB622C"/>
                </a:gs>
              </a:gsLst>
              <a:lin ang="2700000" scaled="0"/>
            </a:gradFill>
            <a:ln w="12700" cap="flat" cmpd="sng" algn="ctr">
              <a:noFill/>
              <a:prstDash val="solid"/>
              <a:miter lim="800000"/>
            </a:ln>
            <a:effectLst/>
          </p:spPr>
          <p:txBody>
            <a:bodyPr rtlCol="0" anchor="ctr"/>
            <a:lstStyle/>
            <a:p>
              <a:pPr algn="ctr" defTabSz="914400"/>
              <a:endParaRPr lang="zh-CN" altLang="en-US" dirty="0">
                <a:solidFill>
                  <a:sysClr val="window" lastClr="FFFFFF"/>
                </a:solidFill>
                <a:cs typeface="+mn-ea"/>
                <a:sym typeface="+mn-lt"/>
              </a:endParaRPr>
            </a:p>
          </p:txBody>
        </p:sp>
      </p:grpSp>
      <p:grpSp>
        <p:nvGrpSpPr>
          <p:cNvPr id="60" name="组合 59">
            <a:extLst>
              <a:ext uri="{FF2B5EF4-FFF2-40B4-BE49-F238E27FC236}">
                <a16:creationId xmlns="" xmlns:a16="http://schemas.microsoft.com/office/drawing/2014/main" id="{5A10E932-9F23-4815-B4F8-1747DB0F2869}"/>
              </a:ext>
            </a:extLst>
          </p:cNvPr>
          <p:cNvGrpSpPr/>
          <p:nvPr/>
        </p:nvGrpSpPr>
        <p:grpSpPr>
          <a:xfrm>
            <a:off x="4291858" y="2230549"/>
            <a:ext cx="858402" cy="858402"/>
            <a:chOff x="4249935" y="2201537"/>
            <a:chExt cx="1078918" cy="1078918"/>
          </a:xfrm>
        </p:grpSpPr>
        <p:sp>
          <p:nvSpPr>
            <p:cNvPr id="61" name="Shape 10193">
              <a:extLst>
                <a:ext uri="{FF2B5EF4-FFF2-40B4-BE49-F238E27FC236}">
                  <a16:creationId xmlns="" xmlns:a16="http://schemas.microsoft.com/office/drawing/2014/main" id="{AF37A249-A148-419E-8AD6-A3E0600B44B1}"/>
                </a:ext>
              </a:extLst>
            </p:cNvPr>
            <p:cNvSpPr/>
            <p:nvPr/>
          </p:nvSpPr>
          <p:spPr>
            <a:xfrm>
              <a:off x="4249935" y="2201537"/>
              <a:ext cx="1078918"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114300" cap="flat">
              <a:solidFill>
                <a:srgbClr val="585858"/>
              </a:solidFill>
              <a:prstDash val="solid"/>
              <a:miter lim="400000"/>
            </a:ln>
            <a:effectLst/>
          </p:spPr>
          <p:txBody>
            <a:bodyPr wrap="square" lIns="0" tIns="0" rIns="0" bIns="0" numCol="1" anchor="t">
              <a:noAutofit/>
            </a:bodyPr>
            <a:lstStyle/>
            <a:p>
              <a:pPr>
                <a:defRPr sz="1200">
                  <a:uFillTx/>
                  <a:latin typeface="Helvetica"/>
                  <a:ea typeface="Helvetica"/>
                  <a:cs typeface="Helvetica"/>
                  <a:sym typeface="Helvetica"/>
                </a:defRPr>
              </a:pPr>
              <a:endParaRPr sz="1200" dirty="0">
                <a:solidFill>
                  <a:prstClr val="black"/>
                </a:solidFill>
                <a:cs typeface="+mn-ea"/>
                <a:sym typeface="+mn-lt"/>
              </a:endParaRPr>
            </a:p>
          </p:txBody>
        </p:sp>
        <p:sp>
          <p:nvSpPr>
            <p:cNvPr id="62" name="KSO_Shape">
              <a:extLst>
                <a:ext uri="{FF2B5EF4-FFF2-40B4-BE49-F238E27FC236}">
                  <a16:creationId xmlns="" xmlns:a16="http://schemas.microsoft.com/office/drawing/2014/main" id="{9CCE1B27-5E50-43CB-96BB-C9791F8EA16F}"/>
                </a:ext>
              </a:extLst>
            </p:cNvPr>
            <p:cNvSpPr>
              <a:spLocks/>
            </p:cNvSpPr>
            <p:nvPr/>
          </p:nvSpPr>
          <p:spPr bwMode="auto">
            <a:xfrm>
              <a:off x="4598894" y="2550496"/>
              <a:ext cx="406400" cy="406400"/>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gradFill>
              <a:gsLst>
                <a:gs pos="0">
                  <a:srgbClr val="585858"/>
                </a:gs>
                <a:gs pos="95000">
                  <a:srgbClr val="202020"/>
                </a:gs>
              </a:gsLst>
              <a:lin ang="0" scaled="0"/>
            </a:gradFill>
            <a:ln w="12700" cap="flat" cmpd="sng" algn="ctr">
              <a:noFill/>
              <a:prstDash val="solid"/>
              <a:miter lim="800000"/>
            </a:ln>
            <a:effectLst/>
          </p:spPr>
          <p:txBody>
            <a:bodyPr rtlCol="0" anchor="ctr"/>
            <a:lstStyle/>
            <a:p>
              <a:pPr algn="ctr" defTabSz="914400"/>
              <a:endParaRPr lang="zh-CN" altLang="en-US" dirty="0">
                <a:solidFill>
                  <a:sysClr val="window" lastClr="FFFFFF"/>
                </a:solidFill>
                <a:cs typeface="+mn-ea"/>
                <a:sym typeface="+mn-lt"/>
              </a:endParaRPr>
            </a:p>
          </p:txBody>
        </p:sp>
      </p:grpSp>
      <p:grpSp>
        <p:nvGrpSpPr>
          <p:cNvPr id="63" name="组合 62">
            <a:extLst>
              <a:ext uri="{FF2B5EF4-FFF2-40B4-BE49-F238E27FC236}">
                <a16:creationId xmlns="" xmlns:a16="http://schemas.microsoft.com/office/drawing/2014/main" id="{9F1FD23A-6BB0-4021-B6EF-8F44D9F528BE}"/>
              </a:ext>
            </a:extLst>
          </p:cNvPr>
          <p:cNvGrpSpPr/>
          <p:nvPr/>
        </p:nvGrpSpPr>
        <p:grpSpPr>
          <a:xfrm>
            <a:off x="4291858" y="4836758"/>
            <a:ext cx="858402" cy="858403"/>
            <a:chOff x="4249935" y="4807746"/>
            <a:chExt cx="1078918" cy="1078919"/>
          </a:xfrm>
        </p:grpSpPr>
        <p:sp>
          <p:nvSpPr>
            <p:cNvPr id="64" name="Shape 10201">
              <a:extLst>
                <a:ext uri="{FF2B5EF4-FFF2-40B4-BE49-F238E27FC236}">
                  <a16:creationId xmlns="" xmlns:a16="http://schemas.microsoft.com/office/drawing/2014/main" id="{6D4C7CB3-0C2D-4276-AC6F-91D846D18234}"/>
                </a:ext>
              </a:extLst>
            </p:cNvPr>
            <p:cNvSpPr/>
            <p:nvPr/>
          </p:nvSpPr>
          <p:spPr>
            <a:xfrm>
              <a:off x="4249935" y="4807746"/>
              <a:ext cx="1078918" cy="10789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114300" cap="flat">
              <a:solidFill>
                <a:srgbClr val="585858"/>
              </a:solidFill>
              <a:prstDash val="solid"/>
              <a:miter lim="400000"/>
            </a:ln>
            <a:effectLst/>
          </p:spPr>
          <p:txBody>
            <a:bodyPr wrap="square" lIns="0" tIns="0" rIns="0" bIns="0" numCol="1" anchor="t">
              <a:noAutofit/>
            </a:bodyPr>
            <a:lstStyle/>
            <a:p>
              <a:pPr>
                <a:defRPr sz="1200">
                  <a:uFillTx/>
                  <a:latin typeface="Helvetica"/>
                  <a:ea typeface="Helvetica"/>
                  <a:cs typeface="Helvetica"/>
                  <a:sym typeface="Helvetica"/>
                </a:defRPr>
              </a:pPr>
              <a:endParaRPr sz="1200" dirty="0">
                <a:solidFill>
                  <a:prstClr val="black"/>
                </a:solidFill>
                <a:cs typeface="+mn-ea"/>
                <a:sym typeface="+mn-lt"/>
              </a:endParaRPr>
            </a:p>
          </p:txBody>
        </p:sp>
        <p:sp>
          <p:nvSpPr>
            <p:cNvPr id="65" name="KSO_Shape">
              <a:extLst>
                <a:ext uri="{FF2B5EF4-FFF2-40B4-BE49-F238E27FC236}">
                  <a16:creationId xmlns="" xmlns:a16="http://schemas.microsoft.com/office/drawing/2014/main" id="{F67072B8-46ED-4D64-8C0C-AE47463DB4E3}"/>
                </a:ext>
              </a:extLst>
            </p:cNvPr>
            <p:cNvSpPr>
              <a:spLocks/>
            </p:cNvSpPr>
            <p:nvPr/>
          </p:nvSpPr>
          <p:spPr bwMode="auto">
            <a:xfrm>
              <a:off x="4586194" y="5149424"/>
              <a:ext cx="406400" cy="395562"/>
            </a:xfrm>
            <a:custGeom>
              <a:avLst/>
              <a:gdLst>
                <a:gd name="T0" fmla="*/ 476571 w 1257300"/>
                <a:gd name="T1" fmla="*/ 1691868 h 1223963"/>
                <a:gd name="T2" fmla="*/ 411091 w 1257300"/>
                <a:gd name="T3" fmla="*/ 1669802 h 1223963"/>
                <a:gd name="T4" fmla="*/ 358867 w 1257300"/>
                <a:gd name="T5" fmla="*/ 1624469 h 1223963"/>
                <a:gd name="T6" fmla="*/ 327935 w 1257300"/>
                <a:gd name="T7" fmla="*/ 1561884 h 1223963"/>
                <a:gd name="T8" fmla="*/ 323517 w 1257300"/>
                <a:gd name="T9" fmla="*/ 1492881 h 1223963"/>
                <a:gd name="T10" fmla="*/ 346414 w 1257300"/>
                <a:gd name="T11" fmla="*/ 1427488 h 1223963"/>
                <a:gd name="T12" fmla="*/ 1737755 w 1257300"/>
                <a:gd name="T13" fmla="*/ 1242146 h 1223963"/>
                <a:gd name="T14" fmla="*/ 1821176 w 1257300"/>
                <a:gd name="T15" fmla="*/ 1214088 h 1223963"/>
                <a:gd name="T16" fmla="*/ 1887755 w 1257300"/>
                <a:gd name="T17" fmla="*/ 1155970 h 1223963"/>
                <a:gd name="T18" fmla="*/ 1609011 w 1257300"/>
                <a:gd name="T19" fmla="*/ 1636955 h 1223963"/>
                <a:gd name="T20" fmla="*/ 1560079 w 1257300"/>
                <a:gd name="T21" fmla="*/ 1673028 h 1223963"/>
                <a:gd name="T22" fmla="*/ 1502326 w 1257300"/>
                <a:gd name="T23" fmla="*/ 1688261 h 1223963"/>
                <a:gd name="T24" fmla="*/ 1216362 w 1257300"/>
                <a:gd name="T25" fmla="*/ 1786862 h 1223963"/>
                <a:gd name="T26" fmla="*/ 1115292 w 1257300"/>
                <a:gd name="T27" fmla="*/ 1638158 h 1223963"/>
                <a:gd name="T28" fmla="*/ 1064758 w 1257300"/>
                <a:gd name="T29" fmla="*/ 1543162 h 1223963"/>
                <a:gd name="T30" fmla="*/ 1044705 w 1257300"/>
                <a:gd name="T31" fmla="*/ 1476626 h 1223963"/>
                <a:gd name="T32" fmla="*/ 1046308 w 1257300"/>
                <a:gd name="T33" fmla="*/ 1442957 h 1223963"/>
                <a:gd name="T34" fmla="*/ 1078795 w 1257300"/>
                <a:gd name="T35" fmla="*/ 1357582 h 1223963"/>
                <a:gd name="T36" fmla="*/ 1135345 w 1257300"/>
                <a:gd name="T37" fmla="*/ 1261385 h 1223963"/>
                <a:gd name="T38" fmla="*/ 1258876 w 1257300"/>
                <a:gd name="T39" fmla="*/ 1089433 h 1223963"/>
                <a:gd name="T40" fmla="*/ 337544 w 1257300"/>
                <a:gd name="T41" fmla="*/ 689012 h 1223963"/>
                <a:gd name="T42" fmla="*/ 427744 w 1257300"/>
                <a:gd name="T43" fmla="*/ 703448 h 1223963"/>
                <a:gd name="T44" fmla="*/ 457809 w 1257300"/>
                <a:gd name="T45" fmla="*/ 718285 h 1223963"/>
                <a:gd name="T46" fmla="*/ 505515 w 1257300"/>
                <a:gd name="T47" fmla="*/ 769212 h 1223963"/>
                <a:gd name="T48" fmla="*/ 562841 w 1257300"/>
                <a:gd name="T49" fmla="*/ 859835 h 1223963"/>
                <a:gd name="T50" fmla="*/ 641014 w 1257300"/>
                <a:gd name="T51" fmla="*/ 1022237 h 1223963"/>
                <a:gd name="T52" fmla="*/ 302267 w 1257300"/>
                <a:gd name="T53" fmla="*/ 1411201 h 1223963"/>
                <a:gd name="T54" fmla="*/ 278614 w 1257300"/>
                <a:gd name="T55" fmla="*/ 1497013 h 1223963"/>
                <a:gd name="T56" fmla="*/ 290239 w 1257300"/>
                <a:gd name="T57" fmla="*/ 1584428 h 1223963"/>
                <a:gd name="T58" fmla="*/ 22048 w 1257300"/>
                <a:gd name="T59" fmla="*/ 1126094 h 1223963"/>
                <a:gd name="T60" fmla="*/ 10824 w 1257300"/>
                <a:gd name="T61" fmla="*/ 1065946 h 1223963"/>
                <a:gd name="T62" fmla="*/ 23252 w 1257300"/>
                <a:gd name="T63" fmla="*/ 1007000 h 1223963"/>
                <a:gd name="T64" fmla="*/ 56524 w 1257300"/>
                <a:gd name="T65" fmla="*/ 704651 h 1223963"/>
                <a:gd name="T66" fmla="*/ 244939 w 1257300"/>
                <a:gd name="T67" fmla="*/ 688612 h 1223963"/>
                <a:gd name="T68" fmla="*/ 1880948 w 1257300"/>
                <a:gd name="T69" fmla="*/ 963975 h 1223963"/>
                <a:gd name="T70" fmla="*/ 1890570 w 1257300"/>
                <a:gd name="T71" fmla="*/ 1032516 h 1223963"/>
                <a:gd name="T72" fmla="*/ 1872930 w 1257300"/>
                <a:gd name="T73" fmla="*/ 1099053 h 1223963"/>
                <a:gd name="T74" fmla="*/ 1830438 w 1257300"/>
                <a:gd name="T75" fmla="*/ 1154365 h 1223963"/>
                <a:gd name="T76" fmla="*/ 1770706 w 1257300"/>
                <a:gd name="T77" fmla="*/ 1188436 h 1223963"/>
                <a:gd name="T78" fmla="*/ 1506523 w 1257300"/>
                <a:gd name="T79" fmla="*/ 1197654 h 1223963"/>
                <a:gd name="T80" fmla="*/ 1276229 w 1257300"/>
                <a:gd name="T81" fmla="*/ 48901 h 1223963"/>
                <a:gd name="T82" fmla="*/ 1339380 w 1257300"/>
                <a:gd name="T83" fmla="*/ 75355 h 1223963"/>
                <a:gd name="T84" fmla="*/ 1388142 w 1257300"/>
                <a:gd name="T85" fmla="*/ 124256 h 1223963"/>
                <a:gd name="T86" fmla="*/ 1583991 w 1257300"/>
                <a:gd name="T87" fmla="*/ 266948 h 1223963"/>
                <a:gd name="T88" fmla="*/ 1506052 w 1257300"/>
                <a:gd name="T89" fmla="*/ 428880 h 1223963"/>
                <a:gd name="T90" fmla="*/ 1449295 w 1257300"/>
                <a:gd name="T91" fmla="*/ 519466 h 1223963"/>
                <a:gd name="T92" fmla="*/ 1402132 w 1257300"/>
                <a:gd name="T93" fmla="*/ 570370 h 1223963"/>
                <a:gd name="T94" fmla="*/ 1371755 w 1257300"/>
                <a:gd name="T95" fmla="*/ 586002 h 1223963"/>
                <a:gd name="T96" fmla="*/ 1282224 w 1257300"/>
                <a:gd name="T97" fmla="*/ 600031 h 1223963"/>
                <a:gd name="T98" fmla="*/ 1170311 w 1257300"/>
                <a:gd name="T99" fmla="*/ 599631 h 1223963"/>
                <a:gd name="T100" fmla="*/ 960473 w 1257300"/>
                <a:gd name="T101" fmla="*/ 578787 h 1223963"/>
                <a:gd name="T102" fmla="*/ 1095170 w 1257300"/>
                <a:gd name="T103" fmla="*/ 125058 h 1223963"/>
                <a:gd name="T104" fmla="*/ 1143532 w 1257300"/>
                <a:gd name="T105" fmla="*/ 75756 h 1223963"/>
                <a:gd name="T106" fmla="*/ 1206683 w 1257300"/>
                <a:gd name="T107" fmla="*/ 48901 h 1223963"/>
                <a:gd name="T108" fmla="*/ 1228691 w 1257300"/>
                <a:gd name="T109" fmla="*/ 400 h 1223963"/>
                <a:gd name="T110" fmla="*/ 1144395 w 1257300"/>
                <a:gd name="T111" fmla="*/ 22795 h 1223963"/>
                <a:gd name="T112" fmla="*/ 1076156 w 1257300"/>
                <a:gd name="T113" fmla="*/ 75584 h 1223963"/>
                <a:gd name="T114" fmla="*/ 319906 w 1257300"/>
                <a:gd name="T115" fmla="*/ 481894 h 1223963"/>
                <a:gd name="T116" fmla="*/ 559545 w 1257300"/>
                <a:gd name="T117" fmla="*/ 69985 h 1223963"/>
                <a:gd name="T118" fmla="*/ 601694 w 1257300"/>
                <a:gd name="T119" fmla="*/ 27194 h 1223963"/>
                <a:gd name="T120" fmla="*/ 657088 w 1257300"/>
                <a:gd name="T121" fmla="*/ 3200 h 12239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57300" h="1223963">
                  <a:moveTo>
                    <a:pt x="297038" y="823913"/>
                  </a:moveTo>
                  <a:lnTo>
                    <a:pt x="593725" y="823913"/>
                  </a:lnTo>
                  <a:lnTo>
                    <a:pt x="593725" y="1117601"/>
                  </a:lnTo>
                  <a:lnTo>
                    <a:pt x="329915" y="1117601"/>
                  </a:lnTo>
                  <a:lnTo>
                    <a:pt x="322226" y="1117601"/>
                  </a:lnTo>
                  <a:lnTo>
                    <a:pt x="314537" y="1116807"/>
                  </a:lnTo>
                  <a:lnTo>
                    <a:pt x="306848" y="1115483"/>
                  </a:lnTo>
                  <a:lnTo>
                    <a:pt x="299425" y="1113894"/>
                  </a:lnTo>
                  <a:lnTo>
                    <a:pt x="292001" y="1111510"/>
                  </a:lnTo>
                  <a:lnTo>
                    <a:pt x="284842" y="1108862"/>
                  </a:lnTo>
                  <a:lnTo>
                    <a:pt x="277949" y="1105949"/>
                  </a:lnTo>
                  <a:lnTo>
                    <a:pt x="271320" y="1102241"/>
                  </a:lnTo>
                  <a:lnTo>
                    <a:pt x="264692" y="1098004"/>
                  </a:lnTo>
                  <a:lnTo>
                    <a:pt x="258328" y="1093767"/>
                  </a:lnTo>
                  <a:lnTo>
                    <a:pt x="252761" y="1089000"/>
                  </a:lnTo>
                  <a:lnTo>
                    <a:pt x="246928" y="1083704"/>
                  </a:lnTo>
                  <a:lnTo>
                    <a:pt x="241890" y="1078143"/>
                  </a:lnTo>
                  <a:lnTo>
                    <a:pt x="236852" y="1072317"/>
                  </a:lnTo>
                  <a:lnTo>
                    <a:pt x="232345" y="1066226"/>
                  </a:lnTo>
                  <a:lnTo>
                    <a:pt x="228103" y="1059605"/>
                  </a:lnTo>
                  <a:lnTo>
                    <a:pt x="224391" y="1052455"/>
                  </a:lnTo>
                  <a:lnTo>
                    <a:pt x="221209" y="1045569"/>
                  </a:lnTo>
                  <a:lnTo>
                    <a:pt x="218558" y="1038154"/>
                  </a:lnTo>
                  <a:lnTo>
                    <a:pt x="216437" y="1031004"/>
                  </a:lnTo>
                  <a:lnTo>
                    <a:pt x="214581" y="1023589"/>
                  </a:lnTo>
                  <a:lnTo>
                    <a:pt x="213521" y="1015909"/>
                  </a:lnTo>
                  <a:lnTo>
                    <a:pt x="212990" y="1008494"/>
                  </a:lnTo>
                  <a:lnTo>
                    <a:pt x="212725" y="1000550"/>
                  </a:lnTo>
                  <a:lnTo>
                    <a:pt x="212990" y="993135"/>
                  </a:lnTo>
                  <a:lnTo>
                    <a:pt x="213521" y="985455"/>
                  </a:lnTo>
                  <a:lnTo>
                    <a:pt x="214846" y="978040"/>
                  </a:lnTo>
                  <a:lnTo>
                    <a:pt x="216702" y="970625"/>
                  </a:lnTo>
                  <a:lnTo>
                    <a:pt x="218823" y="963475"/>
                  </a:lnTo>
                  <a:lnTo>
                    <a:pt x="221475" y="956059"/>
                  </a:lnTo>
                  <a:lnTo>
                    <a:pt x="224921" y="949174"/>
                  </a:lnTo>
                  <a:lnTo>
                    <a:pt x="228633" y="942289"/>
                  </a:lnTo>
                  <a:lnTo>
                    <a:pt x="297038" y="823913"/>
                  </a:lnTo>
                  <a:close/>
                  <a:moveTo>
                    <a:pt x="837211" y="711200"/>
                  </a:moveTo>
                  <a:lnTo>
                    <a:pt x="836946" y="821267"/>
                  </a:lnTo>
                  <a:lnTo>
                    <a:pt x="1126800" y="821267"/>
                  </a:lnTo>
                  <a:lnTo>
                    <a:pt x="1136859" y="820738"/>
                  </a:lnTo>
                  <a:lnTo>
                    <a:pt x="1146918" y="819944"/>
                  </a:lnTo>
                  <a:lnTo>
                    <a:pt x="1156712" y="818356"/>
                  </a:lnTo>
                  <a:lnTo>
                    <a:pt x="1165976" y="815975"/>
                  </a:lnTo>
                  <a:lnTo>
                    <a:pt x="1175506" y="813329"/>
                  </a:lnTo>
                  <a:lnTo>
                    <a:pt x="1184506" y="809890"/>
                  </a:lnTo>
                  <a:lnTo>
                    <a:pt x="1193506" y="805921"/>
                  </a:lnTo>
                  <a:lnTo>
                    <a:pt x="1201976" y="801423"/>
                  </a:lnTo>
                  <a:lnTo>
                    <a:pt x="1210447" y="796396"/>
                  </a:lnTo>
                  <a:lnTo>
                    <a:pt x="1218388" y="790575"/>
                  </a:lnTo>
                  <a:lnTo>
                    <a:pt x="1226065" y="784225"/>
                  </a:lnTo>
                  <a:lnTo>
                    <a:pt x="1233212" y="777611"/>
                  </a:lnTo>
                  <a:lnTo>
                    <a:pt x="1239830" y="770467"/>
                  </a:lnTo>
                  <a:lnTo>
                    <a:pt x="1245918" y="763059"/>
                  </a:lnTo>
                  <a:lnTo>
                    <a:pt x="1252006" y="754856"/>
                  </a:lnTo>
                  <a:lnTo>
                    <a:pt x="1257300" y="746654"/>
                  </a:lnTo>
                  <a:lnTo>
                    <a:pt x="1074388" y="1063625"/>
                  </a:lnTo>
                  <a:lnTo>
                    <a:pt x="1070682" y="1069711"/>
                  </a:lnTo>
                  <a:lnTo>
                    <a:pt x="1066447" y="1075003"/>
                  </a:lnTo>
                  <a:lnTo>
                    <a:pt x="1061947" y="1080559"/>
                  </a:lnTo>
                  <a:lnTo>
                    <a:pt x="1057182" y="1085321"/>
                  </a:lnTo>
                  <a:lnTo>
                    <a:pt x="1052417" y="1089819"/>
                  </a:lnTo>
                  <a:lnTo>
                    <a:pt x="1046858" y="1094053"/>
                  </a:lnTo>
                  <a:lnTo>
                    <a:pt x="1041564" y="1097757"/>
                  </a:lnTo>
                  <a:lnTo>
                    <a:pt x="1035741" y="1101461"/>
                  </a:lnTo>
                  <a:lnTo>
                    <a:pt x="1029652" y="1104371"/>
                  </a:lnTo>
                  <a:lnTo>
                    <a:pt x="1023829" y="1107282"/>
                  </a:lnTo>
                  <a:lnTo>
                    <a:pt x="1017476" y="1109398"/>
                  </a:lnTo>
                  <a:lnTo>
                    <a:pt x="1011123" y="1111251"/>
                  </a:lnTo>
                  <a:lnTo>
                    <a:pt x="1004505" y="1112573"/>
                  </a:lnTo>
                  <a:lnTo>
                    <a:pt x="998152" y="1113896"/>
                  </a:lnTo>
                  <a:lnTo>
                    <a:pt x="991535" y="1114426"/>
                  </a:lnTo>
                  <a:lnTo>
                    <a:pt x="984917" y="1114426"/>
                  </a:lnTo>
                  <a:lnTo>
                    <a:pt x="836946" y="1114426"/>
                  </a:lnTo>
                  <a:lnTo>
                    <a:pt x="837211" y="1223963"/>
                  </a:lnTo>
                  <a:lnTo>
                    <a:pt x="830858" y="1216026"/>
                  </a:lnTo>
                  <a:lnTo>
                    <a:pt x="814181" y="1194330"/>
                  </a:lnTo>
                  <a:lnTo>
                    <a:pt x="802799" y="1179513"/>
                  </a:lnTo>
                  <a:lnTo>
                    <a:pt x="790358" y="1162315"/>
                  </a:lnTo>
                  <a:lnTo>
                    <a:pt x="776858" y="1143530"/>
                  </a:lnTo>
                  <a:lnTo>
                    <a:pt x="763093" y="1123686"/>
                  </a:lnTo>
                  <a:lnTo>
                    <a:pt x="749328" y="1102784"/>
                  </a:lnTo>
                  <a:lnTo>
                    <a:pt x="742711" y="1091936"/>
                  </a:lnTo>
                  <a:lnTo>
                    <a:pt x="736093" y="1081353"/>
                  </a:lnTo>
                  <a:lnTo>
                    <a:pt x="729475" y="1070505"/>
                  </a:lnTo>
                  <a:lnTo>
                    <a:pt x="723387" y="1059921"/>
                  </a:lnTo>
                  <a:lnTo>
                    <a:pt x="717563" y="1049338"/>
                  </a:lnTo>
                  <a:lnTo>
                    <a:pt x="712005" y="1039019"/>
                  </a:lnTo>
                  <a:lnTo>
                    <a:pt x="707240" y="1028700"/>
                  </a:lnTo>
                  <a:lnTo>
                    <a:pt x="702740" y="1018646"/>
                  </a:lnTo>
                  <a:lnTo>
                    <a:pt x="698769" y="1009121"/>
                  </a:lnTo>
                  <a:lnTo>
                    <a:pt x="695593" y="999861"/>
                  </a:lnTo>
                  <a:lnTo>
                    <a:pt x="692681" y="991130"/>
                  </a:lnTo>
                  <a:lnTo>
                    <a:pt x="690563" y="982663"/>
                  </a:lnTo>
                  <a:lnTo>
                    <a:pt x="690034" y="978694"/>
                  </a:lnTo>
                  <a:lnTo>
                    <a:pt x="689505" y="974725"/>
                  </a:lnTo>
                  <a:lnTo>
                    <a:pt x="689240" y="971021"/>
                  </a:lnTo>
                  <a:lnTo>
                    <a:pt x="688975" y="967582"/>
                  </a:lnTo>
                  <a:lnTo>
                    <a:pt x="689240" y="964142"/>
                  </a:lnTo>
                  <a:lnTo>
                    <a:pt x="689505" y="960438"/>
                  </a:lnTo>
                  <a:lnTo>
                    <a:pt x="690034" y="956469"/>
                  </a:lnTo>
                  <a:lnTo>
                    <a:pt x="690563" y="952500"/>
                  </a:lnTo>
                  <a:lnTo>
                    <a:pt x="692681" y="944298"/>
                  </a:lnTo>
                  <a:lnTo>
                    <a:pt x="695593" y="935302"/>
                  </a:lnTo>
                  <a:lnTo>
                    <a:pt x="698769" y="926042"/>
                  </a:lnTo>
                  <a:lnTo>
                    <a:pt x="702740" y="916517"/>
                  </a:lnTo>
                  <a:lnTo>
                    <a:pt x="707240" y="906463"/>
                  </a:lnTo>
                  <a:lnTo>
                    <a:pt x="712005" y="896144"/>
                  </a:lnTo>
                  <a:lnTo>
                    <a:pt x="717563" y="886090"/>
                  </a:lnTo>
                  <a:lnTo>
                    <a:pt x="723387" y="875507"/>
                  </a:lnTo>
                  <a:lnTo>
                    <a:pt x="729475" y="864659"/>
                  </a:lnTo>
                  <a:lnTo>
                    <a:pt x="736093" y="854075"/>
                  </a:lnTo>
                  <a:lnTo>
                    <a:pt x="742711" y="843227"/>
                  </a:lnTo>
                  <a:lnTo>
                    <a:pt x="749328" y="832644"/>
                  </a:lnTo>
                  <a:lnTo>
                    <a:pt x="763093" y="811742"/>
                  </a:lnTo>
                  <a:lnTo>
                    <a:pt x="776858" y="791369"/>
                  </a:lnTo>
                  <a:lnTo>
                    <a:pt x="790358" y="772848"/>
                  </a:lnTo>
                  <a:lnTo>
                    <a:pt x="802799" y="755650"/>
                  </a:lnTo>
                  <a:lnTo>
                    <a:pt x="814181" y="740833"/>
                  </a:lnTo>
                  <a:lnTo>
                    <a:pt x="830858" y="719138"/>
                  </a:lnTo>
                  <a:lnTo>
                    <a:pt x="837211" y="711200"/>
                  </a:lnTo>
                  <a:close/>
                  <a:moveTo>
                    <a:pt x="174360" y="454025"/>
                  </a:moveTo>
                  <a:lnTo>
                    <a:pt x="186796" y="454025"/>
                  </a:lnTo>
                  <a:lnTo>
                    <a:pt x="199231" y="454025"/>
                  </a:lnTo>
                  <a:lnTo>
                    <a:pt x="211137" y="454290"/>
                  </a:lnTo>
                  <a:lnTo>
                    <a:pt x="222779" y="454819"/>
                  </a:lnTo>
                  <a:lnTo>
                    <a:pt x="234156" y="455349"/>
                  </a:lnTo>
                  <a:lnTo>
                    <a:pt x="245004" y="456407"/>
                  </a:lnTo>
                  <a:lnTo>
                    <a:pt x="255323" y="457996"/>
                  </a:lnTo>
                  <a:lnTo>
                    <a:pt x="265113" y="459584"/>
                  </a:lnTo>
                  <a:lnTo>
                    <a:pt x="273844" y="461701"/>
                  </a:lnTo>
                  <a:lnTo>
                    <a:pt x="282311" y="464348"/>
                  </a:lnTo>
                  <a:lnTo>
                    <a:pt x="286279" y="465672"/>
                  </a:lnTo>
                  <a:lnTo>
                    <a:pt x="289719" y="466995"/>
                  </a:lnTo>
                  <a:lnTo>
                    <a:pt x="293158" y="468583"/>
                  </a:lnTo>
                  <a:lnTo>
                    <a:pt x="296333" y="470172"/>
                  </a:lnTo>
                  <a:lnTo>
                    <a:pt x="299508" y="472289"/>
                  </a:lnTo>
                  <a:lnTo>
                    <a:pt x="302154" y="474142"/>
                  </a:lnTo>
                  <a:lnTo>
                    <a:pt x="305329" y="476789"/>
                  </a:lnTo>
                  <a:lnTo>
                    <a:pt x="308504" y="479436"/>
                  </a:lnTo>
                  <a:lnTo>
                    <a:pt x="314854" y="484995"/>
                  </a:lnTo>
                  <a:lnTo>
                    <a:pt x="321204" y="491877"/>
                  </a:lnTo>
                  <a:lnTo>
                    <a:pt x="327290" y="499288"/>
                  </a:lnTo>
                  <a:lnTo>
                    <a:pt x="333640" y="507759"/>
                  </a:lnTo>
                  <a:lnTo>
                    <a:pt x="340254" y="516493"/>
                  </a:lnTo>
                  <a:lnTo>
                    <a:pt x="346604" y="526023"/>
                  </a:lnTo>
                  <a:lnTo>
                    <a:pt x="352690" y="535816"/>
                  </a:lnTo>
                  <a:lnTo>
                    <a:pt x="359040" y="546139"/>
                  </a:lnTo>
                  <a:lnTo>
                    <a:pt x="365125" y="556727"/>
                  </a:lnTo>
                  <a:lnTo>
                    <a:pt x="371475" y="567580"/>
                  </a:lnTo>
                  <a:lnTo>
                    <a:pt x="377296" y="578697"/>
                  </a:lnTo>
                  <a:lnTo>
                    <a:pt x="383117" y="589814"/>
                  </a:lnTo>
                  <a:lnTo>
                    <a:pt x="394494" y="612578"/>
                  </a:lnTo>
                  <a:lnTo>
                    <a:pt x="404813" y="634548"/>
                  </a:lnTo>
                  <a:lnTo>
                    <a:pt x="414338" y="655459"/>
                  </a:lnTo>
                  <a:lnTo>
                    <a:pt x="423069" y="674782"/>
                  </a:lnTo>
                  <a:lnTo>
                    <a:pt x="430213" y="691987"/>
                  </a:lnTo>
                  <a:lnTo>
                    <a:pt x="440796" y="717398"/>
                  </a:lnTo>
                  <a:lnTo>
                    <a:pt x="444500" y="726662"/>
                  </a:lnTo>
                  <a:lnTo>
                    <a:pt x="349250" y="671606"/>
                  </a:lnTo>
                  <a:lnTo>
                    <a:pt x="204258" y="922803"/>
                  </a:lnTo>
                  <a:lnTo>
                    <a:pt x="199496" y="931538"/>
                  </a:lnTo>
                  <a:lnTo>
                    <a:pt x="195527" y="940802"/>
                  </a:lnTo>
                  <a:lnTo>
                    <a:pt x="191823" y="949802"/>
                  </a:lnTo>
                  <a:lnTo>
                    <a:pt x="188912" y="959331"/>
                  </a:lnTo>
                  <a:lnTo>
                    <a:pt x="186796" y="968860"/>
                  </a:lnTo>
                  <a:lnTo>
                    <a:pt x="185208" y="978389"/>
                  </a:lnTo>
                  <a:lnTo>
                    <a:pt x="183885" y="988183"/>
                  </a:lnTo>
                  <a:lnTo>
                    <a:pt x="183621" y="997976"/>
                  </a:lnTo>
                  <a:lnTo>
                    <a:pt x="183885" y="1007505"/>
                  </a:lnTo>
                  <a:lnTo>
                    <a:pt x="184944" y="1017299"/>
                  </a:lnTo>
                  <a:lnTo>
                    <a:pt x="186531" y="1027093"/>
                  </a:lnTo>
                  <a:lnTo>
                    <a:pt x="188648" y="1036357"/>
                  </a:lnTo>
                  <a:lnTo>
                    <a:pt x="191558" y="1045886"/>
                  </a:lnTo>
                  <a:lnTo>
                    <a:pt x="194733" y="1055151"/>
                  </a:lnTo>
                  <a:lnTo>
                    <a:pt x="199231" y="1064150"/>
                  </a:lnTo>
                  <a:lnTo>
                    <a:pt x="203729" y="1073150"/>
                  </a:lnTo>
                  <a:lnTo>
                    <a:pt x="20637" y="756044"/>
                  </a:lnTo>
                  <a:lnTo>
                    <a:pt x="17462" y="749691"/>
                  </a:lnTo>
                  <a:lnTo>
                    <a:pt x="14552" y="743338"/>
                  </a:lnTo>
                  <a:lnTo>
                    <a:pt x="12171" y="736721"/>
                  </a:lnTo>
                  <a:lnTo>
                    <a:pt x="10319" y="730104"/>
                  </a:lnTo>
                  <a:lnTo>
                    <a:pt x="8996" y="723751"/>
                  </a:lnTo>
                  <a:lnTo>
                    <a:pt x="7937" y="717133"/>
                  </a:lnTo>
                  <a:lnTo>
                    <a:pt x="7144" y="710251"/>
                  </a:lnTo>
                  <a:lnTo>
                    <a:pt x="7144" y="703634"/>
                  </a:lnTo>
                  <a:lnTo>
                    <a:pt x="7408" y="697016"/>
                  </a:lnTo>
                  <a:lnTo>
                    <a:pt x="8202" y="690399"/>
                  </a:lnTo>
                  <a:lnTo>
                    <a:pt x="9260" y="684046"/>
                  </a:lnTo>
                  <a:lnTo>
                    <a:pt x="10848" y="677429"/>
                  </a:lnTo>
                  <a:lnTo>
                    <a:pt x="12964" y="671076"/>
                  </a:lnTo>
                  <a:lnTo>
                    <a:pt x="15346" y="664724"/>
                  </a:lnTo>
                  <a:lnTo>
                    <a:pt x="17992" y="658900"/>
                  </a:lnTo>
                  <a:lnTo>
                    <a:pt x="21167" y="653077"/>
                  </a:lnTo>
                  <a:lnTo>
                    <a:pt x="95250" y="524964"/>
                  </a:lnTo>
                  <a:lnTo>
                    <a:pt x="0" y="470172"/>
                  </a:lnTo>
                  <a:lnTo>
                    <a:pt x="10054" y="468848"/>
                  </a:lnTo>
                  <a:lnTo>
                    <a:pt x="37306" y="465142"/>
                  </a:lnTo>
                  <a:lnTo>
                    <a:pt x="55827" y="462760"/>
                  </a:lnTo>
                  <a:lnTo>
                    <a:pt x="76994" y="460378"/>
                  </a:lnTo>
                  <a:lnTo>
                    <a:pt x="99748" y="458260"/>
                  </a:lnTo>
                  <a:lnTo>
                    <a:pt x="124089" y="456407"/>
                  </a:lnTo>
                  <a:lnTo>
                    <a:pt x="149225" y="454819"/>
                  </a:lnTo>
                  <a:lnTo>
                    <a:pt x="161660" y="454555"/>
                  </a:lnTo>
                  <a:lnTo>
                    <a:pt x="174360" y="454025"/>
                  </a:lnTo>
                  <a:close/>
                  <a:moveTo>
                    <a:pt x="1100138" y="387350"/>
                  </a:moveTo>
                  <a:lnTo>
                    <a:pt x="1231901" y="615156"/>
                  </a:lnTo>
                  <a:lnTo>
                    <a:pt x="1235605" y="622036"/>
                  </a:lnTo>
                  <a:lnTo>
                    <a:pt x="1239045" y="629179"/>
                  </a:lnTo>
                  <a:lnTo>
                    <a:pt x="1241426" y="636323"/>
                  </a:lnTo>
                  <a:lnTo>
                    <a:pt x="1243807" y="643731"/>
                  </a:lnTo>
                  <a:lnTo>
                    <a:pt x="1245395" y="651140"/>
                  </a:lnTo>
                  <a:lnTo>
                    <a:pt x="1246982" y="658548"/>
                  </a:lnTo>
                  <a:lnTo>
                    <a:pt x="1247512" y="666221"/>
                  </a:lnTo>
                  <a:lnTo>
                    <a:pt x="1247776" y="673629"/>
                  </a:lnTo>
                  <a:lnTo>
                    <a:pt x="1247776" y="681567"/>
                  </a:lnTo>
                  <a:lnTo>
                    <a:pt x="1246982" y="688975"/>
                  </a:lnTo>
                  <a:lnTo>
                    <a:pt x="1245924" y="696648"/>
                  </a:lnTo>
                  <a:lnTo>
                    <a:pt x="1244072" y="704056"/>
                  </a:lnTo>
                  <a:lnTo>
                    <a:pt x="1241691" y="711200"/>
                  </a:lnTo>
                  <a:lnTo>
                    <a:pt x="1239309" y="718608"/>
                  </a:lnTo>
                  <a:lnTo>
                    <a:pt x="1236134" y="725488"/>
                  </a:lnTo>
                  <a:lnTo>
                    <a:pt x="1232430" y="732367"/>
                  </a:lnTo>
                  <a:lnTo>
                    <a:pt x="1228462" y="739246"/>
                  </a:lnTo>
                  <a:lnTo>
                    <a:pt x="1223699" y="745067"/>
                  </a:lnTo>
                  <a:lnTo>
                    <a:pt x="1218937" y="751152"/>
                  </a:lnTo>
                  <a:lnTo>
                    <a:pt x="1213645" y="756973"/>
                  </a:lnTo>
                  <a:lnTo>
                    <a:pt x="1208089" y="762000"/>
                  </a:lnTo>
                  <a:lnTo>
                    <a:pt x="1202003" y="766763"/>
                  </a:lnTo>
                  <a:lnTo>
                    <a:pt x="1195918" y="770996"/>
                  </a:lnTo>
                  <a:lnTo>
                    <a:pt x="1189303" y="775229"/>
                  </a:lnTo>
                  <a:lnTo>
                    <a:pt x="1182689" y="778933"/>
                  </a:lnTo>
                  <a:lnTo>
                    <a:pt x="1175809" y="781579"/>
                  </a:lnTo>
                  <a:lnTo>
                    <a:pt x="1168666" y="784490"/>
                  </a:lnTo>
                  <a:lnTo>
                    <a:pt x="1161257" y="786606"/>
                  </a:lnTo>
                  <a:lnTo>
                    <a:pt x="1153849" y="788194"/>
                  </a:lnTo>
                  <a:lnTo>
                    <a:pt x="1146176" y="789781"/>
                  </a:lnTo>
                  <a:lnTo>
                    <a:pt x="1138503" y="790311"/>
                  </a:lnTo>
                  <a:lnTo>
                    <a:pt x="1130830" y="790575"/>
                  </a:lnTo>
                  <a:lnTo>
                    <a:pt x="994305" y="790575"/>
                  </a:lnTo>
                  <a:lnTo>
                    <a:pt x="846138" y="534194"/>
                  </a:lnTo>
                  <a:lnTo>
                    <a:pt x="1100138" y="387350"/>
                  </a:lnTo>
                  <a:close/>
                  <a:moveTo>
                    <a:pt x="819361" y="30163"/>
                  </a:moveTo>
                  <a:lnTo>
                    <a:pt x="827011" y="30428"/>
                  </a:lnTo>
                  <a:lnTo>
                    <a:pt x="834661" y="31221"/>
                  </a:lnTo>
                  <a:lnTo>
                    <a:pt x="842311" y="32280"/>
                  </a:lnTo>
                  <a:lnTo>
                    <a:pt x="849961" y="34132"/>
                  </a:lnTo>
                  <a:lnTo>
                    <a:pt x="857084" y="36249"/>
                  </a:lnTo>
                  <a:lnTo>
                    <a:pt x="864206" y="39159"/>
                  </a:lnTo>
                  <a:lnTo>
                    <a:pt x="870801" y="42334"/>
                  </a:lnTo>
                  <a:lnTo>
                    <a:pt x="877660" y="45774"/>
                  </a:lnTo>
                  <a:lnTo>
                    <a:pt x="883991" y="49742"/>
                  </a:lnTo>
                  <a:lnTo>
                    <a:pt x="890322" y="54240"/>
                  </a:lnTo>
                  <a:lnTo>
                    <a:pt x="895862" y="59267"/>
                  </a:lnTo>
                  <a:lnTo>
                    <a:pt x="901665" y="64294"/>
                  </a:lnTo>
                  <a:lnTo>
                    <a:pt x="906677" y="70115"/>
                  </a:lnTo>
                  <a:lnTo>
                    <a:pt x="911689" y="75672"/>
                  </a:lnTo>
                  <a:lnTo>
                    <a:pt x="916174" y="82022"/>
                  </a:lnTo>
                  <a:lnTo>
                    <a:pt x="920395" y="88636"/>
                  </a:lnTo>
                  <a:lnTo>
                    <a:pt x="972362" y="179124"/>
                  </a:lnTo>
                  <a:lnTo>
                    <a:pt x="1066801" y="124355"/>
                  </a:lnTo>
                  <a:lnTo>
                    <a:pt x="1063108" y="133615"/>
                  </a:lnTo>
                  <a:lnTo>
                    <a:pt x="1052556" y="159015"/>
                  </a:lnTo>
                  <a:lnTo>
                    <a:pt x="1045434" y="176213"/>
                  </a:lnTo>
                  <a:lnTo>
                    <a:pt x="1036992" y="195793"/>
                  </a:lnTo>
                  <a:lnTo>
                    <a:pt x="1027496" y="216430"/>
                  </a:lnTo>
                  <a:lnTo>
                    <a:pt x="1016944" y="238391"/>
                  </a:lnTo>
                  <a:lnTo>
                    <a:pt x="1005601" y="260880"/>
                  </a:lnTo>
                  <a:lnTo>
                    <a:pt x="999797" y="272257"/>
                  </a:lnTo>
                  <a:lnTo>
                    <a:pt x="993994" y="283105"/>
                  </a:lnTo>
                  <a:lnTo>
                    <a:pt x="987926" y="294218"/>
                  </a:lnTo>
                  <a:lnTo>
                    <a:pt x="981595" y="304801"/>
                  </a:lnTo>
                  <a:lnTo>
                    <a:pt x="975528" y="315120"/>
                  </a:lnTo>
                  <a:lnTo>
                    <a:pt x="969197" y="324645"/>
                  </a:lnTo>
                  <a:lnTo>
                    <a:pt x="962866" y="334170"/>
                  </a:lnTo>
                  <a:lnTo>
                    <a:pt x="956535" y="342901"/>
                  </a:lnTo>
                  <a:lnTo>
                    <a:pt x="949940" y="351368"/>
                  </a:lnTo>
                  <a:lnTo>
                    <a:pt x="943872" y="359041"/>
                  </a:lnTo>
                  <a:lnTo>
                    <a:pt x="937541" y="365655"/>
                  </a:lnTo>
                  <a:lnTo>
                    <a:pt x="931210" y="371476"/>
                  </a:lnTo>
                  <a:lnTo>
                    <a:pt x="928045" y="374122"/>
                  </a:lnTo>
                  <a:lnTo>
                    <a:pt x="925407" y="376503"/>
                  </a:lnTo>
                  <a:lnTo>
                    <a:pt x="922241" y="378620"/>
                  </a:lnTo>
                  <a:lnTo>
                    <a:pt x="919076" y="380472"/>
                  </a:lnTo>
                  <a:lnTo>
                    <a:pt x="915910" y="382059"/>
                  </a:lnTo>
                  <a:lnTo>
                    <a:pt x="912744" y="383912"/>
                  </a:lnTo>
                  <a:lnTo>
                    <a:pt x="909051" y="385234"/>
                  </a:lnTo>
                  <a:lnTo>
                    <a:pt x="905358" y="386822"/>
                  </a:lnTo>
                  <a:lnTo>
                    <a:pt x="897180" y="388939"/>
                  </a:lnTo>
                  <a:lnTo>
                    <a:pt x="887948" y="391320"/>
                  </a:lnTo>
                  <a:lnTo>
                    <a:pt x="878187" y="392907"/>
                  </a:lnTo>
                  <a:lnTo>
                    <a:pt x="868163" y="394495"/>
                  </a:lnTo>
                  <a:lnTo>
                    <a:pt x="857347" y="395289"/>
                  </a:lnTo>
                  <a:lnTo>
                    <a:pt x="846268" y="396082"/>
                  </a:lnTo>
                  <a:lnTo>
                    <a:pt x="834133" y="396612"/>
                  </a:lnTo>
                  <a:lnTo>
                    <a:pt x="822263" y="396876"/>
                  </a:lnTo>
                  <a:lnTo>
                    <a:pt x="809864" y="396876"/>
                  </a:lnTo>
                  <a:lnTo>
                    <a:pt x="797730" y="396876"/>
                  </a:lnTo>
                  <a:lnTo>
                    <a:pt x="784804" y="396347"/>
                  </a:lnTo>
                  <a:lnTo>
                    <a:pt x="772405" y="395818"/>
                  </a:lnTo>
                  <a:lnTo>
                    <a:pt x="747608" y="394495"/>
                  </a:lnTo>
                  <a:lnTo>
                    <a:pt x="723339" y="392643"/>
                  </a:lnTo>
                  <a:lnTo>
                    <a:pt x="700389" y="390526"/>
                  </a:lnTo>
                  <a:lnTo>
                    <a:pt x="679549" y="388145"/>
                  </a:lnTo>
                  <a:lnTo>
                    <a:pt x="661083" y="385764"/>
                  </a:lnTo>
                  <a:lnTo>
                    <a:pt x="633912" y="382059"/>
                  </a:lnTo>
                  <a:lnTo>
                    <a:pt x="623888" y="380737"/>
                  </a:lnTo>
                  <a:lnTo>
                    <a:pt x="719382" y="326761"/>
                  </a:lnTo>
                  <a:lnTo>
                    <a:pt x="650795" y="207434"/>
                  </a:lnTo>
                  <a:lnTo>
                    <a:pt x="697487" y="125942"/>
                  </a:lnTo>
                  <a:lnTo>
                    <a:pt x="718855" y="89430"/>
                  </a:lnTo>
                  <a:lnTo>
                    <a:pt x="722812" y="82551"/>
                  </a:lnTo>
                  <a:lnTo>
                    <a:pt x="727032" y="76201"/>
                  </a:lnTo>
                  <a:lnTo>
                    <a:pt x="732044" y="70380"/>
                  </a:lnTo>
                  <a:lnTo>
                    <a:pt x="737320" y="64559"/>
                  </a:lnTo>
                  <a:lnTo>
                    <a:pt x="742860" y="59532"/>
                  </a:lnTo>
                  <a:lnTo>
                    <a:pt x="748400" y="54505"/>
                  </a:lnTo>
                  <a:lnTo>
                    <a:pt x="754731" y="50007"/>
                  </a:lnTo>
                  <a:lnTo>
                    <a:pt x="761062" y="46038"/>
                  </a:lnTo>
                  <a:lnTo>
                    <a:pt x="767921" y="42334"/>
                  </a:lnTo>
                  <a:lnTo>
                    <a:pt x="774779" y="39159"/>
                  </a:lnTo>
                  <a:lnTo>
                    <a:pt x="781902" y="36513"/>
                  </a:lnTo>
                  <a:lnTo>
                    <a:pt x="789024" y="34396"/>
                  </a:lnTo>
                  <a:lnTo>
                    <a:pt x="796411" y="32280"/>
                  </a:lnTo>
                  <a:lnTo>
                    <a:pt x="804061" y="31221"/>
                  </a:lnTo>
                  <a:lnTo>
                    <a:pt x="811711" y="30428"/>
                  </a:lnTo>
                  <a:lnTo>
                    <a:pt x="819361" y="30163"/>
                  </a:lnTo>
                  <a:close/>
                  <a:moveTo>
                    <a:pt x="454607" y="0"/>
                  </a:moveTo>
                  <a:lnTo>
                    <a:pt x="820738" y="0"/>
                  </a:lnTo>
                  <a:lnTo>
                    <a:pt x="810936" y="264"/>
                  </a:lnTo>
                  <a:lnTo>
                    <a:pt x="801133" y="1320"/>
                  </a:lnTo>
                  <a:lnTo>
                    <a:pt x="791331" y="2904"/>
                  </a:lnTo>
                  <a:lnTo>
                    <a:pt x="782059" y="5280"/>
                  </a:lnTo>
                  <a:lnTo>
                    <a:pt x="772786" y="7656"/>
                  </a:lnTo>
                  <a:lnTo>
                    <a:pt x="764044" y="11087"/>
                  </a:lnTo>
                  <a:lnTo>
                    <a:pt x="755301" y="15047"/>
                  </a:lnTo>
                  <a:lnTo>
                    <a:pt x="747088" y="19799"/>
                  </a:lnTo>
                  <a:lnTo>
                    <a:pt x="738875" y="24551"/>
                  </a:lnTo>
                  <a:lnTo>
                    <a:pt x="730927" y="30358"/>
                  </a:lnTo>
                  <a:lnTo>
                    <a:pt x="723774" y="36166"/>
                  </a:lnTo>
                  <a:lnTo>
                    <a:pt x="716621" y="42765"/>
                  </a:lnTo>
                  <a:lnTo>
                    <a:pt x="710263" y="49893"/>
                  </a:lnTo>
                  <a:lnTo>
                    <a:pt x="704170" y="57548"/>
                  </a:lnTo>
                  <a:lnTo>
                    <a:pt x="698341" y="65468"/>
                  </a:lnTo>
                  <a:lnTo>
                    <a:pt x="693043" y="73915"/>
                  </a:lnTo>
                  <a:lnTo>
                    <a:pt x="566672" y="291701"/>
                  </a:lnTo>
                  <a:lnTo>
                    <a:pt x="466529" y="465138"/>
                  </a:lnTo>
                  <a:lnTo>
                    <a:pt x="211138" y="318100"/>
                  </a:lnTo>
                  <a:lnTo>
                    <a:pt x="230743" y="283782"/>
                  </a:lnTo>
                  <a:lnTo>
                    <a:pt x="276046" y="204587"/>
                  </a:lnTo>
                  <a:lnTo>
                    <a:pt x="327972" y="115361"/>
                  </a:lnTo>
                  <a:lnTo>
                    <a:pt x="349696" y="78139"/>
                  </a:lnTo>
                  <a:lnTo>
                    <a:pt x="365591" y="51741"/>
                  </a:lnTo>
                  <a:lnTo>
                    <a:pt x="369300" y="46197"/>
                  </a:lnTo>
                  <a:lnTo>
                    <a:pt x="373009" y="40917"/>
                  </a:lnTo>
                  <a:lnTo>
                    <a:pt x="377248" y="35638"/>
                  </a:lnTo>
                  <a:lnTo>
                    <a:pt x="382017" y="30886"/>
                  </a:lnTo>
                  <a:lnTo>
                    <a:pt x="386786" y="26398"/>
                  </a:lnTo>
                  <a:lnTo>
                    <a:pt x="391819" y="21911"/>
                  </a:lnTo>
                  <a:lnTo>
                    <a:pt x="397118" y="17951"/>
                  </a:lnTo>
                  <a:lnTo>
                    <a:pt x="402681" y="14519"/>
                  </a:lnTo>
                  <a:lnTo>
                    <a:pt x="408510" y="11087"/>
                  </a:lnTo>
                  <a:lnTo>
                    <a:pt x="414603" y="8448"/>
                  </a:lnTo>
                  <a:lnTo>
                    <a:pt x="420696" y="6072"/>
                  </a:lnTo>
                  <a:lnTo>
                    <a:pt x="427055" y="3696"/>
                  </a:lnTo>
                  <a:lnTo>
                    <a:pt x="433678" y="2112"/>
                  </a:lnTo>
                  <a:lnTo>
                    <a:pt x="440566" y="792"/>
                  </a:lnTo>
                  <a:lnTo>
                    <a:pt x="447454" y="264"/>
                  </a:lnTo>
                  <a:lnTo>
                    <a:pt x="454607" y="0"/>
                  </a:lnTo>
                  <a:close/>
                </a:path>
              </a:pathLst>
            </a:custGeom>
            <a:gradFill>
              <a:gsLst>
                <a:gs pos="0">
                  <a:srgbClr val="585858"/>
                </a:gs>
                <a:gs pos="95000">
                  <a:srgbClr val="202020"/>
                </a:gs>
              </a:gsLst>
              <a:lin ang="0" scaled="0"/>
            </a:gradFill>
            <a:ln w="12700" cap="flat" cmpd="sng" algn="ctr">
              <a:noFill/>
              <a:prstDash val="solid"/>
              <a:miter lim="800000"/>
            </a:ln>
            <a:effectLst/>
          </p:spPr>
          <p:txBody>
            <a:bodyPr rtlCol="0" anchor="ctr"/>
            <a:lstStyle/>
            <a:p>
              <a:pPr algn="ctr" defTabSz="914400"/>
              <a:endParaRPr lang="zh-CN" altLang="en-US" dirty="0">
                <a:solidFill>
                  <a:sysClr val="window" lastClr="FFFFFF"/>
                </a:solidFill>
                <a:cs typeface="+mn-ea"/>
                <a:sym typeface="+mn-lt"/>
              </a:endParaRPr>
            </a:p>
          </p:txBody>
        </p:sp>
      </p:grpSp>
      <p:grpSp>
        <p:nvGrpSpPr>
          <p:cNvPr id="66" name="组合 65">
            <a:extLst>
              <a:ext uri="{FF2B5EF4-FFF2-40B4-BE49-F238E27FC236}">
                <a16:creationId xmlns="" xmlns:a16="http://schemas.microsoft.com/office/drawing/2014/main" id="{6D91F814-7442-47EE-ABAF-97857C79C03F}"/>
              </a:ext>
            </a:extLst>
          </p:cNvPr>
          <p:cNvGrpSpPr/>
          <p:nvPr/>
        </p:nvGrpSpPr>
        <p:grpSpPr>
          <a:xfrm>
            <a:off x="6905073" y="2230549"/>
            <a:ext cx="858403" cy="858402"/>
            <a:chOff x="6863150" y="2201537"/>
            <a:chExt cx="1078919" cy="1078918"/>
          </a:xfrm>
        </p:grpSpPr>
        <p:sp>
          <p:nvSpPr>
            <p:cNvPr id="67" name="Shape 10183">
              <a:extLst>
                <a:ext uri="{FF2B5EF4-FFF2-40B4-BE49-F238E27FC236}">
                  <a16:creationId xmlns="" xmlns:a16="http://schemas.microsoft.com/office/drawing/2014/main" id="{D3F43E8F-2C30-4406-A0FE-59553F7146B4}"/>
                </a:ext>
              </a:extLst>
            </p:cNvPr>
            <p:cNvSpPr/>
            <p:nvPr/>
          </p:nvSpPr>
          <p:spPr>
            <a:xfrm flipH="1">
              <a:off x="6863150" y="2201537"/>
              <a:ext cx="1078919"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114300" cap="flat">
              <a:solidFill>
                <a:srgbClr val="AB622C"/>
              </a:solidFill>
              <a:prstDash val="solid"/>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dirty="0">
                <a:ln>
                  <a:noFill/>
                </a:ln>
                <a:solidFill>
                  <a:prstClr val="black"/>
                </a:solidFill>
                <a:effectLst/>
                <a:uLnTx/>
                <a:uFillTx/>
                <a:cs typeface="+mn-ea"/>
                <a:sym typeface="+mn-lt"/>
              </a:endParaRPr>
            </a:p>
          </p:txBody>
        </p:sp>
        <p:sp>
          <p:nvSpPr>
            <p:cNvPr id="68" name="Freeform 291">
              <a:extLst>
                <a:ext uri="{FF2B5EF4-FFF2-40B4-BE49-F238E27FC236}">
                  <a16:creationId xmlns="" xmlns:a16="http://schemas.microsoft.com/office/drawing/2014/main" id="{12EB7537-6AE3-4AFA-9D16-D4007E1ED174}"/>
                </a:ext>
              </a:extLst>
            </p:cNvPr>
            <p:cNvSpPr>
              <a:spLocks noEditPoints="1"/>
            </p:cNvSpPr>
            <p:nvPr/>
          </p:nvSpPr>
          <p:spPr bwMode="auto">
            <a:xfrm>
              <a:off x="7218084" y="2580893"/>
              <a:ext cx="369050" cy="320206"/>
            </a:xfrm>
            <a:custGeom>
              <a:avLst/>
              <a:gdLst>
                <a:gd name="T0" fmla="*/ 52 w 52"/>
                <a:gd name="T1" fmla="*/ 34 h 45"/>
                <a:gd name="T2" fmla="*/ 48 w 52"/>
                <a:gd name="T3" fmla="*/ 38 h 45"/>
                <a:gd name="T4" fmla="*/ 33 w 52"/>
                <a:gd name="T5" fmla="*/ 38 h 45"/>
                <a:gd name="T6" fmla="*/ 35 w 52"/>
                <a:gd name="T7" fmla="*/ 43 h 45"/>
                <a:gd name="T8" fmla="*/ 33 w 52"/>
                <a:gd name="T9" fmla="*/ 45 h 45"/>
                <a:gd name="T10" fmla="*/ 19 w 52"/>
                <a:gd name="T11" fmla="*/ 45 h 45"/>
                <a:gd name="T12" fmla="*/ 18 w 52"/>
                <a:gd name="T13" fmla="*/ 43 h 45"/>
                <a:gd name="T14" fmla="*/ 19 w 52"/>
                <a:gd name="T15" fmla="*/ 38 h 45"/>
                <a:gd name="T16" fmla="*/ 5 w 52"/>
                <a:gd name="T17" fmla="*/ 38 h 45"/>
                <a:gd name="T18" fmla="*/ 0 w 52"/>
                <a:gd name="T19" fmla="*/ 34 h 45"/>
                <a:gd name="T20" fmla="*/ 0 w 52"/>
                <a:gd name="T21" fmla="*/ 5 h 45"/>
                <a:gd name="T22" fmla="*/ 5 w 52"/>
                <a:gd name="T23" fmla="*/ 0 h 45"/>
                <a:gd name="T24" fmla="*/ 48 w 52"/>
                <a:gd name="T25" fmla="*/ 0 h 45"/>
                <a:gd name="T26" fmla="*/ 52 w 52"/>
                <a:gd name="T27" fmla="*/ 5 h 45"/>
                <a:gd name="T28" fmla="*/ 52 w 52"/>
                <a:gd name="T29" fmla="*/ 34 h 45"/>
                <a:gd name="T30" fmla="*/ 48 w 52"/>
                <a:gd name="T31" fmla="*/ 5 h 45"/>
                <a:gd name="T32" fmla="*/ 48 w 52"/>
                <a:gd name="T33" fmla="*/ 4 h 45"/>
                <a:gd name="T34" fmla="*/ 5 w 52"/>
                <a:gd name="T35" fmla="*/ 4 h 45"/>
                <a:gd name="T36" fmla="*/ 4 w 52"/>
                <a:gd name="T37" fmla="*/ 5 h 45"/>
                <a:gd name="T38" fmla="*/ 4 w 52"/>
                <a:gd name="T39" fmla="*/ 27 h 45"/>
                <a:gd name="T40" fmla="*/ 5 w 52"/>
                <a:gd name="T41" fmla="*/ 28 h 45"/>
                <a:gd name="T42" fmla="*/ 48 w 52"/>
                <a:gd name="T43" fmla="*/ 28 h 45"/>
                <a:gd name="T44" fmla="*/ 48 w 52"/>
                <a:gd name="T45" fmla="*/ 27 h 45"/>
                <a:gd name="T46" fmla="*/ 48 w 52"/>
                <a:gd name="T47"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45">
                  <a:moveTo>
                    <a:pt x="52" y="34"/>
                  </a:moveTo>
                  <a:cubicBezTo>
                    <a:pt x="52" y="36"/>
                    <a:pt x="50" y="38"/>
                    <a:pt x="48" y="38"/>
                  </a:cubicBezTo>
                  <a:cubicBezTo>
                    <a:pt x="33" y="38"/>
                    <a:pt x="33" y="38"/>
                    <a:pt x="33" y="38"/>
                  </a:cubicBezTo>
                  <a:cubicBezTo>
                    <a:pt x="33" y="40"/>
                    <a:pt x="35" y="42"/>
                    <a:pt x="35" y="43"/>
                  </a:cubicBezTo>
                  <a:cubicBezTo>
                    <a:pt x="35" y="44"/>
                    <a:pt x="34" y="45"/>
                    <a:pt x="33" y="45"/>
                  </a:cubicBezTo>
                  <a:cubicBezTo>
                    <a:pt x="19" y="45"/>
                    <a:pt x="19" y="45"/>
                    <a:pt x="19" y="45"/>
                  </a:cubicBezTo>
                  <a:cubicBezTo>
                    <a:pt x="18" y="45"/>
                    <a:pt x="18" y="44"/>
                    <a:pt x="18" y="43"/>
                  </a:cubicBezTo>
                  <a:cubicBezTo>
                    <a:pt x="18" y="42"/>
                    <a:pt x="19" y="40"/>
                    <a:pt x="19" y="38"/>
                  </a:cubicBezTo>
                  <a:cubicBezTo>
                    <a:pt x="5" y="38"/>
                    <a:pt x="5" y="38"/>
                    <a:pt x="5" y="38"/>
                  </a:cubicBezTo>
                  <a:cubicBezTo>
                    <a:pt x="2" y="38"/>
                    <a:pt x="0" y="36"/>
                    <a:pt x="0" y="34"/>
                  </a:cubicBezTo>
                  <a:cubicBezTo>
                    <a:pt x="0" y="5"/>
                    <a:pt x="0" y="5"/>
                    <a:pt x="0" y="5"/>
                  </a:cubicBezTo>
                  <a:cubicBezTo>
                    <a:pt x="0" y="2"/>
                    <a:pt x="2" y="0"/>
                    <a:pt x="5" y="0"/>
                  </a:cubicBezTo>
                  <a:cubicBezTo>
                    <a:pt x="48" y="0"/>
                    <a:pt x="48" y="0"/>
                    <a:pt x="48" y="0"/>
                  </a:cubicBezTo>
                  <a:cubicBezTo>
                    <a:pt x="50" y="0"/>
                    <a:pt x="52" y="2"/>
                    <a:pt x="52" y="5"/>
                  </a:cubicBezTo>
                  <a:lnTo>
                    <a:pt x="52" y="34"/>
                  </a:lnTo>
                  <a:close/>
                  <a:moveTo>
                    <a:pt x="48" y="5"/>
                  </a:moveTo>
                  <a:cubicBezTo>
                    <a:pt x="48" y="4"/>
                    <a:pt x="48" y="4"/>
                    <a:pt x="48" y="4"/>
                  </a:cubicBezTo>
                  <a:cubicBezTo>
                    <a:pt x="5" y="4"/>
                    <a:pt x="5" y="4"/>
                    <a:pt x="5" y="4"/>
                  </a:cubicBezTo>
                  <a:cubicBezTo>
                    <a:pt x="4" y="4"/>
                    <a:pt x="4" y="4"/>
                    <a:pt x="4" y="5"/>
                  </a:cubicBezTo>
                  <a:cubicBezTo>
                    <a:pt x="4" y="27"/>
                    <a:pt x="4" y="27"/>
                    <a:pt x="4" y="27"/>
                  </a:cubicBezTo>
                  <a:cubicBezTo>
                    <a:pt x="4" y="27"/>
                    <a:pt x="4" y="28"/>
                    <a:pt x="5" y="28"/>
                  </a:cubicBezTo>
                  <a:cubicBezTo>
                    <a:pt x="48" y="28"/>
                    <a:pt x="48" y="28"/>
                    <a:pt x="48" y="28"/>
                  </a:cubicBezTo>
                  <a:cubicBezTo>
                    <a:pt x="48" y="28"/>
                    <a:pt x="48" y="27"/>
                    <a:pt x="48" y="27"/>
                  </a:cubicBezTo>
                  <a:lnTo>
                    <a:pt x="48" y="5"/>
                  </a:lnTo>
                  <a:close/>
                </a:path>
              </a:pathLst>
            </a:custGeom>
            <a:gradFill>
              <a:gsLst>
                <a:gs pos="0">
                  <a:srgbClr val="F2DF6A"/>
                </a:gs>
                <a:gs pos="86000">
                  <a:srgbClr val="AB622C"/>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69" name="组合 68">
            <a:extLst>
              <a:ext uri="{FF2B5EF4-FFF2-40B4-BE49-F238E27FC236}">
                <a16:creationId xmlns="" xmlns:a16="http://schemas.microsoft.com/office/drawing/2014/main" id="{EDC9DC43-13DF-49D8-9F0E-137EDF123244}"/>
              </a:ext>
            </a:extLst>
          </p:cNvPr>
          <p:cNvGrpSpPr/>
          <p:nvPr/>
        </p:nvGrpSpPr>
        <p:grpSpPr>
          <a:xfrm>
            <a:off x="7584649" y="3533654"/>
            <a:ext cx="858403" cy="858402"/>
            <a:chOff x="7542726" y="3504642"/>
            <a:chExt cx="1078919" cy="1078918"/>
          </a:xfrm>
        </p:grpSpPr>
        <p:sp>
          <p:nvSpPr>
            <p:cNvPr id="70" name="Shape 10188">
              <a:extLst>
                <a:ext uri="{FF2B5EF4-FFF2-40B4-BE49-F238E27FC236}">
                  <a16:creationId xmlns="" xmlns:a16="http://schemas.microsoft.com/office/drawing/2014/main" id="{2E978536-02EC-4B88-AC0B-78DB056F2B1C}"/>
                </a:ext>
              </a:extLst>
            </p:cNvPr>
            <p:cNvSpPr/>
            <p:nvPr/>
          </p:nvSpPr>
          <p:spPr>
            <a:xfrm flipH="1">
              <a:off x="7542726" y="3504642"/>
              <a:ext cx="1078919"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114300" cap="flat">
              <a:solidFill>
                <a:srgbClr val="585858"/>
              </a:solidFill>
              <a:prstDash val="solid"/>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dirty="0">
                <a:ln>
                  <a:noFill/>
                </a:ln>
                <a:solidFill>
                  <a:prstClr val="black"/>
                </a:solidFill>
                <a:effectLst/>
                <a:uLnTx/>
                <a:uFillTx/>
                <a:cs typeface="+mn-ea"/>
                <a:sym typeface="+mn-lt"/>
              </a:endParaRPr>
            </a:p>
          </p:txBody>
        </p:sp>
        <p:sp>
          <p:nvSpPr>
            <p:cNvPr id="71" name="Freeform 237">
              <a:extLst>
                <a:ext uri="{FF2B5EF4-FFF2-40B4-BE49-F238E27FC236}">
                  <a16:creationId xmlns="" xmlns:a16="http://schemas.microsoft.com/office/drawing/2014/main" id="{B7BFC623-9E90-4D5C-BF2A-35AF438D338A}"/>
                </a:ext>
              </a:extLst>
            </p:cNvPr>
            <p:cNvSpPr>
              <a:spLocks noEditPoints="1"/>
            </p:cNvSpPr>
            <p:nvPr/>
          </p:nvSpPr>
          <p:spPr bwMode="auto">
            <a:xfrm>
              <a:off x="7881636" y="3860268"/>
              <a:ext cx="401098" cy="367666"/>
            </a:xfrm>
            <a:custGeom>
              <a:avLst/>
              <a:gdLst>
                <a:gd name="T0" fmla="*/ 42 w 46"/>
                <a:gd name="T1" fmla="*/ 32 h 42"/>
                <a:gd name="T2" fmla="*/ 39 w 46"/>
                <a:gd name="T3" fmla="*/ 29 h 42"/>
                <a:gd name="T4" fmla="*/ 36 w 46"/>
                <a:gd name="T5" fmla="*/ 31 h 42"/>
                <a:gd name="T6" fmla="*/ 42 w 46"/>
                <a:gd name="T7" fmla="*/ 37 h 42"/>
                <a:gd name="T8" fmla="*/ 43 w 46"/>
                <a:gd name="T9" fmla="*/ 39 h 42"/>
                <a:gd name="T10" fmla="*/ 40 w 46"/>
                <a:gd name="T11" fmla="*/ 42 h 42"/>
                <a:gd name="T12" fmla="*/ 38 w 46"/>
                <a:gd name="T13" fmla="*/ 41 h 42"/>
                <a:gd name="T14" fmla="*/ 20 w 46"/>
                <a:gd name="T15" fmla="*/ 23 h 42"/>
                <a:gd name="T16" fmla="*/ 10 w 46"/>
                <a:gd name="T17" fmla="*/ 27 h 42"/>
                <a:gd name="T18" fmla="*/ 0 w 46"/>
                <a:gd name="T19" fmla="*/ 17 h 42"/>
                <a:gd name="T20" fmla="*/ 18 w 46"/>
                <a:gd name="T21" fmla="*/ 0 h 42"/>
                <a:gd name="T22" fmla="*/ 28 w 46"/>
                <a:gd name="T23" fmla="*/ 9 h 42"/>
                <a:gd name="T24" fmla="*/ 24 w 46"/>
                <a:gd name="T25" fmla="*/ 19 h 42"/>
                <a:gd name="T26" fmla="*/ 34 w 46"/>
                <a:gd name="T27" fmla="*/ 29 h 42"/>
                <a:gd name="T28" fmla="*/ 36 w 46"/>
                <a:gd name="T29" fmla="*/ 26 h 42"/>
                <a:gd name="T30" fmla="*/ 33 w 46"/>
                <a:gd name="T31" fmla="*/ 23 h 42"/>
                <a:gd name="T32" fmla="*/ 36 w 46"/>
                <a:gd name="T33" fmla="*/ 20 h 42"/>
                <a:gd name="T34" fmla="*/ 37 w 46"/>
                <a:gd name="T35" fmla="*/ 20 h 42"/>
                <a:gd name="T36" fmla="*/ 46 w 46"/>
                <a:gd name="T37" fmla="*/ 29 h 42"/>
                <a:gd name="T38" fmla="*/ 42 w 46"/>
                <a:gd name="T39" fmla="*/ 32 h 42"/>
                <a:gd name="T40" fmla="*/ 18 w 46"/>
                <a:gd name="T41" fmla="*/ 5 h 42"/>
                <a:gd name="T42" fmla="*/ 12 w 46"/>
                <a:gd name="T43" fmla="*/ 10 h 42"/>
                <a:gd name="T44" fmla="*/ 13 w 46"/>
                <a:gd name="T45" fmla="*/ 12 h 42"/>
                <a:gd name="T46" fmla="*/ 11 w 46"/>
                <a:gd name="T47" fmla="*/ 12 h 42"/>
                <a:gd name="T48" fmla="*/ 6 w 46"/>
                <a:gd name="T49" fmla="*/ 17 h 42"/>
                <a:gd name="T50" fmla="*/ 11 w 46"/>
                <a:gd name="T51" fmla="*/ 22 h 42"/>
                <a:gd name="T52" fmla="*/ 16 w 46"/>
                <a:gd name="T53" fmla="*/ 17 h 42"/>
                <a:gd name="T54" fmla="*/ 15 w 46"/>
                <a:gd name="T55" fmla="*/ 14 h 42"/>
                <a:gd name="T56" fmla="*/ 18 w 46"/>
                <a:gd name="T57" fmla="*/ 15 h 42"/>
                <a:gd name="T58" fmla="*/ 23 w 46"/>
                <a:gd name="T59" fmla="*/ 10 h 42"/>
                <a:gd name="T60" fmla="*/ 18 w 46"/>
                <a:gd name="T61"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 h="42">
                  <a:moveTo>
                    <a:pt x="42" y="32"/>
                  </a:moveTo>
                  <a:cubicBezTo>
                    <a:pt x="42" y="32"/>
                    <a:pt x="40" y="29"/>
                    <a:pt x="39" y="29"/>
                  </a:cubicBezTo>
                  <a:cubicBezTo>
                    <a:pt x="36" y="31"/>
                    <a:pt x="36" y="31"/>
                    <a:pt x="36" y="31"/>
                  </a:cubicBezTo>
                  <a:cubicBezTo>
                    <a:pt x="42" y="37"/>
                    <a:pt x="42" y="37"/>
                    <a:pt x="42" y="37"/>
                  </a:cubicBezTo>
                  <a:cubicBezTo>
                    <a:pt x="43" y="38"/>
                    <a:pt x="43" y="38"/>
                    <a:pt x="43" y="39"/>
                  </a:cubicBezTo>
                  <a:cubicBezTo>
                    <a:pt x="43" y="40"/>
                    <a:pt x="41" y="42"/>
                    <a:pt x="40" y="42"/>
                  </a:cubicBezTo>
                  <a:cubicBezTo>
                    <a:pt x="39" y="42"/>
                    <a:pt x="39" y="42"/>
                    <a:pt x="38" y="41"/>
                  </a:cubicBezTo>
                  <a:cubicBezTo>
                    <a:pt x="20" y="23"/>
                    <a:pt x="20" y="23"/>
                    <a:pt x="20" y="23"/>
                  </a:cubicBezTo>
                  <a:cubicBezTo>
                    <a:pt x="17" y="26"/>
                    <a:pt x="14" y="27"/>
                    <a:pt x="10" y="27"/>
                  </a:cubicBezTo>
                  <a:cubicBezTo>
                    <a:pt x="5" y="27"/>
                    <a:pt x="0" y="23"/>
                    <a:pt x="0" y="17"/>
                  </a:cubicBezTo>
                  <a:cubicBezTo>
                    <a:pt x="0" y="8"/>
                    <a:pt x="9" y="0"/>
                    <a:pt x="18" y="0"/>
                  </a:cubicBezTo>
                  <a:cubicBezTo>
                    <a:pt x="24" y="0"/>
                    <a:pt x="28" y="4"/>
                    <a:pt x="28" y="9"/>
                  </a:cubicBezTo>
                  <a:cubicBezTo>
                    <a:pt x="28" y="13"/>
                    <a:pt x="27" y="16"/>
                    <a:pt x="24" y="19"/>
                  </a:cubicBezTo>
                  <a:cubicBezTo>
                    <a:pt x="34" y="29"/>
                    <a:pt x="34" y="29"/>
                    <a:pt x="34" y="29"/>
                  </a:cubicBezTo>
                  <a:cubicBezTo>
                    <a:pt x="36" y="26"/>
                    <a:pt x="36" y="26"/>
                    <a:pt x="36" y="26"/>
                  </a:cubicBezTo>
                  <a:cubicBezTo>
                    <a:pt x="36" y="26"/>
                    <a:pt x="33" y="23"/>
                    <a:pt x="33" y="23"/>
                  </a:cubicBezTo>
                  <a:cubicBezTo>
                    <a:pt x="33" y="22"/>
                    <a:pt x="36" y="20"/>
                    <a:pt x="36" y="20"/>
                  </a:cubicBezTo>
                  <a:cubicBezTo>
                    <a:pt x="37" y="20"/>
                    <a:pt x="37" y="20"/>
                    <a:pt x="37" y="20"/>
                  </a:cubicBezTo>
                  <a:cubicBezTo>
                    <a:pt x="38" y="21"/>
                    <a:pt x="46" y="28"/>
                    <a:pt x="46" y="29"/>
                  </a:cubicBezTo>
                  <a:cubicBezTo>
                    <a:pt x="46" y="29"/>
                    <a:pt x="43" y="32"/>
                    <a:pt x="42" y="32"/>
                  </a:cubicBezTo>
                  <a:moveTo>
                    <a:pt x="18" y="5"/>
                  </a:moveTo>
                  <a:cubicBezTo>
                    <a:pt x="15" y="5"/>
                    <a:pt x="12" y="7"/>
                    <a:pt x="12" y="10"/>
                  </a:cubicBezTo>
                  <a:cubicBezTo>
                    <a:pt x="12" y="11"/>
                    <a:pt x="13" y="11"/>
                    <a:pt x="13" y="12"/>
                  </a:cubicBezTo>
                  <a:cubicBezTo>
                    <a:pt x="12" y="12"/>
                    <a:pt x="12" y="12"/>
                    <a:pt x="11" y="12"/>
                  </a:cubicBezTo>
                  <a:cubicBezTo>
                    <a:pt x="8" y="12"/>
                    <a:pt x="6" y="14"/>
                    <a:pt x="6" y="17"/>
                  </a:cubicBezTo>
                  <a:cubicBezTo>
                    <a:pt x="6" y="20"/>
                    <a:pt x="8" y="22"/>
                    <a:pt x="11" y="22"/>
                  </a:cubicBezTo>
                  <a:cubicBezTo>
                    <a:pt x="14" y="22"/>
                    <a:pt x="16" y="20"/>
                    <a:pt x="16" y="17"/>
                  </a:cubicBezTo>
                  <a:cubicBezTo>
                    <a:pt x="16" y="16"/>
                    <a:pt x="16" y="15"/>
                    <a:pt x="15" y="14"/>
                  </a:cubicBezTo>
                  <a:cubicBezTo>
                    <a:pt x="16" y="15"/>
                    <a:pt x="17" y="15"/>
                    <a:pt x="18" y="15"/>
                  </a:cubicBezTo>
                  <a:cubicBezTo>
                    <a:pt x="20" y="15"/>
                    <a:pt x="23" y="13"/>
                    <a:pt x="23" y="10"/>
                  </a:cubicBezTo>
                  <a:cubicBezTo>
                    <a:pt x="23" y="7"/>
                    <a:pt x="20" y="5"/>
                    <a:pt x="18" y="5"/>
                  </a:cubicBezTo>
                </a:path>
              </a:pathLst>
            </a:custGeom>
            <a:gradFill>
              <a:gsLst>
                <a:gs pos="0">
                  <a:srgbClr val="585858"/>
                </a:gs>
                <a:gs pos="95000">
                  <a:srgbClr val="202020"/>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72" name="组合 71">
            <a:extLst>
              <a:ext uri="{FF2B5EF4-FFF2-40B4-BE49-F238E27FC236}">
                <a16:creationId xmlns="" xmlns:a16="http://schemas.microsoft.com/office/drawing/2014/main" id="{DF5E0268-D119-499B-A492-F6E1C2239D24}"/>
              </a:ext>
            </a:extLst>
          </p:cNvPr>
          <p:cNvGrpSpPr/>
          <p:nvPr/>
        </p:nvGrpSpPr>
        <p:grpSpPr>
          <a:xfrm>
            <a:off x="6905073" y="4836758"/>
            <a:ext cx="858403" cy="858403"/>
            <a:chOff x="6863150" y="4807746"/>
            <a:chExt cx="1078919" cy="1078919"/>
          </a:xfrm>
        </p:grpSpPr>
        <p:sp>
          <p:nvSpPr>
            <p:cNvPr id="73" name="Shape 10210">
              <a:extLst>
                <a:ext uri="{FF2B5EF4-FFF2-40B4-BE49-F238E27FC236}">
                  <a16:creationId xmlns="" xmlns:a16="http://schemas.microsoft.com/office/drawing/2014/main" id="{0D1FE921-D755-44C4-9EBA-B9852D083A95}"/>
                </a:ext>
              </a:extLst>
            </p:cNvPr>
            <p:cNvSpPr/>
            <p:nvPr/>
          </p:nvSpPr>
          <p:spPr>
            <a:xfrm flipH="1">
              <a:off x="6863150" y="4807746"/>
              <a:ext cx="1078919" cy="10789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114300" cap="flat">
              <a:solidFill>
                <a:srgbClr val="AB622C"/>
              </a:solidFill>
              <a:prstDash val="solid"/>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0" cap="none" spc="0" normalizeH="0" baseline="0" noProof="0" dirty="0">
                <a:ln>
                  <a:noFill/>
                </a:ln>
                <a:solidFill>
                  <a:prstClr val="black"/>
                </a:solidFill>
                <a:effectLst/>
                <a:uLnTx/>
                <a:uFillTx/>
                <a:cs typeface="+mn-ea"/>
                <a:sym typeface="+mn-lt"/>
              </a:endParaRPr>
            </a:p>
          </p:txBody>
        </p:sp>
        <p:sp>
          <p:nvSpPr>
            <p:cNvPr id="74" name="Freeform 134">
              <a:extLst>
                <a:ext uri="{FF2B5EF4-FFF2-40B4-BE49-F238E27FC236}">
                  <a16:creationId xmlns="" xmlns:a16="http://schemas.microsoft.com/office/drawing/2014/main" id="{56CE80DE-1641-4792-BA1D-16531459AA23}"/>
                </a:ext>
              </a:extLst>
            </p:cNvPr>
            <p:cNvSpPr>
              <a:spLocks noEditPoints="1"/>
            </p:cNvSpPr>
            <p:nvPr/>
          </p:nvSpPr>
          <p:spPr bwMode="auto">
            <a:xfrm>
              <a:off x="7247304" y="5191900"/>
              <a:ext cx="310610" cy="310610"/>
            </a:xfrm>
            <a:custGeom>
              <a:avLst/>
              <a:gdLst>
                <a:gd name="T0" fmla="*/ 1 w 45"/>
                <a:gd name="T1" fmla="*/ 30 h 45"/>
                <a:gd name="T2" fmla="*/ 1 w 45"/>
                <a:gd name="T3" fmla="*/ 29 h 45"/>
                <a:gd name="T4" fmla="*/ 11 w 45"/>
                <a:gd name="T5" fmla="*/ 29 h 45"/>
                <a:gd name="T6" fmla="*/ 22 w 45"/>
                <a:gd name="T7" fmla="*/ 14 h 45"/>
                <a:gd name="T8" fmla="*/ 13 w 45"/>
                <a:gd name="T9" fmla="*/ 6 h 45"/>
                <a:gd name="T10" fmla="*/ 7 w 45"/>
                <a:gd name="T11" fmla="*/ 10 h 45"/>
                <a:gd name="T12" fmla="*/ 7 w 45"/>
                <a:gd name="T13" fmla="*/ 14 h 45"/>
                <a:gd name="T14" fmla="*/ 14 w 45"/>
                <a:gd name="T15" fmla="*/ 28 h 45"/>
                <a:gd name="T16" fmla="*/ 3 w 45"/>
                <a:gd name="T17" fmla="*/ 18 h 45"/>
                <a:gd name="T18" fmla="*/ 3 w 45"/>
                <a:gd name="T19" fmla="*/ 7 h 45"/>
                <a:gd name="T20" fmla="*/ 13 w 45"/>
                <a:gd name="T21" fmla="*/ 1 h 45"/>
                <a:gd name="T22" fmla="*/ 27 w 45"/>
                <a:gd name="T23" fmla="*/ 12 h 45"/>
                <a:gd name="T24" fmla="*/ 22 w 45"/>
                <a:gd name="T25" fmla="*/ 14 h 45"/>
                <a:gd name="T26" fmla="*/ 5 w 45"/>
                <a:gd name="T27" fmla="*/ 41 h 45"/>
                <a:gd name="T28" fmla="*/ 4 w 45"/>
                <a:gd name="T29" fmla="*/ 40 h 45"/>
                <a:gd name="T30" fmla="*/ 12 w 45"/>
                <a:gd name="T31" fmla="*/ 33 h 45"/>
                <a:gd name="T32" fmla="*/ 5 w 45"/>
                <a:gd name="T33" fmla="*/ 41 h 45"/>
                <a:gd name="T34" fmla="*/ 16 w 45"/>
                <a:gd name="T35" fmla="*/ 45 h 45"/>
                <a:gd name="T36" fmla="*/ 15 w 45"/>
                <a:gd name="T37" fmla="*/ 35 h 45"/>
                <a:gd name="T38" fmla="*/ 17 w 45"/>
                <a:gd name="T39" fmla="*/ 35 h 45"/>
                <a:gd name="T40" fmla="*/ 42 w 45"/>
                <a:gd name="T41" fmla="*/ 38 h 45"/>
                <a:gd name="T42" fmla="*/ 33 w 45"/>
                <a:gd name="T43" fmla="*/ 44 h 45"/>
                <a:gd name="T44" fmla="*/ 19 w 45"/>
                <a:gd name="T45" fmla="*/ 33 h 45"/>
                <a:gd name="T46" fmla="*/ 24 w 45"/>
                <a:gd name="T47" fmla="*/ 31 h 45"/>
                <a:gd name="T48" fmla="*/ 35 w 45"/>
                <a:gd name="T49" fmla="*/ 39 h 45"/>
                <a:gd name="T50" fmla="*/ 39 w 45"/>
                <a:gd name="T51" fmla="*/ 33 h 45"/>
                <a:gd name="T52" fmla="*/ 31 w 45"/>
                <a:gd name="T53" fmla="*/ 24 h 45"/>
                <a:gd name="T54" fmla="*/ 33 w 45"/>
                <a:gd name="T55" fmla="*/ 18 h 45"/>
                <a:gd name="T56" fmla="*/ 45 w 45"/>
                <a:gd name="T57" fmla="*/ 33 h 45"/>
                <a:gd name="T58" fmla="*/ 30 w 45"/>
                <a:gd name="T59" fmla="*/ 10 h 45"/>
                <a:gd name="T60" fmla="*/ 29 w 45"/>
                <a:gd name="T61" fmla="*/ 10 h 45"/>
                <a:gd name="T62" fmla="*/ 30 w 45"/>
                <a:gd name="T63" fmla="*/ 0 h 45"/>
                <a:gd name="T64" fmla="*/ 30 w 45"/>
                <a:gd name="T65" fmla="*/ 10 h 45"/>
                <a:gd name="T66" fmla="*/ 34 w 45"/>
                <a:gd name="T67" fmla="*/ 12 h 45"/>
                <a:gd name="T68" fmla="*/ 33 w 45"/>
                <a:gd name="T69" fmla="*/ 11 h 45"/>
                <a:gd name="T70" fmla="*/ 41 w 45"/>
                <a:gd name="T71" fmla="*/ 4 h 45"/>
                <a:gd name="T72" fmla="*/ 34 w 45"/>
                <a:gd name="T73" fmla="*/ 12 h 45"/>
                <a:gd name="T74" fmla="*/ 36 w 45"/>
                <a:gd name="T75" fmla="*/ 17 h 45"/>
                <a:gd name="T76" fmla="*/ 36 w 45"/>
                <a:gd name="T77" fmla="*/ 15 h 45"/>
                <a:gd name="T78" fmla="*/ 45 w 45"/>
                <a:gd name="T79" fmla="*/ 1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 h="45">
                  <a:moveTo>
                    <a:pt x="10" y="30"/>
                  </a:moveTo>
                  <a:cubicBezTo>
                    <a:pt x="1" y="30"/>
                    <a:pt x="1" y="30"/>
                    <a:pt x="1" y="30"/>
                  </a:cubicBezTo>
                  <a:cubicBezTo>
                    <a:pt x="1" y="30"/>
                    <a:pt x="0" y="30"/>
                    <a:pt x="0" y="29"/>
                  </a:cubicBezTo>
                  <a:cubicBezTo>
                    <a:pt x="0" y="29"/>
                    <a:pt x="1" y="29"/>
                    <a:pt x="1" y="29"/>
                  </a:cubicBezTo>
                  <a:cubicBezTo>
                    <a:pt x="10" y="29"/>
                    <a:pt x="10" y="29"/>
                    <a:pt x="10" y="29"/>
                  </a:cubicBezTo>
                  <a:cubicBezTo>
                    <a:pt x="10" y="29"/>
                    <a:pt x="11" y="29"/>
                    <a:pt x="11" y="29"/>
                  </a:cubicBezTo>
                  <a:cubicBezTo>
                    <a:pt x="11" y="30"/>
                    <a:pt x="10" y="30"/>
                    <a:pt x="10" y="30"/>
                  </a:cubicBezTo>
                  <a:moveTo>
                    <a:pt x="22" y="14"/>
                  </a:moveTo>
                  <a:cubicBezTo>
                    <a:pt x="14" y="7"/>
                    <a:pt x="14" y="7"/>
                    <a:pt x="14" y="7"/>
                  </a:cubicBezTo>
                  <a:cubicBezTo>
                    <a:pt x="14" y="6"/>
                    <a:pt x="13" y="6"/>
                    <a:pt x="13" y="6"/>
                  </a:cubicBezTo>
                  <a:cubicBezTo>
                    <a:pt x="12" y="6"/>
                    <a:pt x="11" y="6"/>
                    <a:pt x="11" y="7"/>
                  </a:cubicBezTo>
                  <a:cubicBezTo>
                    <a:pt x="7" y="10"/>
                    <a:pt x="7" y="10"/>
                    <a:pt x="7" y="10"/>
                  </a:cubicBezTo>
                  <a:cubicBezTo>
                    <a:pt x="6" y="11"/>
                    <a:pt x="6" y="12"/>
                    <a:pt x="6" y="12"/>
                  </a:cubicBezTo>
                  <a:cubicBezTo>
                    <a:pt x="6" y="13"/>
                    <a:pt x="6" y="14"/>
                    <a:pt x="7" y="14"/>
                  </a:cubicBezTo>
                  <a:cubicBezTo>
                    <a:pt x="14" y="21"/>
                    <a:pt x="14" y="21"/>
                    <a:pt x="14" y="21"/>
                  </a:cubicBezTo>
                  <a:cubicBezTo>
                    <a:pt x="14" y="28"/>
                    <a:pt x="14" y="28"/>
                    <a:pt x="14" y="28"/>
                  </a:cubicBezTo>
                  <a:cubicBezTo>
                    <a:pt x="13" y="28"/>
                    <a:pt x="13" y="27"/>
                    <a:pt x="12" y="27"/>
                  </a:cubicBezTo>
                  <a:cubicBezTo>
                    <a:pt x="3" y="18"/>
                    <a:pt x="3" y="18"/>
                    <a:pt x="3" y="18"/>
                  </a:cubicBezTo>
                  <a:cubicBezTo>
                    <a:pt x="2" y="16"/>
                    <a:pt x="1" y="14"/>
                    <a:pt x="1" y="12"/>
                  </a:cubicBezTo>
                  <a:cubicBezTo>
                    <a:pt x="1" y="10"/>
                    <a:pt x="2" y="8"/>
                    <a:pt x="3" y="7"/>
                  </a:cubicBezTo>
                  <a:cubicBezTo>
                    <a:pt x="7" y="3"/>
                    <a:pt x="7" y="3"/>
                    <a:pt x="7" y="3"/>
                  </a:cubicBezTo>
                  <a:cubicBezTo>
                    <a:pt x="9" y="1"/>
                    <a:pt x="10" y="1"/>
                    <a:pt x="13" y="1"/>
                  </a:cubicBezTo>
                  <a:cubicBezTo>
                    <a:pt x="15" y="1"/>
                    <a:pt x="17" y="1"/>
                    <a:pt x="18" y="3"/>
                  </a:cubicBezTo>
                  <a:cubicBezTo>
                    <a:pt x="27" y="12"/>
                    <a:pt x="27" y="12"/>
                    <a:pt x="27" y="12"/>
                  </a:cubicBezTo>
                  <a:cubicBezTo>
                    <a:pt x="27" y="12"/>
                    <a:pt x="28" y="13"/>
                    <a:pt x="28" y="13"/>
                  </a:cubicBezTo>
                  <a:lnTo>
                    <a:pt x="22" y="14"/>
                  </a:lnTo>
                  <a:close/>
                  <a:moveTo>
                    <a:pt x="5" y="41"/>
                  </a:moveTo>
                  <a:cubicBezTo>
                    <a:pt x="5" y="41"/>
                    <a:pt x="5" y="41"/>
                    <a:pt x="5" y="41"/>
                  </a:cubicBezTo>
                  <a:cubicBezTo>
                    <a:pt x="5" y="41"/>
                    <a:pt x="4" y="41"/>
                    <a:pt x="4" y="41"/>
                  </a:cubicBezTo>
                  <a:cubicBezTo>
                    <a:pt x="4" y="41"/>
                    <a:pt x="4" y="40"/>
                    <a:pt x="4" y="40"/>
                  </a:cubicBezTo>
                  <a:cubicBezTo>
                    <a:pt x="11" y="33"/>
                    <a:pt x="11" y="33"/>
                    <a:pt x="11" y="33"/>
                  </a:cubicBezTo>
                  <a:cubicBezTo>
                    <a:pt x="11" y="33"/>
                    <a:pt x="12" y="33"/>
                    <a:pt x="12" y="33"/>
                  </a:cubicBezTo>
                  <a:cubicBezTo>
                    <a:pt x="13" y="33"/>
                    <a:pt x="13" y="34"/>
                    <a:pt x="12" y="34"/>
                  </a:cubicBezTo>
                  <a:lnTo>
                    <a:pt x="5" y="41"/>
                  </a:lnTo>
                  <a:close/>
                  <a:moveTo>
                    <a:pt x="17" y="44"/>
                  </a:moveTo>
                  <a:cubicBezTo>
                    <a:pt x="17" y="44"/>
                    <a:pt x="16" y="45"/>
                    <a:pt x="16" y="45"/>
                  </a:cubicBezTo>
                  <a:cubicBezTo>
                    <a:pt x="15" y="45"/>
                    <a:pt x="15" y="44"/>
                    <a:pt x="15" y="44"/>
                  </a:cubicBezTo>
                  <a:cubicBezTo>
                    <a:pt x="15" y="35"/>
                    <a:pt x="15" y="35"/>
                    <a:pt x="15" y="35"/>
                  </a:cubicBezTo>
                  <a:cubicBezTo>
                    <a:pt x="15" y="35"/>
                    <a:pt x="15" y="35"/>
                    <a:pt x="16" y="35"/>
                  </a:cubicBezTo>
                  <a:cubicBezTo>
                    <a:pt x="16" y="35"/>
                    <a:pt x="17" y="35"/>
                    <a:pt x="17" y="35"/>
                  </a:cubicBezTo>
                  <a:lnTo>
                    <a:pt x="17" y="44"/>
                  </a:lnTo>
                  <a:close/>
                  <a:moveTo>
                    <a:pt x="42" y="38"/>
                  </a:moveTo>
                  <a:cubicBezTo>
                    <a:pt x="38" y="42"/>
                    <a:pt x="38" y="42"/>
                    <a:pt x="38" y="42"/>
                  </a:cubicBezTo>
                  <a:cubicBezTo>
                    <a:pt x="37" y="44"/>
                    <a:pt x="35" y="44"/>
                    <a:pt x="33" y="44"/>
                  </a:cubicBezTo>
                  <a:cubicBezTo>
                    <a:pt x="31" y="44"/>
                    <a:pt x="29" y="44"/>
                    <a:pt x="27" y="42"/>
                  </a:cubicBezTo>
                  <a:cubicBezTo>
                    <a:pt x="19" y="33"/>
                    <a:pt x="19" y="33"/>
                    <a:pt x="19" y="33"/>
                  </a:cubicBezTo>
                  <a:cubicBezTo>
                    <a:pt x="18" y="33"/>
                    <a:pt x="18" y="32"/>
                    <a:pt x="17" y="32"/>
                  </a:cubicBezTo>
                  <a:cubicBezTo>
                    <a:pt x="24" y="31"/>
                    <a:pt x="24" y="31"/>
                    <a:pt x="24" y="31"/>
                  </a:cubicBezTo>
                  <a:cubicBezTo>
                    <a:pt x="31" y="39"/>
                    <a:pt x="31" y="39"/>
                    <a:pt x="31" y="39"/>
                  </a:cubicBezTo>
                  <a:cubicBezTo>
                    <a:pt x="32" y="39"/>
                    <a:pt x="34" y="40"/>
                    <a:pt x="35" y="39"/>
                  </a:cubicBezTo>
                  <a:cubicBezTo>
                    <a:pt x="39" y="35"/>
                    <a:pt x="39" y="35"/>
                    <a:pt x="39" y="35"/>
                  </a:cubicBezTo>
                  <a:cubicBezTo>
                    <a:pt x="39" y="34"/>
                    <a:pt x="39" y="34"/>
                    <a:pt x="39" y="33"/>
                  </a:cubicBezTo>
                  <a:cubicBezTo>
                    <a:pt x="39" y="32"/>
                    <a:pt x="39" y="31"/>
                    <a:pt x="39" y="31"/>
                  </a:cubicBezTo>
                  <a:cubicBezTo>
                    <a:pt x="31" y="24"/>
                    <a:pt x="31" y="24"/>
                    <a:pt x="31" y="24"/>
                  </a:cubicBezTo>
                  <a:cubicBezTo>
                    <a:pt x="32" y="17"/>
                    <a:pt x="32" y="17"/>
                    <a:pt x="32" y="17"/>
                  </a:cubicBezTo>
                  <a:cubicBezTo>
                    <a:pt x="32" y="18"/>
                    <a:pt x="33" y="18"/>
                    <a:pt x="33" y="18"/>
                  </a:cubicBezTo>
                  <a:cubicBezTo>
                    <a:pt x="42" y="27"/>
                    <a:pt x="42" y="27"/>
                    <a:pt x="42" y="27"/>
                  </a:cubicBezTo>
                  <a:cubicBezTo>
                    <a:pt x="44" y="29"/>
                    <a:pt x="45" y="31"/>
                    <a:pt x="45" y="33"/>
                  </a:cubicBezTo>
                  <a:cubicBezTo>
                    <a:pt x="45" y="35"/>
                    <a:pt x="44" y="37"/>
                    <a:pt x="42" y="38"/>
                  </a:cubicBezTo>
                  <a:moveTo>
                    <a:pt x="30" y="10"/>
                  </a:moveTo>
                  <a:cubicBezTo>
                    <a:pt x="30" y="10"/>
                    <a:pt x="30" y="11"/>
                    <a:pt x="30" y="11"/>
                  </a:cubicBezTo>
                  <a:cubicBezTo>
                    <a:pt x="29" y="11"/>
                    <a:pt x="29" y="10"/>
                    <a:pt x="29" y="10"/>
                  </a:cubicBezTo>
                  <a:cubicBezTo>
                    <a:pt x="29" y="1"/>
                    <a:pt x="29" y="1"/>
                    <a:pt x="29" y="1"/>
                  </a:cubicBezTo>
                  <a:cubicBezTo>
                    <a:pt x="29" y="1"/>
                    <a:pt x="29" y="0"/>
                    <a:pt x="30" y="0"/>
                  </a:cubicBezTo>
                  <a:cubicBezTo>
                    <a:pt x="30" y="0"/>
                    <a:pt x="30" y="1"/>
                    <a:pt x="30" y="1"/>
                  </a:cubicBezTo>
                  <a:lnTo>
                    <a:pt x="30" y="10"/>
                  </a:lnTo>
                  <a:close/>
                  <a:moveTo>
                    <a:pt x="34" y="12"/>
                  </a:moveTo>
                  <a:cubicBezTo>
                    <a:pt x="34" y="12"/>
                    <a:pt x="34" y="12"/>
                    <a:pt x="34" y="12"/>
                  </a:cubicBezTo>
                  <a:cubicBezTo>
                    <a:pt x="34" y="12"/>
                    <a:pt x="33" y="12"/>
                    <a:pt x="33" y="12"/>
                  </a:cubicBezTo>
                  <a:cubicBezTo>
                    <a:pt x="33" y="12"/>
                    <a:pt x="33" y="11"/>
                    <a:pt x="33" y="11"/>
                  </a:cubicBezTo>
                  <a:cubicBezTo>
                    <a:pt x="40" y="4"/>
                    <a:pt x="40" y="4"/>
                    <a:pt x="40" y="4"/>
                  </a:cubicBezTo>
                  <a:cubicBezTo>
                    <a:pt x="40" y="4"/>
                    <a:pt x="41" y="4"/>
                    <a:pt x="41" y="4"/>
                  </a:cubicBezTo>
                  <a:cubicBezTo>
                    <a:pt x="42" y="4"/>
                    <a:pt x="42" y="5"/>
                    <a:pt x="41" y="5"/>
                  </a:cubicBezTo>
                  <a:lnTo>
                    <a:pt x="34" y="12"/>
                  </a:lnTo>
                  <a:close/>
                  <a:moveTo>
                    <a:pt x="44" y="17"/>
                  </a:moveTo>
                  <a:cubicBezTo>
                    <a:pt x="36" y="17"/>
                    <a:pt x="36" y="17"/>
                    <a:pt x="36" y="17"/>
                  </a:cubicBezTo>
                  <a:cubicBezTo>
                    <a:pt x="35" y="17"/>
                    <a:pt x="35" y="16"/>
                    <a:pt x="35" y="16"/>
                  </a:cubicBezTo>
                  <a:cubicBezTo>
                    <a:pt x="35" y="15"/>
                    <a:pt x="35" y="15"/>
                    <a:pt x="36" y="15"/>
                  </a:cubicBezTo>
                  <a:cubicBezTo>
                    <a:pt x="44" y="15"/>
                    <a:pt x="44" y="15"/>
                    <a:pt x="44" y="15"/>
                  </a:cubicBezTo>
                  <a:cubicBezTo>
                    <a:pt x="45" y="15"/>
                    <a:pt x="45" y="15"/>
                    <a:pt x="45" y="16"/>
                  </a:cubicBezTo>
                  <a:cubicBezTo>
                    <a:pt x="45" y="16"/>
                    <a:pt x="45" y="17"/>
                    <a:pt x="44" y="17"/>
                  </a:cubicBezTo>
                </a:path>
              </a:pathLst>
            </a:custGeom>
            <a:gradFill>
              <a:gsLst>
                <a:gs pos="0">
                  <a:srgbClr val="F2DF6A"/>
                </a:gs>
                <a:gs pos="86000">
                  <a:srgbClr val="AB622C"/>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75" name="组合 74">
            <a:extLst>
              <a:ext uri="{FF2B5EF4-FFF2-40B4-BE49-F238E27FC236}">
                <a16:creationId xmlns="" xmlns:a16="http://schemas.microsoft.com/office/drawing/2014/main" id="{E869A2FD-2A5B-4019-A9F5-3138C9080092}"/>
              </a:ext>
            </a:extLst>
          </p:cNvPr>
          <p:cNvGrpSpPr/>
          <p:nvPr/>
        </p:nvGrpSpPr>
        <p:grpSpPr>
          <a:xfrm>
            <a:off x="8042049" y="2175586"/>
            <a:ext cx="2548616" cy="847956"/>
            <a:chOff x="8118249" y="1639209"/>
            <a:chExt cx="2548616" cy="847956"/>
          </a:xfrm>
        </p:grpSpPr>
        <p:sp>
          <p:nvSpPr>
            <p:cNvPr id="76" name="Text Placeholder 5">
              <a:extLst>
                <a:ext uri="{FF2B5EF4-FFF2-40B4-BE49-F238E27FC236}">
                  <a16:creationId xmlns="" xmlns:a16="http://schemas.microsoft.com/office/drawing/2014/main" id="{2B2E6425-4C06-43C8-B3D3-C7840F20CB53}"/>
                </a:ext>
              </a:extLst>
            </p:cNvPr>
            <p:cNvSpPr txBox="1">
              <a:spLocks/>
            </p:cNvSpPr>
            <p:nvPr/>
          </p:nvSpPr>
          <p:spPr>
            <a:xfrm>
              <a:off x="8118249" y="16392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pPr>
              <a:r>
                <a:rPr lang="zh-CN" altLang="en-US" dirty="0">
                  <a:solidFill>
                    <a:schemeClr val="tx1">
                      <a:lumMod val="65000"/>
                      <a:lumOff val="35000"/>
                    </a:schemeClr>
                  </a:solidFill>
                  <a:latin typeface="+mn-lt"/>
                  <a:cs typeface="+mn-ea"/>
                  <a:sym typeface="+mn-lt"/>
                </a:rPr>
                <a:t>添加标题</a:t>
              </a:r>
            </a:p>
          </p:txBody>
        </p:sp>
        <p:sp>
          <p:nvSpPr>
            <p:cNvPr id="77" name="Text Placeholder 6">
              <a:extLst>
                <a:ext uri="{FF2B5EF4-FFF2-40B4-BE49-F238E27FC236}">
                  <a16:creationId xmlns="" xmlns:a16="http://schemas.microsoft.com/office/drawing/2014/main" id="{BA26CD54-BEE7-4301-9065-116F968ECD10}"/>
                </a:ext>
              </a:extLst>
            </p:cNvPr>
            <p:cNvSpPr txBox="1">
              <a:spLocks/>
            </p:cNvSpPr>
            <p:nvPr/>
          </p:nvSpPr>
          <p:spPr>
            <a:xfrm>
              <a:off x="8118249" y="2022263"/>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pPr>
              <a:r>
                <a:rPr lang="zh-CN" altLang="en-US" dirty="0">
                  <a:solidFill>
                    <a:schemeClr val="tx1">
                      <a:lumMod val="65000"/>
                      <a:lumOff val="35000"/>
                    </a:schemeClr>
                  </a:solidFill>
                  <a:latin typeface="+mn-lt"/>
                  <a:cs typeface="+mn-ea"/>
                  <a:sym typeface="+mn-lt"/>
                </a:rPr>
                <a:t>在此录入图表的描述说明，在此录入上述图表的描述说明，在此录入上述图表的描述说明。</a:t>
              </a:r>
            </a:p>
          </p:txBody>
        </p:sp>
      </p:grpSp>
      <p:grpSp>
        <p:nvGrpSpPr>
          <p:cNvPr id="78" name="组合 77">
            <a:extLst>
              <a:ext uri="{FF2B5EF4-FFF2-40B4-BE49-F238E27FC236}">
                <a16:creationId xmlns="" xmlns:a16="http://schemas.microsoft.com/office/drawing/2014/main" id="{86275725-C434-4E42-B2D7-282E42472774}"/>
              </a:ext>
            </a:extLst>
          </p:cNvPr>
          <p:cNvGrpSpPr/>
          <p:nvPr/>
        </p:nvGrpSpPr>
        <p:grpSpPr>
          <a:xfrm>
            <a:off x="8707892" y="3509086"/>
            <a:ext cx="2548616" cy="864696"/>
            <a:chOff x="8746899" y="2934609"/>
            <a:chExt cx="2548616" cy="864696"/>
          </a:xfrm>
        </p:grpSpPr>
        <p:sp>
          <p:nvSpPr>
            <p:cNvPr id="79" name="Text Placeholder 5">
              <a:extLst>
                <a:ext uri="{FF2B5EF4-FFF2-40B4-BE49-F238E27FC236}">
                  <a16:creationId xmlns="" xmlns:a16="http://schemas.microsoft.com/office/drawing/2014/main" id="{61E07571-58D2-4584-B44E-53CFEFBC151C}"/>
                </a:ext>
              </a:extLst>
            </p:cNvPr>
            <p:cNvSpPr txBox="1">
              <a:spLocks/>
            </p:cNvSpPr>
            <p:nvPr/>
          </p:nvSpPr>
          <p:spPr>
            <a:xfrm>
              <a:off x="8746899" y="29346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pPr>
              <a:r>
                <a:rPr lang="zh-CN" altLang="en-US" dirty="0">
                  <a:solidFill>
                    <a:schemeClr val="tx1">
                      <a:lumMod val="65000"/>
                      <a:lumOff val="35000"/>
                    </a:schemeClr>
                  </a:solidFill>
                  <a:latin typeface="+mn-lt"/>
                  <a:cs typeface="+mn-ea"/>
                  <a:sym typeface="+mn-lt"/>
                </a:rPr>
                <a:t>添加标题</a:t>
              </a:r>
            </a:p>
          </p:txBody>
        </p:sp>
        <p:sp>
          <p:nvSpPr>
            <p:cNvPr id="80" name="Text Placeholder 6">
              <a:extLst>
                <a:ext uri="{FF2B5EF4-FFF2-40B4-BE49-F238E27FC236}">
                  <a16:creationId xmlns="" xmlns:a16="http://schemas.microsoft.com/office/drawing/2014/main" id="{832F9C3D-44BB-4AED-9B19-38E685FAF5F9}"/>
                </a:ext>
              </a:extLst>
            </p:cNvPr>
            <p:cNvSpPr txBox="1">
              <a:spLocks/>
            </p:cNvSpPr>
            <p:nvPr/>
          </p:nvSpPr>
          <p:spPr>
            <a:xfrm>
              <a:off x="8746899" y="3334403"/>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pPr>
              <a:r>
                <a:rPr lang="zh-CN" altLang="en-US" dirty="0">
                  <a:solidFill>
                    <a:schemeClr val="tx1">
                      <a:lumMod val="65000"/>
                      <a:lumOff val="35000"/>
                    </a:schemeClr>
                  </a:solidFill>
                  <a:latin typeface="+mn-lt"/>
                  <a:cs typeface="+mn-ea"/>
                  <a:sym typeface="+mn-lt"/>
                </a:rPr>
                <a:t>在此录入图表的描述说明，在此录入上述图表的描述说明，在此录入上述图表的描述说明。</a:t>
              </a:r>
            </a:p>
          </p:txBody>
        </p:sp>
      </p:grpSp>
      <p:grpSp>
        <p:nvGrpSpPr>
          <p:cNvPr id="81" name="组合 80">
            <a:extLst>
              <a:ext uri="{FF2B5EF4-FFF2-40B4-BE49-F238E27FC236}">
                <a16:creationId xmlns="" xmlns:a16="http://schemas.microsoft.com/office/drawing/2014/main" id="{DD639D00-4B9E-47AA-97A0-7D0F732106EB}"/>
              </a:ext>
            </a:extLst>
          </p:cNvPr>
          <p:cNvGrpSpPr/>
          <p:nvPr/>
        </p:nvGrpSpPr>
        <p:grpSpPr>
          <a:xfrm>
            <a:off x="805738" y="3509086"/>
            <a:ext cx="2548616" cy="843193"/>
            <a:chOff x="844745" y="2934609"/>
            <a:chExt cx="2548616" cy="843193"/>
          </a:xfrm>
        </p:grpSpPr>
        <p:sp>
          <p:nvSpPr>
            <p:cNvPr id="82" name="Text Placeholder 5">
              <a:extLst>
                <a:ext uri="{FF2B5EF4-FFF2-40B4-BE49-F238E27FC236}">
                  <a16:creationId xmlns="" xmlns:a16="http://schemas.microsoft.com/office/drawing/2014/main" id="{383E1C22-ECD9-459A-8F18-4E2CD96CFB7A}"/>
                </a:ext>
              </a:extLst>
            </p:cNvPr>
            <p:cNvSpPr txBox="1">
              <a:spLocks/>
            </p:cNvSpPr>
            <p:nvPr/>
          </p:nvSpPr>
          <p:spPr>
            <a:xfrm>
              <a:off x="1040265" y="29346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spcBef>
                  <a:spcPts val="0"/>
                </a:spcBef>
              </a:pPr>
              <a:r>
                <a:rPr lang="zh-CN" altLang="en-US" dirty="0">
                  <a:solidFill>
                    <a:schemeClr val="tx1">
                      <a:lumMod val="65000"/>
                      <a:lumOff val="35000"/>
                    </a:schemeClr>
                  </a:solidFill>
                  <a:latin typeface="+mn-lt"/>
                  <a:cs typeface="+mn-ea"/>
                  <a:sym typeface="+mn-lt"/>
                </a:rPr>
                <a:t>添加标题</a:t>
              </a:r>
            </a:p>
          </p:txBody>
        </p:sp>
        <p:sp>
          <p:nvSpPr>
            <p:cNvPr id="83" name="Text Placeholder 6">
              <a:extLst>
                <a:ext uri="{FF2B5EF4-FFF2-40B4-BE49-F238E27FC236}">
                  <a16:creationId xmlns="" xmlns:a16="http://schemas.microsoft.com/office/drawing/2014/main" id="{C7C48C15-92BF-4B0B-A072-794E84ACA019}"/>
                </a:ext>
              </a:extLst>
            </p:cNvPr>
            <p:cNvSpPr txBox="1">
              <a:spLocks/>
            </p:cNvSpPr>
            <p:nvPr/>
          </p:nvSpPr>
          <p:spPr>
            <a:xfrm>
              <a:off x="844745" y="3312900"/>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spcBef>
                  <a:spcPct val="0"/>
                </a:spcBef>
              </a:pPr>
              <a:r>
                <a:rPr lang="zh-CN" altLang="en-US" dirty="0">
                  <a:solidFill>
                    <a:schemeClr val="tx1">
                      <a:lumMod val="65000"/>
                      <a:lumOff val="35000"/>
                    </a:schemeClr>
                  </a:solidFill>
                  <a:latin typeface="+mn-lt"/>
                  <a:cs typeface="+mn-ea"/>
                  <a:sym typeface="+mn-lt"/>
                </a:rPr>
                <a:t>在此录入图表的描述说明，在此录入上述图表的描述说明，在此录入上述图表的描述说明。</a:t>
              </a:r>
            </a:p>
          </p:txBody>
        </p:sp>
      </p:grpSp>
      <p:grpSp>
        <p:nvGrpSpPr>
          <p:cNvPr id="84" name="组合 83">
            <a:extLst>
              <a:ext uri="{FF2B5EF4-FFF2-40B4-BE49-F238E27FC236}">
                <a16:creationId xmlns="" xmlns:a16="http://schemas.microsoft.com/office/drawing/2014/main" id="{D8F1BBBF-5A16-4595-8653-A79F6B5AA47D}"/>
              </a:ext>
            </a:extLst>
          </p:cNvPr>
          <p:cNvGrpSpPr/>
          <p:nvPr/>
        </p:nvGrpSpPr>
        <p:grpSpPr>
          <a:xfrm>
            <a:off x="1488849" y="2175586"/>
            <a:ext cx="2548616" cy="872185"/>
            <a:chOff x="1565049" y="1753509"/>
            <a:chExt cx="2548616" cy="872185"/>
          </a:xfrm>
        </p:grpSpPr>
        <p:sp>
          <p:nvSpPr>
            <p:cNvPr id="85" name="Text Placeholder 5">
              <a:extLst>
                <a:ext uri="{FF2B5EF4-FFF2-40B4-BE49-F238E27FC236}">
                  <a16:creationId xmlns="" xmlns:a16="http://schemas.microsoft.com/office/drawing/2014/main" id="{AFF60059-FAF8-42FE-AB89-9DD8A5DF633B}"/>
                </a:ext>
              </a:extLst>
            </p:cNvPr>
            <p:cNvSpPr txBox="1">
              <a:spLocks/>
            </p:cNvSpPr>
            <p:nvPr/>
          </p:nvSpPr>
          <p:spPr>
            <a:xfrm>
              <a:off x="1783215" y="17535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spcBef>
                  <a:spcPts val="0"/>
                </a:spcBef>
              </a:pPr>
              <a:r>
                <a:rPr lang="zh-CN" altLang="en-US" dirty="0">
                  <a:solidFill>
                    <a:schemeClr val="tx1">
                      <a:lumMod val="65000"/>
                      <a:lumOff val="35000"/>
                    </a:schemeClr>
                  </a:solidFill>
                  <a:latin typeface="+mn-lt"/>
                  <a:cs typeface="+mn-ea"/>
                  <a:sym typeface="+mn-lt"/>
                </a:rPr>
                <a:t>添加标题</a:t>
              </a:r>
            </a:p>
          </p:txBody>
        </p:sp>
        <p:sp>
          <p:nvSpPr>
            <p:cNvPr id="86" name="Text Placeholder 6">
              <a:extLst>
                <a:ext uri="{FF2B5EF4-FFF2-40B4-BE49-F238E27FC236}">
                  <a16:creationId xmlns="" xmlns:a16="http://schemas.microsoft.com/office/drawing/2014/main" id="{645A4CDF-3020-4F40-92A2-F3A90CA0A4F4}"/>
                </a:ext>
              </a:extLst>
            </p:cNvPr>
            <p:cNvSpPr txBox="1">
              <a:spLocks/>
            </p:cNvSpPr>
            <p:nvPr/>
          </p:nvSpPr>
          <p:spPr>
            <a:xfrm>
              <a:off x="1565049" y="2160792"/>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spcBef>
                  <a:spcPct val="0"/>
                </a:spcBef>
              </a:pPr>
              <a:r>
                <a:rPr lang="zh-CN" altLang="en-US" dirty="0">
                  <a:solidFill>
                    <a:schemeClr val="tx1">
                      <a:lumMod val="65000"/>
                      <a:lumOff val="35000"/>
                    </a:schemeClr>
                  </a:solidFill>
                  <a:latin typeface="+mn-lt"/>
                  <a:cs typeface="+mn-ea"/>
                  <a:sym typeface="+mn-lt"/>
                </a:rPr>
                <a:t>在此录入图表的描述说明，在此录入上述图表的描述说明，在此录入上述图表的描述说明。</a:t>
              </a:r>
            </a:p>
          </p:txBody>
        </p:sp>
      </p:grpSp>
      <p:grpSp>
        <p:nvGrpSpPr>
          <p:cNvPr id="87" name="组合 86">
            <a:extLst>
              <a:ext uri="{FF2B5EF4-FFF2-40B4-BE49-F238E27FC236}">
                <a16:creationId xmlns="" xmlns:a16="http://schemas.microsoft.com/office/drawing/2014/main" id="{588353CC-442A-434C-A300-66E765A154AC}"/>
              </a:ext>
            </a:extLst>
          </p:cNvPr>
          <p:cNvGrpSpPr/>
          <p:nvPr/>
        </p:nvGrpSpPr>
        <p:grpSpPr>
          <a:xfrm>
            <a:off x="8042049" y="4833061"/>
            <a:ext cx="2548616" cy="856499"/>
            <a:chOff x="8080149" y="4344309"/>
            <a:chExt cx="2548616" cy="856499"/>
          </a:xfrm>
        </p:grpSpPr>
        <p:sp>
          <p:nvSpPr>
            <p:cNvPr id="88" name="Text Placeholder 5">
              <a:extLst>
                <a:ext uri="{FF2B5EF4-FFF2-40B4-BE49-F238E27FC236}">
                  <a16:creationId xmlns="" xmlns:a16="http://schemas.microsoft.com/office/drawing/2014/main" id="{76AB82DB-FE5B-435D-87CD-424F8F09192E}"/>
                </a:ext>
              </a:extLst>
            </p:cNvPr>
            <p:cNvSpPr txBox="1">
              <a:spLocks/>
            </p:cNvSpPr>
            <p:nvPr/>
          </p:nvSpPr>
          <p:spPr>
            <a:xfrm>
              <a:off x="8080149" y="43443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pPr>
              <a:r>
                <a:rPr lang="zh-CN" altLang="en-US" dirty="0">
                  <a:solidFill>
                    <a:schemeClr val="tx1">
                      <a:lumMod val="65000"/>
                      <a:lumOff val="35000"/>
                    </a:schemeClr>
                  </a:solidFill>
                  <a:latin typeface="+mn-lt"/>
                  <a:cs typeface="+mn-ea"/>
                  <a:sym typeface="+mn-lt"/>
                </a:rPr>
                <a:t>添加标题</a:t>
              </a:r>
            </a:p>
          </p:txBody>
        </p:sp>
        <p:sp>
          <p:nvSpPr>
            <p:cNvPr id="89" name="Text Placeholder 6">
              <a:extLst>
                <a:ext uri="{FF2B5EF4-FFF2-40B4-BE49-F238E27FC236}">
                  <a16:creationId xmlns="" xmlns:a16="http://schemas.microsoft.com/office/drawing/2014/main" id="{8252C16A-5AFA-4451-87CC-E4542A7BF184}"/>
                </a:ext>
              </a:extLst>
            </p:cNvPr>
            <p:cNvSpPr txBox="1">
              <a:spLocks/>
            </p:cNvSpPr>
            <p:nvPr/>
          </p:nvSpPr>
          <p:spPr>
            <a:xfrm>
              <a:off x="8080149" y="4735906"/>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ct val="0"/>
                </a:spcBef>
              </a:pPr>
              <a:r>
                <a:rPr lang="zh-CN" altLang="en-US" dirty="0">
                  <a:solidFill>
                    <a:schemeClr val="tx1">
                      <a:lumMod val="65000"/>
                      <a:lumOff val="35000"/>
                    </a:schemeClr>
                  </a:solidFill>
                  <a:latin typeface="+mn-lt"/>
                  <a:cs typeface="+mn-ea"/>
                  <a:sym typeface="+mn-lt"/>
                </a:rPr>
                <a:t>在此录入图表的描述说明，在此录入上述图表的描述说明，在此录入上述图表的描述说明。</a:t>
              </a:r>
            </a:p>
          </p:txBody>
        </p:sp>
      </p:grpSp>
      <p:grpSp>
        <p:nvGrpSpPr>
          <p:cNvPr id="90" name="组合 89">
            <a:extLst>
              <a:ext uri="{FF2B5EF4-FFF2-40B4-BE49-F238E27FC236}">
                <a16:creationId xmlns="" xmlns:a16="http://schemas.microsoft.com/office/drawing/2014/main" id="{8D4647DF-2DCF-499A-A34A-769FD2501E49}"/>
              </a:ext>
            </a:extLst>
          </p:cNvPr>
          <p:cNvGrpSpPr/>
          <p:nvPr/>
        </p:nvGrpSpPr>
        <p:grpSpPr>
          <a:xfrm>
            <a:off x="1517819" y="4833061"/>
            <a:ext cx="2548616" cy="874529"/>
            <a:chOff x="1594019" y="4363359"/>
            <a:chExt cx="2548616" cy="874529"/>
          </a:xfrm>
        </p:grpSpPr>
        <p:sp>
          <p:nvSpPr>
            <p:cNvPr id="91" name="Text Placeholder 5">
              <a:extLst>
                <a:ext uri="{FF2B5EF4-FFF2-40B4-BE49-F238E27FC236}">
                  <a16:creationId xmlns="" xmlns:a16="http://schemas.microsoft.com/office/drawing/2014/main" id="{DD612E15-8898-4484-9B29-CC578454D0A5}"/>
                </a:ext>
              </a:extLst>
            </p:cNvPr>
            <p:cNvSpPr txBox="1">
              <a:spLocks/>
            </p:cNvSpPr>
            <p:nvPr/>
          </p:nvSpPr>
          <p:spPr>
            <a:xfrm>
              <a:off x="1783215" y="436335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spcBef>
                  <a:spcPts val="0"/>
                </a:spcBef>
              </a:pPr>
              <a:r>
                <a:rPr lang="zh-CN" altLang="en-US" dirty="0">
                  <a:solidFill>
                    <a:schemeClr val="tx1">
                      <a:lumMod val="65000"/>
                      <a:lumOff val="35000"/>
                    </a:schemeClr>
                  </a:solidFill>
                  <a:latin typeface="+mn-lt"/>
                  <a:cs typeface="+mn-ea"/>
                  <a:sym typeface="+mn-lt"/>
                </a:rPr>
                <a:t>添加标题</a:t>
              </a:r>
            </a:p>
          </p:txBody>
        </p:sp>
        <p:sp>
          <p:nvSpPr>
            <p:cNvPr id="92" name="Text Placeholder 6">
              <a:extLst>
                <a:ext uri="{FF2B5EF4-FFF2-40B4-BE49-F238E27FC236}">
                  <a16:creationId xmlns="" xmlns:a16="http://schemas.microsoft.com/office/drawing/2014/main" id="{07608200-A3DB-44C2-94DC-141B74FCBBEE}"/>
                </a:ext>
              </a:extLst>
            </p:cNvPr>
            <p:cNvSpPr txBox="1">
              <a:spLocks/>
            </p:cNvSpPr>
            <p:nvPr/>
          </p:nvSpPr>
          <p:spPr>
            <a:xfrm>
              <a:off x="1594019" y="4772986"/>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spcBef>
                  <a:spcPct val="0"/>
                </a:spcBef>
              </a:pPr>
              <a:r>
                <a:rPr lang="zh-CN" altLang="en-US" dirty="0">
                  <a:solidFill>
                    <a:schemeClr val="tx1">
                      <a:lumMod val="65000"/>
                      <a:lumOff val="35000"/>
                    </a:schemeClr>
                  </a:solidFill>
                  <a:latin typeface="+mn-lt"/>
                  <a:cs typeface="+mn-ea"/>
                  <a:sym typeface="+mn-lt"/>
                </a:rPr>
                <a:t>在此录入图表的描述说明，在此录入上述图表的描述说明，在此录入上述图表的描述说明。</a:t>
              </a:r>
            </a:p>
          </p:txBody>
        </p:sp>
      </p:grpSp>
      <p:grpSp>
        <p:nvGrpSpPr>
          <p:cNvPr id="3" name="组合 2">
            <a:extLst>
              <a:ext uri="{FF2B5EF4-FFF2-40B4-BE49-F238E27FC236}">
                <a16:creationId xmlns="" xmlns:a16="http://schemas.microsoft.com/office/drawing/2014/main" id="{799596A1-1C75-4207-819A-CB15E0DD95FF}"/>
              </a:ext>
            </a:extLst>
          </p:cNvPr>
          <p:cNvGrpSpPr/>
          <p:nvPr/>
        </p:nvGrpSpPr>
        <p:grpSpPr>
          <a:xfrm>
            <a:off x="4850938" y="2824882"/>
            <a:ext cx="2321308" cy="2321308"/>
            <a:chOff x="4850938" y="2897452"/>
            <a:chExt cx="2321308" cy="2321308"/>
          </a:xfrm>
        </p:grpSpPr>
        <p:sp>
          <p:nvSpPr>
            <p:cNvPr id="55" name="Shape 10159">
              <a:extLst>
                <a:ext uri="{FF2B5EF4-FFF2-40B4-BE49-F238E27FC236}">
                  <a16:creationId xmlns="" xmlns:a16="http://schemas.microsoft.com/office/drawing/2014/main" id="{C2A75241-0803-4E28-9434-EFA8AA96C1EF}"/>
                </a:ext>
              </a:extLst>
            </p:cNvPr>
            <p:cNvSpPr/>
            <p:nvPr/>
          </p:nvSpPr>
          <p:spPr>
            <a:xfrm>
              <a:off x="4850938" y="2897452"/>
              <a:ext cx="2321308" cy="23213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2DF6A"/>
                </a:gs>
                <a:gs pos="86000">
                  <a:srgbClr val="AB622C"/>
                </a:gs>
              </a:gsLst>
              <a:lin ang="2700000" scaled="0"/>
            </a:gra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cs typeface="+mn-ea"/>
                <a:sym typeface="+mn-lt"/>
              </a:endParaRPr>
            </a:p>
          </p:txBody>
        </p:sp>
        <p:sp>
          <p:nvSpPr>
            <p:cNvPr id="52" name="矩形 51">
              <a:extLst>
                <a:ext uri="{FF2B5EF4-FFF2-40B4-BE49-F238E27FC236}">
                  <a16:creationId xmlns="" xmlns:a16="http://schemas.microsoft.com/office/drawing/2014/main" id="{8675BFE7-4136-4F27-80D6-2A7DBF407D3A}"/>
                </a:ext>
              </a:extLst>
            </p:cNvPr>
            <p:cNvSpPr/>
            <p:nvPr/>
          </p:nvSpPr>
          <p:spPr>
            <a:xfrm>
              <a:off x="5298801" y="3413737"/>
              <a:ext cx="1386918" cy="1200329"/>
            </a:xfrm>
            <a:prstGeom prst="rect">
              <a:avLst/>
            </a:prstGeom>
          </p:spPr>
          <p:txBody>
            <a:bodyPr wrap="none">
              <a:spAutoFit/>
            </a:bodyPr>
            <a:lstStyle/>
            <a:p>
              <a:pPr algn="ctr" defTabSz="914400" fontAlgn="base">
                <a:spcBef>
                  <a:spcPct val="0"/>
                </a:spcBef>
                <a:buFont typeface="Arial" panose="020B0604020202020204" pitchFamily="34" charset="0"/>
                <a:buNone/>
              </a:pPr>
              <a:r>
                <a:rPr lang="zh-CN" altLang="en-US" sz="2000" kern="100" dirty="0">
                  <a:solidFill>
                    <a:schemeClr val="bg1"/>
                  </a:solidFill>
                  <a:cs typeface="+mn-ea"/>
                  <a:sym typeface="+mn-lt"/>
                </a:rPr>
                <a:t>合计</a:t>
              </a:r>
              <a:endParaRPr lang="en-US" altLang="zh-CN" sz="2000" kern="100" dirty="0">
                <a:solidFill>
                  <a:schemeClr val="bg1"/>
                </a:solidFill>
                <a:cs typeface="+mn-ea"/>
                <a:sym typeface="+mn-lt"/>
              </a:endParaRPr>
            </a:p>
            <a:p>
              <a:pPr algn="ctr" defTabSz="914400" fontAlgn="base">
                <a:spcBef>
                  <a:spcPct val="0"/>
                </a:spcBef>
                <a:buFont typeface="Arial" panose="020B0604020202020204" pitchFamily="34" charset="0"/>
                <a:buNone/>
              </a:pPr>
              <a:r>
                <a:rPr lang="en-US" altLang="zh-CN" sz="2800" b="1" kern="100" dirty="0">
                  <a:solidFill>
                    <a:schemeClr val="bg1"/>
                  </a:solidFill>
                  <a:cs typeface="+mn-ea"/>
                  <a:sym typeface="+mn-lt"/>
                </a:rPr>
                <a:t>320800</a:t>
              </a:r>
            </a:p>
            <a:p>
              <a:pPr algn="ctr" defTabSz="914400" fontAlgn="base">
                <a:spcBef>
                  <a:spcPct val="0"/>
                </a:spcBef>
                <a:buFont typeface="Arial" panose="020B0604020202020204" pitchFamily="34" charset="0"/>
                <a:buNone/>
              </a:pPr>
              <a:r>
                <a:rPr lang="zh-CN" altLang="en-US" sz="2400" kern="100" dirty="0">
                  <a:solidFill>
                    <a:schemeClr val="bg1"/>
                  </a:solidFill>
                  <a:cs typeface="+mn-ea"/>
                  <a:sym typeface="+mn-lt"/>
                </a:rPr>
                <a:t>元</a:t>
              </a:r>
              <a:endParaRPr lang="zh-CN" altLang="zh-CN" sz="1200" kern="100" dirty="0">
                <a:solidFill>
                  <a:schemeClr val="bg1"/>
                </a:solidFill>
                <a:cs typeface="+mn-ea"/>
                <a:sym typeface="+mn-lt"/>
              </a:endParaRPr>
            </a:p>
          </p:txBody>
        </p:sp>
      </p:grpSp>
    </p:spTree>
    <p:extLst>
      <p:ext uri="{BB962C8B-B14F-4D97-AF65-F5344CB8AC3E}">
        <p14:creationId xmlns:p14="http://schemas.microsoft.com/office/powerpoint/2010/main" val="377550065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250"/>
                                  </p:stCondLst>
                                  <p:childTnLst>
                                    <p:set>
                                      <p:cBhvr>
                                        <p:cTn id="11" dur="1" fill="hold">
                                          <p:stCondLst>
                                            <p:cond delay="0"/>
                                          </p:stCondLst>
                                        </p:cTn>
                                        <p:tgtEl>
                                          <p:spTgt spid="60"/>
                                        </p:tgtEl>
                                        <p:attrNameLst>
                                          <p:attrName>style.visibility</p:attrName>
                                        </p:attrNameLst>
                                      </p:cBhvr>
                                      <p:to>
                                        <p:strVal val="visible"/>
                                      </p:to>
                                    </p:set>
                                    <p:anim calcmode="lin" valueType="num">
                                      <p:cBhvr>
                                        <p:cTn id="12" dur="500" fill="hold"/>
                                        <p:tgtEl>
                                          <p:spTgt spid="60"/>
                                        </p:tgtEl>
                                        <p:attrNameLst>
                                          <p:attrName>ppt_w</p:attrName>
                                        </p:attrNameLst>
                                      </p:cBhvr>
                                      <p:tavLst>
                                        <p:tav tm="0">
                                          <p:val>
                                            <p:fltVal val="0"/>
                                          </p:val>
                                        </p:tav>
                                        <p:tav tm="100000">
                                          <p:val>
                                            <p:strVal val="#ppt_w"/>
                                          </p:val>
                                        </p:tav>
                                      </p:tavLst>
                                    </p:anim>
                                    <p:anim calcmode="lin" valueType="num">
                                      <p:cBhvr>
                                        <p:cTn id="13" dur="500" fill="hold"/>
                                        <p:tgtEl>
                                          <p:spTgt spid="60"/>
                                        </p:tgtEl>
                                        <p:attrNameLst>
                                          <p:attrName>ppt_h</p:attrName>
                                        </p:attrNameLst>
                                      </p:cBhvr>
                                      <p:tavLst>
                                        <p:tav tm="0">
                                          <p:val>
                                            <p:fltVal val="0"/>
                                          </p:val>
                                        </p:tav>
                                        <p:tav tm="100000">
                                          <p:val>
                                            <p:strVal val="#ppt_h"/>
                                          </p:val>
                                        </p:tav>
                                      </p:tavLst>
                                    </p:anim>
                                    <p:animEffect transition="in" filter="fade">
                                      <p:cBhvr>
                                        <p:cTn id="14" dur="500"/>
                                        <p:tgtEl>
                                          <p:spTgt spid="60"/>
                                        </p:tgtEl>
                                      </p:cBhvr>
                                    </p:animEffect>
                                  </p:childTnLst>
                                </p:cTn>
                              </p:par>
                              <p:par>
                                <p:cTn id="15" presetID="53" presetClass="entr" presetSubtype="16" fill="hold" nodeType="withEffect">
                                  <p:stCondLst>
                                    <p:cond delay="25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ppt_w</p:attrName>
                                        </p:attrNameLst>
                                      </p:cBhvr>
                                      <p:tavLst>
                                        <p:tav tm="0">
                                          <p:val>
                                            <p:fltVal val="0"/>
                                          </p:val>
                                        </p:tav>
                                        <p:tav tm="100000">
                                          <p:val>
                                            <p:strVal val="#ppt_w"/>
                                          </p:val>
                                        </p:tav>
                                      </p:tavLst>
                                    </p:anim>
                                    <p:anim calcmode="lin" valueType="num">
                                      <p:cBhvr>
                                        <p:cTn id="18" dur="500" fill="hold"/>
                                        <p:tgtEl>
                                          <p:spTgt spid="66"/>
                                        </p:tgtEl>
                                        <p:attrNameLst>
                                          <p:attrName>ppt_h</p:attrName>
                                        </p:attrNameLst>
                                      </p:cBhvr>
                                      <p:tavLst>
                                        <p:tav tm="0">
                                          <p:val>
                                            <p:fltVal val="0"/>
                                          </p:val>
                                        </p:tav>
                                        <p:tav tm="100000">
                                          <p:val>
                                            <p:strVal val="#ppt_h"/>
                                          </p:val>
                                        </p:tav>
                                      </p:tavLst>
                                    </p:anim>
                                    <p:animEffect transition="in" filter="fade">
                                      <p:cBhvr>
                                        <p:cTn id="19" dur="500"/>
                                        <p:tgtEl>
                                          <p:spTgt spid="66"/>
                                        </p:tgtEl>
                                      </p:cBhvr>
                                    </p:animEffect>
                                  </p:childTnLst>
                                </p:cTn>
                              </p:par>
                              <p:par>
                                <p:cTn id="20" presetID="53" presetClass="entr" presetSubtype="16" fill="hold" nodeType="withEffect">
                                  <p:stCondLst>
                                    <p:cond delay="25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fltVal val="0"/>
                                          </p:val>
                                        </p:tav>
                                        <p:tav tm="100000">
                                          <p:val>
                                            <p:strVal val="#ppt_w"/>
                                          </p:val>
                                        </p:tav>
                                      </p:tavLst>
                                    </p:anim>
                                    <p:anim calcmode="lin" valueType="num">
                                      <p:cBhvr>
                                        <p:cTn id="23" dur="500" fill="hold"/>
                                        <p:tgtEl>
                                          <p:spTgt spid="57"/>
                                        </p:tgtEl>
                                        <p:attrNameLst>
                                          <p:attrName>ppt_h</p:attrName>
                                        </p:attrNameLst>
                                      </p:cBhvr>
                                      <p:tavLst>
                                        <p:tav tm="0">
                                          <p:val>
                                            <p:fltVal val="0"/>
                                          </p:val>
                                        </p:tav>
                                        <p:tav tm="100000">
                                          <p:val>
                                            <p:strVal val="#ppt_h"/>
                                          </p:val>
                                        </p:tav>
                                      </p:tavLst>
                                    </p:anim>
                                    <p:animEffect transition="in" filter="fade">
                                      <p:cBhvr>
                                        <p:cTn id="24" dur="500"/>
                                        <p:tgtEl>
                                          <p:spTgt spid="57"/>
                                        </p:tgtEl>
                                      </p:cBhvr>
                                    </p:animEffect>
                                  </p:childTnLst>
                                </p:cTn>
                              </p:par>
                              <p:par>
                                <p:cTn id="25" presetID="53" presetClass="entr" presetSubtype="16" fill="hold" nodeType="withEffect">
                                  <p:stCondLst>
                                    <p:cond delay="250"/>
                                  </p:stCondLst>
                                  <p:childTnLst>
                                    <p:set>
                                      <p:cBhvr>
                                        <p:cTn id="26" dur="1" fill="hold">
                                          <p:stCondLst>
                                            <p:cond delay="0"/>
                                          </p:stCondLst>
                                        </p:cTn>
                                        <p:tgtEl>
                                          <p:spTgt spid="69"/>
                                        </p:tgtEl>
                                        <p:attrNameLst>
                                          <p:attrName>style.visibility</p:attrName>
                                        </p:attrNameLst>
                                      </p:cBhvr>
                                      <p:to>
                                        <p:strVal val="visible"/>
                                      </p:to>
                                    </p:set>
                                    <p:anim calcmode="lin" valueType="num">
                                      <p:cBhvr>
                                        <p:cTn id="27" dur="500" fill="hold"/>
                                        <p:tgtEl>
                                          <p:spTgt spid="69"/>
                                        </p:tgtEl>
                                        <p:attrNameLst>
                                          <p:attrName>ppt_w</p:attrName>
                                        </p:attrNameLst>
                                      </p:cBhvr>
                                      <p:tavLst>
                                        <p:tav tm="0">
                                          <p:val>
                                            <p:fltVal val="0"/>
                                          </p:val>
                                        </p:tav>
                                        <p:tav tm="100000">
                                          <p:val>
                                            <p:strVal val="#ppt_w"/>
                                          </p:val>
                                        </p:tav>
                                      </p:tavLst>
                                    </p:anim>
                                    <p:anim calcmode="lin" valueType="num">
                                      <p:cBhvr>
                                        <p:cTn id="28" dur="500" fill="hold"/>
                                        <p:tgtEl>
                                          <p:spTgt spid="69"/>
                                        </p:tgtEl>
                                        <p:attrNameLst>
                                          <p:attrName>ppt_h</p:attrName>
                                        </p:attrNameLst>
                                      </p:cBhvr>
                                      <p:tavLst>
                                        <p:tav tm="0">
                                          <p:val>
                                            <p:fltVal val="0"/>
                                          </p:val>
                                        </p:tav>
                                        <p:tav tm="100000">
                                          <p:val>
                                            <p:strVal val="#ppt_h"/>
                                          </p:val>
                                        </p:tav>
                                      </p:tavLst>
                                    </p:anim>
                                    <p:animEffect transition="in" filter="fade">
                                      <p:cBhvr>
                                        <p:cTn id="29" dur="500"/>
                                        <p:tgtEl>
                                          <p:spTgt spid="69"/>
                                        </p:tgtEl>
                                      </p:cBhvr>
                                    </p:animEffect>
                                  </p:childTnLst>
                                </p:cTn>
                              </p:par>
                              <p:par>
                                <p:cTn id="30" presetID="53" presetClass="entr" presetSubtype="16" fill="hold" nodeType="withEffect">
                                  <p:stCondLst>
                                    <p:cond delay="25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par>
                                <p:cTn id="35" presetID="53" presetClass="entr" presetSubtype="16" fill="hold" nodeType="withEffect">
                                  <p:stCondLst>
                                    <p:cond delay="250"/>
                                  </p:stCondLst>
                                  <p:childTnLst>
                                    <p:set>
                                      <p:cBhvr>
                                        <p:cTn id="36" dur="1" fill="hold">
                                          <p:stCondLst>
                                            <p:cond delay="0"/>
                                          </p:stCondLst>
                                        </p:cTn>
                                        <p:tgtEl>
                                          <p:spTgt spid="72"/>
                                        </p:tgtEl>
                                        <p:attrNameLst>
                                          <p:attrName>style.visibility</p:attrName>
                                        </p:attrNameLst>
                                      </p:cBhvr>
                                      <p:to>
                                        <p:strVal val="visible"/>
                                      </p:to>
                                    </p:set>
                                    <p:anim calcmode="lin" valueType="num">
                                      <p:cBhvr>
                                        <p:cTn id="37" dur="500" fill="hold"/>
                                        <p:tgtEl>
                                          <p:spTgt spid="72"/>
                                        </p:tgtEl>
                                        <p:attrNameLst>
                                          <p:attrName>ppt_w</p:attrName>
                                        </p:attrNameLst>
                                      </p:cBhvr>
                                      <p:tavLst>
                                        <p:tav tm="0">
                                          <p:val>
                                            <p:fltVal val="0"/>
                                          </p:val>
                                        </p:tav>
                                        <p:tav tm="100000">
                                          <p:val>
                                            <p:strVal val="#ppt_w"/>
                                          </p:val>
                                        </p:tav>
                                      </p:tavLst>
                                    </p:anim>
                                    <p:anim calcmode="lin" valueType="num">
                                      <p:cBhvr>
                                        <p:cTn id="38" dur="500" fill="hold"/>
                                        <p:tgtEl>
                                          <p:spTgt spid="72"/>
                                        </p:tgtEl>
                                        <p:attrNameLst>
                                          <p:attrName>ppt_h</p:attrName>
                                        </p:attrNameLst>
                                      </p:cBhvr>
                                      <p:tavLst>
                                        <p:tav tm="0">
                                          <p:val>
                                            <p:fltVal val="0"/>
                                          </p:val>
                                        </p:tav>
                                        <p:tav tm="100000">
                                          <p:val>
                                            <p:strVal val="#ppt_h"/>
                                          </p:val>
                                        </p:tav>
                                      </p:tavLst>
                                    </p:anim>
                                    <p:animEffect transition="in" filter="fade">
                                      <p:cBhvr>
                                        <p:cTn id="39" dur="500"/>
                                        <p:tgtEl>
                                          <p:spTgt spid="72"/>
                                        </p:tgtEl>
                                      </p:cBhvr>
                                    </p:animEffect>
                                  </p:childTnLst>
                                </p:cTn>
                              </p:par>
                            </p:childTnLst>
                          </p:cTn>
                        </p:par>
                        <p:par>
                          <p:cTn id="40" fill="hold">
                            <p:stCondLst>
                              <p:cond delay="750"/>
                            </p:stCondLst>
                            <p:childTnLst>
                              <p:par>
                                <p:cTn id="41" presetID="22" presetClass="entr" presetSubtype="2" fill="hold" nodeType="afterEffect">
                                  <p:stCondLst>
                                    <p:cond delay="0"/>
                                  </p:stCondLst>
                                  <p:childTnLst>
                                    <p:set>
                                      <p:cBhvr>
                                        <p:cTn id="42" dur="1" fill="hold">
                                          <p:stCondLst>
                                            <p:cond delay="0"/>
                                          </p:stCondLst>
                                        </p:cTn>
                                        <p:tgtEl>
                                          <p:spTgt spid="84"/>
                                        </p:tgtEl>
                                        <p:attrNameLst>
                                          <p:attrName>style.visibility</p:attrName>
                                        </p:attrNameLst>
                                      </p:cBhvr>
                                      <p:to>
                                        <p:strVal val="visible"/>
                                      </p:to>
                                    </p:set>
                                    <p:animEffect transition="in" filter="wipe(right)">
                                      <p:cBhvr>
                                        <p:cTn id="43" dur="500"/>
                                        <p:tgtEl>
                                          <p:spTgt spid="84"/>
                                        </p:tgtEl>
                                      </p:cBhvr>
                                    </p:animEffect>
                                  </p:childTnLst>
                                </p:cTn>
                              </p:par>
                              <p:par>
                                <p:cTn id="44" presetID="22" presetClass="entr" presetSubtype="8" fill="hold" nodeType="with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wipe(left)">
                                      <p:cBhvr>
                                        <p:cTn id="46" dur="500"/>
                                        <p:tgtEl>
                                          <p:spTgt spid="75"/>
                                        </p:tgtEl>
                                      </p:cBhvr>
                                    </p:animEffect>
                                  </p:childTnLst>
                                </p:cTn>
                              </p:par>
                              <p:par>
                                <p:cTn id="47" presetID="22" presetClass="entr" presetSubtype="2" fill="hold"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wipe(right)">
                                      <p:cBhvr>
                                        <p:cTn id="49" dur="500"/>
                                        <p:tgtEl>
                                          <p:spTgt spid="81"/>
                                        </p:tgtEl>
                                      </p:cBhvr>
                                    </p:animEffect>
                                  </p:childTnLst>
                                </p:cTn>
                              </p:par>
                              <p:par>
                                <p:cTn id="50" presetID="22" presetClass="entr" presetSubtype="8" fill="hold"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wipe(left)">
                                      <p:cBhvr>
                                        <p:cTn id="52" dur="500"/>
                                        <p:tgtEl>
                                          <p:spTgt spid="78"/>
                                        </p:tgtEl>
                                      </p:cBhvr>
                                    </p:animEffect>
                                  </p:childTnLst>
                                </p:cTn>
                              </p:par>
                              <p:par>
                                <p:cTn id="53" presetID="22" presetClass="entr" presetSubtype="2" fill="hold" nodeType="with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wipe(right)">
                                      <p:cBhvr>
                                        <p:cTn id="55" dur="500"/>
                                        <p:tgtEl>
                                          <p:spTgt spid="90"/>
                                        </p:tgtEl>
                                      </p:cBhvr>
                                    </p:animEffect>
                                  </p:childTnLst>
                                </p:cTn>
                              </p:par>
                              <p:par>
                                <p:cTn id="56" presetID="22" presetClass="entr" presetSubtype="8" fill="hold" nodeType="withEffect">
                                  <p:stCondLst>
                                    <p:cond delay="0"/>
                                  </p:stCondLst>
                                  <p:childTnLst>
                                    <p:set>
                                      <p:cBhvr>
                                        <p:cTn id="57" dur="1" fill="hold">
                                          <p:stCondLst>
                                            <p:cond delay="0"/>
                                          </p:stCondLst>
                                        </p:cTn>
                                        <p:tgtEl>
                                          <p:spTgt spid="87"/>
                                        </p:tgtEl>
                                        <p:attrNameLst>
                                          <p:attrName>style.visibility</p:attrName>
                                        </p:attrNameLst>
                                      </p:cBhvr>
                                      <p:to>
                                        <p:strVal val="visible"/>
                                      </p:to>
                                    </p:set>
                                    <p:animEffect transition="in" filter="wipe(left)">
                                      <p:cBhvr>
                                        <p:cTn id="58"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r="1496" b="7353"/>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49B9E682-55FA-4EFE-B944-C574287A5FDE}"/>
              </a:ext>
            </a:extLst>
          </p:cNvPr>
          <p:cNvSpPr/>
          <p:nvPr/>
        </p:nvSpPr>
        <p:spPr bwMode="auto">
          <a:xfrm>
            <a:off x="3717064" y="4035716"/>
            <a:ext cx="4889026"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900" dirty="0">
                <a:solidFill>
                  <a:schemeClr val="bg1"/>
                </a:solidFill>
                <a:cs typeface="+mn-ea"/>
                <a:sym typeface="+mn-lt"/>
              </a:rPr>
              <a:t>Brief introduction of new employee induction training enterprise and business process of business finance insurance bank</a:t>
            </a:r>
            <a:endParaRPr lang="zh-CN" altLang="en-US" sz="900" dirty="0">
              <a:solidFill>
                <a:schemeClr val="bg1"/>
              </a:solidFill>
              <a:cs typeface="+mn-ea"/>
              <a:sym typeface="+mn-lt"/>
            </a:endParaRPr>
          </a:p>
        </p:txBody>
      </p:sp>
      <p:sp>
        <p:nvSpPr>
          <p:cNvPr id="4" name="文本框 3">
            <a:extLst>
              <a:ext uri="{FF2B5EF4-FFF2-40B4-BE49-F238E27FC236}">
                <a16:creationId xmlns="" xmlns:a16="http://schemas.microsoft.com/office/drawing/2014/main" id="{CB12293C-2570-4826-913E-F28EB67D7D3A}"/>
              </a:ext>
            </a:extLst>
          </p:cNvPr>
          <p:cNvSpPr txBox="1"/>
          <p:nvPr/>
        </p:nvSpPr>
        <p:spPr bwMode="auto">
          <a:xfrm>
            <a:off x="3724330" y="2954752"/>
            <a:ext cx="4874492"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a:defRPr/>
            </a:pPr>
            <a:r>
              <a:rPr lang="zh-CN" altLang="en-US" sz="6000" spc="0" dirty="0">
                <a:gradFill>
                  <a:gsLst>
                    <a:gs pos="0">
                      <a:srgbClr val="F2DF6A"/>
                    </a:gs>
                    <a:gs pos="100000">
                      <a:srgbClr val="AB622C"/>
                    </a:gs>
                  </a:gsLst>
                  <a:lin ang="5400000" scaled="0"/>
                </a:gradFill>
                <a:effectLst>
                  <a:outerShdw blurRad="25400" dist="25400" dir="2700000" algn="tl">
                    <a:srgbClr val="000000">
                      <a:alpha val="25000"/>
                    </a:srgbClr>
                  </a:outerShdw>
                </a:effectLst>
                <a:latin typeface="+mn-lt"/>
                <a:ea typeface="+mn-ea"/>
                <a:cs typeface="+mn-ea"/>
                <a:sym typeface="+mn-lt"/>
              </a:rPr>
              <a:t>钢琴提升课程</a:t>
            </a:r>
          </a:p>
        </p:txBody>
      </p:sp>
      <p:grpSp>
        <p:nvGrpSpPr>
          <p:cNvPr id="36" name="组合 35"/>
          <p:cNvGrpSpPr/>
          <p:nvPr/>
        </p:nvGrpSpPr>
        <p:grpSpPr>
          <a:xfrm>
            <a:off x="5456234" y="1516643"/>
            <a:ext cx="1314956" cy="1152906"/>
            <a:chOff x="5456234" y="1281677"/>
            <a:chExt cx="1314956" cy="1152906"/>
          </a:xfrm>
        </p:grpSpPr>
        <p:sp>
          <p:nvSpPr>
            <p:cNvPr id="34" name="椭圆 33">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7" name="文本框 6">
              <a:extLst>
                <a:ext uri="{FF2B5EF4-FFF2-40B4-BE49-F238E27FC236}">
                  <a16:creationId xmlns="" xmlns:a16="http://schemas.microsoft.com/office/drawing/2014/main" id="{5DA345DF-5950-4C10-9BEC-077238A2F985}"/>
                </a:ext>
              </a:extLst>
            </p:cNvPr>
            <p:cNvSpPr txBox="1"/>
            <p:nvPr/>
          </p:nvSpPr>
          <p:spPr>
            <a:xfrm>
              <a:off x="5456234" y="1477705"/>
              <a:ext cx="1314956" cy="769441"/>
            </a:xfrm>
            <a:prstGeom prst="rect">
              <a:avLst/>
            </a:prstGeom>
            <a:noFill/>
          </p:spPr>
          <p:txBody>
            <a:bodyPr wrap="square" rtlCol="0">
              <a:spAutoFit/>
            </a:bodyPr>
            <a:lstStyle/>
            <a:p>
              <a:pPr algn="ctr"/>
              <a:r>
                <a:rPr lang="en-US" altLang="zh-CN" sz="4400" dirty="0">
                  <a:solidFill>
                    <a:schemeClr val="bg1"/>
                  </a:solidFill>
                  <a:effectLst>
                    <a:outerShdw blurRad="25400" dist="25400" dir="2700000" algn="tl">
                      <a:srgbClr val="000000">
                        <a:alpha val="25000"/>
                      </a:srgbClr>
                    </a:outerShdw>
                  </a:effectLst>
                  <a:cs typeface="+mn-ea"/>
                  <a:sym typeface="+mn-lt"/>
                </a:rPr>
                <a:t>03</a:t>
              </a:r>
              <a:endParaRPr lang="zh-CN" altLang="en-US" sz="4400" dirty="0">
                <a:solidFill>
                  <a:schemeClr val="bg1"/>
                </a:solidFill>
                <a:effectLst>
                  <a:outerShdw blurRad="25400" dist="25400" dir="2700000" algn="tl">
                    <a:srgbClr val="000000">
                      <a:alpha val="25000"/>
                    </a:srgbClr>
                  </a:outerShdw>
                </a:effectLst>
                <a:cs typeface="+mn-ea"/>
                <a:sym typeface="+mn-lt"/>
              </a:endParaRPr>
            </a:p>
          </p:txBody>
        </p:sp>
      </p:gr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900000">
            <a:off x="2768409" y="2010633"/>
            <a:ext cx="468288" cy="624383"/>
          </a:xfrm>
          <a:prstGeom prst="rect">
            <a:avLst/>
          </a:prstGeom>
        </p:spPr>
      </p:pic>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628420">
            <a:off x="8577318" y="993672"/>
            <a:ext cx="468288" cy="624383"/>
          </a:xfrm>
          <a:prstGeom prst="rect">
            <a:avLst/>
          </a:prstGeom>
        </p:spPr>
      </p:pic>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379725">
            <a:off x="5362504" y="770198"/>
            <a:ext cx="251085" cy="334779"/>
          </a:xfrm>
          <a:prstGeom prst="rect">
            <a:avLst/>
          </a:prstGeom>
        </p:spPr>
      </p:pic>
      <p:grpSp>
        <p:nvGrpSpPr>
          <p:cNvPr id="44" name="组合 43"/>
          <p:cNvGrpSpPr/>
          <p:nvPr/>
        </p:nvGrpSpPr>
        <p:grpSpPr>
          <a:xfrm>
            <a:off x="8911771" y="3396342"/>
            <a:ext cx="667657" cy="130628"/>
            <a:chOff x="8940800" y="3222170"/>
            <a:chExt cx="667657" cy="130628"/>
          </a:xfrm>
        </p:grpSpPr>
        <p:cxnSp>
          <p:nvCxnSpPr>
            <p:cNvPr id="40" name="直接连接符 39"/>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flipH="1">
            <a:off x="2699920" y="3396342"/>
            <a:ext cx="667657" cy="130628"/>
            <a:chOff x="8940800" y="3222170"/>
            <a:chExt cx="667657" cy="130628"/>
          </a:xfrm>
        </p:grpSpPr>
        <p:cxnSp>
          <p:nvCxnSpPr>
            <p:cNvPr id="46" name="直接连接符 45"/>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904920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par>
                                <p:cTn id="14" presetID="53" presetClass="entr" presetSubtype="16"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53" presetClass="entr" presetSubtype="16"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41" presetClass="entr" presetSubtype="0" fill="hold" grpId="0" nodeType="withEffect">
                                  <p:stCondLst>
                                    <p:cond delay="250"/>
                                  </p:stCondLst>
                                  <p:iterate type="lt">
                                    <p:tmPct val="10000"/>
                                  </p:iterate>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
                                        </p:tgtEl>
                                        <p:attrNameLst>
                                          <p:attrName>ppt_y</p:attrName>
                                        </p:attrNameLst>
                                      </p:cBhvr>
                                      <p:tavLst>
                                        <p:tav tm="0">
                                          <p:val>
                                            <p:strVal val="#ppt_y"/>
                                          </p:val>
                                        </p:tav>
                                        <p:tav tm="100000">
                                          <p:val>
                                            <p:strVal val="#ppt_y"/>
                                          </p:val>
                                        </p:tav>
                                      </p:tavLst>
                                    </p:anim>
                                    <p:anim calcmode="lin" valueType="num">
                                      <p:cBhvr>
                                        <p:cTn id="2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
                                        </p:tgtEl>
                                      </p:cBhvr>
                                    </p:animEffect>
                                  </p:childTnLst>
                                </p:cTn>
                              </p:par>
                              <p:par>
                                <p:cTn id="31" presetID="42" presetClass="entr" presetSubtype="0" fill="hold" grpId="0" nodeType="withEffect">
                                  <p:stCondLst>
                                    <p:cond delay="5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0-#ppt_w/2"/>
                                          </p:val>
                                        </p:tav>
                                        <p:tav tm="100000">
                                          <p:val>
                                            <p:strVal val="#ppt_x"/>
                                          </p:val>
                                        </p:tav>
                                      </p:tavLst>
                                    </p:anim>
                                    <p:anim calcmode="lin" valueType="num">
                                      <p:cBhvr additive="base">
                                        <p:cTn id="39" dur="500" fill="hold"/>
                                        <p:tgtEl>
                                          <p:spTgt spid="45"/>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1+#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r="1496" b="7353"/>
          <a:stretch/>
        </p:blipFill>
        <p:spPr>
          <a:xfrm>
            <a:off x="0" y="0"/>
            <a:ext cx="12192000" cy="6858000"/>
          </a:xfrm>
          <a:prstGeom prst="rect">
            <a:avLst/>
          </a:prstGeom>
        </p:spPr>
      </p:pic>
      <p:grpSp>
        <p:nvGrpSpPr>
          <p:cNvPr id="176" name="组合 175"/>
          <p:cNvGrpSpPr/>
          <p:nvPr/>
        </p:nvGrpSpPr>
        <p:grpSpPr>
          <a:xfrm>
            <a:off x="1118447" y="2253222"/>
            <a:ext cx="2079532" cy="2684939"/>
            <a:chOff x="1682240" y="2380545"/>
            <a:chExt cx="2079532" cy="2684939"/>
          </a:xfrm>
        </p:grpSpPr>
        <p:grpSp>
          <p:nvGrpSpPr>
            <p:cNvPr id="67" name="组合 66"/>
            <p:cNvGrpSpPr/>
            <p:nvPr/>
          </p:nvGrpSpPr>
          <p:grpSpPr>
            <a:xfrm>
              <a:off x="1728539" y="2380545"/>
              <a:ext cx="1986934" cy="2684939"/>
              <a:chOff x="1626755" y="2380545"/>
              <a:chExt cx="2190502" cy="2684939"/>
            </a:xfrm>
          </p:grpSpPr>
          <p:sp>
            <p:nvSpPr>
              <p:cNvPr id="14" name="圆角矩形 13"/>
              <p:cNvSpPr/>
              <p:nvPr/>
            </p:nvSpPr>
            <p:spPr>
              <a:xfrm>
                <a:off x="1626755" y="2380545"/>
                <a:ext cx="2190502" cy="2684939"/>
              </a:xfrm>
              <a:prstGeom prst="roundRect">
                <a:avLst>
                  <a:gd name="adj" fmla="val 0"/>
                </a:avLst>
              </a:prstGeom>
              <a:gradFill>
                <a:gsLst>
                  <a:gs pos="0">
                    <a:schemeClr val="bg1"/>
                  </a:gs>
                  <a:gs pos="96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6" name="组合 65"/>
              <p:cNvGrpSpPr/>
              <p:nvPr/>
            </p:nvGrpSpPr>
            <p:grpSpPr>
              <a:xfrm>
                <a:off x="1701474" y="2380546"/>
                <a:ext cx="2054824" cy="477110"/>
                <a:chOff x="1689861" y="2380545"/>
                <a:chExt cx="2127396" cy="493960"/>
              </a:xfrm>
            </p:grpSpPr>
            <p:grpSp>
              <p:nvGrpSpPr>
                <p:cNvPr id="35" name="组合 34"/>
                <p:cNvGrpSpPr/>
                <p:nvPr/>
              </p:nvGrpSpPr>
              <p:grpSpPr>
                <a:xfrm>
                  <a:off x="1689861" y="2380545"/>
                  <a:ext cx="122126" cy="493960"/>
                  <a:chOff x="1734748" y="2383668"/>
                  <a:chExt cx="138534" cy="493960"/>
                </a:xfrm>
              </p:grpSpPr>
              <p:sp>
                <p:nvSpPr>
                  <p:cNvPr id="15" name="矩形 14"/>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7" name="直接连接符 2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1890388" y="2380545"/>
                  <a:ext cx="122126" cy="493960"/>
                  <a:chOff x="1734748" y="2383668"/>
                  <a:chExt cx="138534" cy="493960"/>
                </a:xfrm>
              </p:grpSpPr>
              <p:sp>
                <p:nvSpPr>
                  <p:cNvPr id="37" name="矩形 36"/>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8" name="直接连接符 37"/>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2090915" y="2380545"/>
                  <a:ext cx="122126" cy="493960"/>
                  <a:chOff x="1734748" y="2383668"/>
                  <a:chExt cx="138534" cy="493960"/>
                </a:xfrm>
              </p:grpSpPr>
              <p:sp>
                <p:nvSpPr>
                  <p:cNvPr id="40" name="矩形 3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1" name="直接连接符 4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2291442" y="2380545"/>
                  <a:ext cx="122126" cy="493960"/>
                  <a:chOff x="1734748" y="2383668"/>
                  <a:chExt cx="138534" cy="493960"/>
                </a:xfrm>
              </p:grpSpPr>
              <p:sp>
                <p:nvSpPr>
                  <p:cNvPr id="43" name="矩形 42"/>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4" name="直接连接符 43"/>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2491969" y="2380545"/>
                  <a:ext cx="122126" cy="493960"/>
                  <a:chOff x="1734748" y="2383668"/>
                  <a:chExt cx="138534" cy="493960"/>
                </a:xfrm>
              </p:grpSpPr>
              <p:sp>
                <p:nvSpPr>
                  <p:cNvPr id="46" name="矩形 4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7" name="直接连接符 4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2692496" y="2380545"/>
                  <a:ext cx="122126" cy="493960"/>
                  <a:chOff x="1734748" y="2383668"/>
                  <a:chExt cx="138534" cy="493960"/>
                </a:xfrm>
              </p:grpSpPr>
              <p:sp>
                <p:nvSpPr>
                  <p:cNvPr id="49" name="矩形 48"/>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0" name="直接连接符 49"/>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2893023" y="2380545"/>
                  <a:ext cx="122126" cy="493960"/>
                  <a:chOff x="1734748" y="2383668"/>
                  <a:chExt cx="138534" cy="493960"/>
                </a:xfrm>
              </p:grpSpPr>
              <p:sp>
                <p:nvSpPr>
                  <p:cNvPr id="52" name="矩形 51"/>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3" name="直接连接符 52"/>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3093550" y="2380545"/>
                  <a:ext cx="122126" cy="493960"/>
                  <a:chOff x="1734748" y="2383668"/>
                  <a:chExt cx="138534" cy="493960"/>
                </a:xfrm>
              </p:grpSpPr>
              <p:sp>
                <p:nvSpPr>
                  <p:cNvPr id="55" name="矩形 54"/>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6" name="直接连接符 55"/>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3294077" y="2380545"/>
                  <a:ext cx="122126" cy="493960"/>
                  <a:chOff x="1734748" y="2383668"/>
                  <a:chExt cx="138534" cy="493960"/>
                </a:xfrm>
              </p:grpSpPr>
              <p:sp>
                <p:nvSpPr>
                  <p:cNvPr id="58" name="矩形 5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9" name="直接连接符 5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3494604" y="2380545"/>
                  <a:ext cx="122126" cy="493960"/>
                  <a:chOff x="1734748" y="2383668"/>
                  <a:chExt cx="138534" cy="493960"/>
                </a:xfrm>
              </p:grpSpPr>
              <p:sp>
                <p:nvSpPr>
                  <p:cNvPr id="61" name="矩形 60"/>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62" name="直接连接符 61"/>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a:off x="3695131" y="2380545"/>
                  <a:ext cx="122126" cy="493960"/>
                  <a:chOff x="1734748" y="2383668"/>
                  <a:chExt cx="138534" cy="493960"/>
                </a:xfrm>
              </p:grpSpPr>
              <p:sp>
                <p:nvSpPr>
                  <p:cNvPr id="64" name="矩形 63"/>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65" name="直接连接符 64"/>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5" name="文本框 4"/>
            <p:cNvSpPr txBox="1"/>
            <p:nvPr/>
          </p:nvSpPr>
          <p:spPr>
            <a:xfrm>
              <a:off x="1860231" y="4001099"/>
              <a:ext cx="1723550" cy="400110"/>
            </a:xfrm>
            <a:prstGeom prst="rect">
              <a:avLst/>
            </a:prstGeom>
            <a:noFill/>
          </p:spPr>
          <p:txBody>
            <a:bodyPr wrap="none" rtlCol="0">
              <a:spAutoFit/>
            </a:bodyPr>
            <a:lstStyle/>
            <a:p>
              <a:pPr algn="ctr"/>
              <a:r>
                <a:rPr lang="zh-CN" altLang="en-US" sz="2000" b="1" dirty="0">
                  <a:gradFill>
                    <a:gsLst>
                      <a:gs pos="0">
                        <a:schemeClr val="tx1">
                          <a:lumMod val="75000"/>
                          <a:lumOff val="25000"/>
                        </a:schemeClr>
                      </a:gs>
                      <a:gs pos="100000">
                        <a:schemeClr val="tx1">
                          <a:lumMod val="85000"/>
                          <a:lumOff val="15000"/>
                        </a:schemeClr>
                      </a:gs>
                    </a:gsLst>
                    <a:lin ang="5400000" scaled="0"/>
                  </a:gradFill>
                  <a:effectLst>
                    <a:outerShdw blurRad="25400" dist="25400" dir="2700000" algn="tl">
                      <a:srgbClr val="000000">
                        <a:alpha val="25000"/>
                      </a:srgbClr>
                    </a:outerShdw>
                  </a:effectLst>
                  <a:cs typeface="+mn-ea"/>
                  <a:sym typeface="+mn-lt"/>
                </a:rPr>
                <a:t>钢琴课程介绍</a:t>
              </a:r>
            </a:p>
          </p:txBody>
        </p:sp>
        <p:sp>
          <p:nvSpPr>
            <p:cNvPr id="6" name="矩形 5">
              <a:extLst>
                <a:ext uri="{FF2B5EF4-FFF2-40B4-BE49-F238E27FC236}">
                  <a16:creationId xmlns="" xmlns:a16="http://schemas.microsoft.com/office/drawing/2014/main" id="{49B9E682-55FA-4EFE-B944-C574287A5FDE}"/>
                </a:ext>
              </a:extLst>
            </p:cNvPr>
            <p:cNvSpPr/>
            <p:nvPr/>
          </p:nvSpPr>
          <p:spPr bwMode="auto">
            <a:xfrm>
              <a:off x="1682240" y="4392342"/>
              <a:ext cx="2079532" cy="53553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Brief introduction of new</a:t>
              </a: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employee induction training </a:t>
              </a:r>
              <a:r>
                <a:rPr lang="en-US" altLang="zh-CN" sz="800" dirty="0" err="1">
                  <a:gradFill>
                    <a:gsLst>
                      <a:gs pos="0">
                        <a:schemeClr val="tx1">
                          <a:lumMod val="65000"/>
                          <a:lumOff val="35000"/>
                        </a:schemeClr>
                      </a:gs>
                      <a:gs pos="96000">
                        <a:schemeClr val="tx1">
                          <a:lumMod val="85000"/>
                          <a:lumOff val="15000"/>
                        </a:schemeClr>
                      </a:gs>
                    </a:gsLst>
                    <a:lin ang="5400000" scaled="0"/>
                  </a:gradFill>
                  <a:cs typeface="+mn-ea"/>
                  <a:sym typeface="+mn-lt"/>
                </a:rPr>
                <a:t>enterpr</a:t>
              </a:r>
              <a:endPar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endParaRP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business process</a:t>
              </a:r>
              <a:endParaRPr lang="zh-CN" altLang="en-US" sz="800" dirty="0">
                <a:gradFill>
                  <a:gsLst>
                    <a:gs pos="0">
                      <a:schemeClr val="tx1">
                        <a:lumMod val="65000"/>
                        <a:lumOff val="35000"/>
                      </a:schemeClr>
                    </a:gs>
                    <a:gs pos="96000">
                      <a:schemeClr val="tx1">
                        <a:lumMod val="85000"/>
                        <a:lumOff val="15000"/>
                      </a:schemeClr>
                    </a:gs>
                  </a:gsLst>
                  <a:lin ang="5400000" scaled="0"/>
                </a:gradFill>
                <a:cs typeface="+mn-ea"/>
                <a:sym typeface="+mn-lt"/>
              </a:endParaRPr>
            </a:p>
          </p:txBody>
        </p:sp>
        <p:grpSp>
          <p:nvGrpSpPr>
            <p:cNvPr id="8" name="组合 7"/>
            <p:cNvGrpSpPr/>
            <p:nvPr/>
          </p:nvGrpSpPr>
          <p:grpSpPr>
            <a:xfrm>
              <a:off x="2321067" y="3034112"/>
              <a:ext cx="801878" cy="801876"/>
              <a:chOff x="5953785" y="1232361"/>
              <a:chExt cx="605464" cy="605462"/>
            </a:xfrm>
          </p:grpSpPr>
          <p:sp>
            <p:nvSpPr>
              <p:cNvPr id="10" name="椭圆 9">
                <a:extLst>
                  <a:ext uri="{FF2B5EF4-FFF2-40B4-BE49-F238E27FC236}">
                    <a16:creationId xmlns="" xmlns:a16="http://schemas.microsoft.com/office/drawing/2014/main" id="{2A9B3F6B-DCD1-4908-8676-EA97D5386614}"/>
                  </a:ext>
                </a:extLst>
              </p:cNvPr>
              <p:cNvSpPr/>
              <p:nvPr/>
            </p:nvSpPr>
            <p:spPr>
              <a:xfrm>
                <a:off x="5953785" y="1232361"/>
                <a:ext cx="605464" cy="605462"/>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11" name="TextBox 11">
                <a:extLst>
                  <a:ext uri="{FF2B5EF4-FFF2-40B4-BE49-F238E27FC236}">
                    <a16:creationId xmlns="" xmlns:a16="http://schemas.microsoft.com/office/drawing/2014/main" id="{91278FD8-3CF4-41D6-952E-9BA296858D03}"/>
                  </a:ext>
                </a:extLst>
              </p:cNvPr>
              <p:cNvSpPr txBox="1"/>
              <p:nvPr/>
            </p:nvSpPr>
            <p:spPr>
              <a:xfrm>
                <a:off x="6076884" y="1365645"/>
                <a:ext cx="375696" cy="377632"/>
              </a:xfrm>
              <a:prstGeom prst="rect">
                <a:avLst/>
              </a:prstGeom>
              <a:noFill/>
              <a:effectLst/>
            </p:spPr>
            <p:txBody>
              <a:bodyPr wrap="none" lIns="68580" tIns="34290" rIns="68580" bIns="34290" rtlCol="0">
                <a:spAutoFit/>
              </a:bodyPr>
              <a:lstStyle/>
              <a:p>
                <a:pPr algn="ctr"/>
                <a:r>
                  <a:rPr lang="zh-CN" altLang="en-US" sz="2800" dirty="0">
                    <a:solidFill>
                      <a:schemeClr val="bg1"/>
                    </a:solidFill>
                    <a:effectLst>
                      <a:outerShdw blurRad="25400" dist="25400" dir="2700000" algn="tl">
                        <a:srgbClr val="000000">
                          <a:alpha val="25000"/>
                        </a:srgbClr>
                      </a:outerShdw>
                    </a:effectLst>
                    <a:cs typeface="+mn-ea"/>
                    <a:sym typeface="+mn-lt"/>
                  </a:rPr>
                  <a:t>壹</a:t>
                </a:r>
              </a:p>
            </p:txBody>
          </p:sp>
        </p:grpSp>
      </p:grpSp>
      <p:sp>
        <p:nvSpPr>
          <p:cNvPr id="177" name="文本框 176"/>
          <p:cNvSpPr txBox="1"/>
          <p:nvPr/>
        </p:nvSpPr>
        <p:spPr>
          <a:xfrm>
            <a:off x="4309666" y="889098"/>
            <a:ext cx="3549544" cy="707886"/>
          </a:xfrm>
          <a:prstGeom prst="rect">
            <a:avLst/>
          </a:prstGeom>
          <a:noFill/>
        </p:spPr>
        <p:txBody>
          <a:bodyPr wrap="square" rtlCol="0">
            <a:spAutoFit/>
          </a:bodyPr>
          <a:lstStyle/>
          <a:p>
            <a:pPr algn="dist"/>
            <a:r>
              <a:rPr lang="en-US" altLang="zh-CN" sz="4000" dirty="0">
                <a:gradFill>
                  <a:gsLst>
                    <a:gs pos="0">
                      <a:srgbClr val="F2DF6A"/>
                    </a:gs>
                    <a:gs pos="100000">
                      <a:srgbClr val="AB622C"/>
                    </a:gs>
                  </a:gsLst>
                  <a:lin ang="5400000" scaled="0"/>
                </a:gradFill>
                <a:effectLst>
                  <a:outerShdw blurRad="25400" dist="25400" dir="2700000" algn="tl">
                    <a:srgbClr val="000000">
                      <a:alpha val="20000"/>
                    </a:srgbClr>
                  </a:outerShdw>
                </a:effectLst>
                <a:cs typeface="+mn-ea"/>
                <a:sym typeface="+mn-lt"/>
              </a:rPr>
              <a:t>CONTENTS</a:t>
            </a:r>
            <a:endParaRPr lang="zh-CN" altLang="en-US" sz="4000" dirty="0">
              <a:gradFill>
                <a:gsLst>
                  <a:gs pos="0">
                    <a:srgbClr val="F2DF6A"/>
                  </a:gs>
                  <a:gs pos="100000">
                    <a:srgbClr val="AB622C"/>
                  </a:gs>
                </a:gsLst>
                <a:lin ang="5400000" scaled="0"/>
              </a:gradFill>
              <a:effectLst>
                <a:outerShdw blurRad="25400" dist="25400" dir="2700000" algn="tl">
                  <a:srgbClr val="000000">
                    <a:alpha val="20000"/>
                  </a:srgbClr>
                </a:outerShdw>
              </a:effectLst>
              <a:cs typeface="+mn-ea"/>
              <a:sym typeface="+mn-lt"/>
            </a:endParaRPr>
          </a:p>
        </p:txBody>
      </p:sp>
      <p:grpSp>
        <p:nvGrpSpPr>
          <p:cNvPr id="346" name="组合 345"/>
          <p:cNvGrpSpPr/>
          <p:nvPr/>
        </p:nvGrpSpPr>
        <p:grpSpPr>
          <a:xfrm>
            <a:off x="3746039" y="2253222"/>
            <a:ext cx="2079532" cy="2684939"/>
            <a:chOff x="1682240" y="2380545"/>
            <a:chExt cx="2079532" cy="2684939"/>
          </a:xfrm>
        </p:grpSpPr>
        <p:grpSp>
          <p:nvGrpSpPr>
            <p:cNvPr id="347" name="组合 346"/>
            <p:cNvGrpSpPr/>
            <p:nvPr/>
          </p:nvGrpSpPr>
          <p:grpSpPr>
            <a:xfrm>
              <a:off x="1728539" y="2380545"/>
              <a:ext cx="1986934" cy="2684939"/>
              <a:chOff x="1626755" y="2380545"/>
              <a:chExt cx="2190502" cy="2684939"/>
            </a:xfrm>
          </p:grpSpPr>
          <p:sp>
            <p:nvSpPr>
              <p:cNvPr id="353" name="圆角矩形 352"/>
              <p:cNvSpPr/>
              <p:nvPr/>
            </p:nvSpPr>
            <p:spPr>
              <a:xfrm>
                <a:off x="1626755" y="2380545"/>
                <a:ext cx="2190502" cy="2684939"/>
              </a:xfrm>
              <a:prstGeom prst="roundRect">
                <a:avLst>
                  <a:gd name="adj" fmla="val 0"/>
                </a:avLst>
              </a:prstGeom>
              <a:gradFill>
                <a:gsLst>
                  <a:gs pos="0">
                    <a:schemeClr val="bg1"/>
                  </a:gs>
                  <a:gs pos="96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4" name="组合 353"/>
              <p:cNvGrpSpPr/>
              <p:nvPr/>
            </p:nvGrpSpPr>
            <p:grpSpPr>
              <a:xfrm>
                <a:off x="1701474" y="2380546"/>
                <a:ext cx="2054824" cy="477110"/>
                <a:chOff x="1689861" y="2380545"/>
                <a:chExt cx="2127396" cy="493960"/>
              </a:xfrm>
            </p:grpSpPr>
            <p:grpSp>
              <p:nvGrpSpPr>
                <p:cNvPr id="355" name="组合 354"/>
                <p:cNvGrpSpPr/>
                <p:nvPr/>
              </p:nvGrpSpPr>
              <p:grpSpPr>
                <a:xfrm>
                  <a:off x="1689861" y="2380545"/>
                  <a:ext cx="122126" cy="493960"/>
                  <a:chOff x="1734748" y="2383668"/>
                  <a:chExt cx="138534" cy="493960"/>
                </a:xfrm>
              </p:grpSpPr>
              <p:sp>
                <p:nvSpPr>
                  <p:cNvPr id="386" name="矩形 38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87" name="直接连接符 38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56" name="组合 355"/>
                <p:cNvGrpSpPr/>
                <p:nvPr/>
              </p:nvGrpSpPr>
              <p:grpSpPr>
                <a:xfrm>
                  <a:off x="1890388" y="2380545"/>
                  <a:ext cx="122126" cy="493960"/>
                  <a:chOff x="1734748" y="2383668"/>
                  <a:chExt cx="138534" cy="493960"/>
                </a:xfrm>
              </p:grpSpPr>
              <p:sp>
                <p:nvSpPr>
                  <p:cNvPr id="384" name="矩形 383"/>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85" name="直接连接符 384"/>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57" name="组合 356"/>
                <p:cNvGrpSpPr/>
                <p:nvPr/>
              </p:nvGrpSpPr>
              <p:grpSpPr>
                <a:xfrm>
                  <a:off x="2090915" y="2380545"/>
                  <a:ext cx="122126" cy="493960"/>
                  <a:chOff x="1734748" y="2383668"/>
                  <a:chExt cx="138534" cy="493960"/>
                </a:xfrm>
              </p:grpSpPr>
              <p:sp>
                <p:nvSpPr>
                  <p:cNvPr id="382" name="矩形 381"/>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83" name="直接连接符 382"/>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58" name="组合 357"/>
                <p:cNvGrpSpPr/>
                <p:nvPr/>
              </p:nvGrpSpPr>
              <p:grpSpPr>
                <a:xfrm>
                  <a:off x="2291442" y="2380545"/>
                  <a:ext cx="122126" cy="493960"/>
                  <a:chOff x="1734748" y="2383668"/>
                  <a:chExt cx="138534" cy="493960"/>
                </a:xfrm>
              </p:grpSpPr>
              <p:sp>
                <p:nvSpPr>
                  <p:cNvPr id="380" name="矩形 37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81" name="直接连接符 38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59" name="组合 358"/>
                <p:cNvGrpSpPr/>
                <p:nvPr/>
              </p:nvGrpSpPr>
              <p:grpSpPr>
                <a:xfrm>
                  <a:off x="2491969" y="2380545"/>
                  <a:ext cx="122126" cy="493960"/>
                  <a:chOff x="1734748" y="2383668"/>
                  <a:chExt cx="138534" cy="493960"/>
                </a:xfrm>
              </p:grpSpPr>
              <p:sp>
                <p:nvSpPr>
                  <p:cNvPr id="378" name="矩形 37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79" name="直接连接符 37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0" name="组合 359"/>
                <p:cNvGrpSpPr/>
                <p:nvPr/>
              </p:nvGrpSpPr>
              <p:grpSpPr>
                <a:xfrm>
                  <a:off x="2692496" y="2380545"/>
                  <a:ext cx="122126" cy="493960"/>
                  <a:chOff x="1734748" y="2383668"/>
                  <a:chExt cx="138534" cy="493960"/>
                </a:xfrm>
              </p:grpSpPr>
              <p:sp>
                <p:nvSpPr>
                  <p:cNvPr id="376" name="矩形 37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77" name="直接连接符 37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1" name="组合 360"/>
                <p:cNvGrpSpPr/>
                <p:nvPr/>
              </p:nvGrpSpPr>
              <p:grpSpPr>
                <a:xfrm>
                  <a:off x="2893023" y="2380545"/>
                  <a:ext cx="122126" cy="493960"/>
                  <a:chOff x="1734748" y="2383668"/>
                  <a:chExt cx="138534" cy="493960"/>
                </a:xfrm>
              </p:grpSpPr>
              <p:sp>
                <p:nvSpPr>
                  <p:cNvPr id="374" name="矩形 373"/>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75" name="直接连接符 374"/>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2" name="组合 361"/>
                <p:cNvGrpSpPr/>
                <p:nvPr/>
              </p:nvGrpSpPr>
              <p:grpSpPr>
                <a:xfrm>
                  <a:off x="3093550" y="2380545"/>
                  <a:ext cx="122126" cy="493960"/>
                  <a:chOff x="1734748" y="2383668"/>
                  <a:chExt cx="138534" cy="493960"/>
                </a:xfrm>
              </p:grpSpPr>
              <p:sp>
                <p:nvSpPr>
                  <p:cNvPr id="372" name="矩形 371"/>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73" name="直接连接符 372"/>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3" name="组合 362"/>
                <p:cNvGrpSpPr/>
                <p:nvPr/>
              </p:nvGrpSpPr>
              <p:grpSpPr>
                <a:xfrm>
                  <a:off x="3294077" y="2380545"/>
                  <a:ext cx="122126" cy="493960"/>
                  <a:chOff x="1734748" y="2383668"/>
                  <a:chExt cx="138534" cy="493960"/>
                </a:xfrm>
              </p:grpSpPr>
              <p:sp>
                <p:nvSpPr>
                  <p:cNvPr id="370" name="矩形 36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71" name="直接连接符 37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4" name="组合 363"/>
                <p:cNvGrpSpPr/>
                <p:nvPr/>
              </p:nvGrpSpPr>
              <p:grpSpPr>
                <a:xfrm>
                  <a:off x="3494604" y="2380545"/>
                  <a:ext cx="122126" cy="493960"/>
                  <a:chOff x="1734748" y="2383668"/>
                  <a:chExt cx="138534" cy="493960"/>
                </a:xfrm>
              </p:grpSpPr>
              <p:sp>
                <p:nvSpPr>
                  <p:cNvPr id="368" name="矩形 36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69" name="直接连接符 36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5" name="组合 364"/>
                <p:cNvGrpSpPr/>
                <p:nvPr/>
              </p:nvGrpSpPr>
              <p:grpSpPr>
                <a:xfrm>
                  <a:off x="3695131" y="2380545"/>
                  <a:ext cx="122126" cy="493960"/>
                  <a:chOff x="1734748" y="2383668"/>
                  <a:chExt cx="138534" cy="493960"/>
                </a:xfrm>
              </p:grpSpPr>
              <p:sp>
                <p:nvSpPr>
                  <p:cNvPr id="366" name="矩形 36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67" name="直接连接符 36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348" name="文本框 347"/>
            <p:cNvSpPr txBox="1"/>
            <p:nvPr/>
          </p:nvSpPr>
          <p:spPr>
            <a:xfrm>
              <a:off x="1860233" y="4001099"/>
              <a:ext cx="1723549" cy="400110"/>
            </a:xfrm>
            <a:prstGeom prst="rect">
              <a:avLst/>
            </a:prstGeom>
            <a:noFill/>
          </p:spPr>
          <p:txBody>
            <a:bodyPr wrap="none" rtlCol="0">
              <a:spAutoFit/>
            </a:bodyPr>
            <a:lstStyle/>
            <a:p>
              <a:pPr algn="ctr"/>
              <a:r>
                <a:rPr lang="zh-CN" altLang="en-US" sz="2000" b="1" dirty="0">
                  <a:gradFill>
                    <a:gsLst>
                      <a:gs pos="0">
                        <a:schemeClr val="tx1">
                          <a:lumMod val="75000"/>
                          <a:lumOff val="25000"/>
                        </a:schemeClr>
                      </a:gs>
                      <a:gs pos="100000">
                        <a:schemeClr val="tx1">
                          <a:lumMod val="85000"/>
                          <a:lumOff val="15000"/>
                        </a:schemeClr>
                      </a:gs>
                    </a:gsLst>
                    <a:lin ang="5400000" scaled="0"/>
                  </a:gradFill>
                  <a:effectLst>
                    <a:outerShdw blurRad="25400" dist="25400" dir="2700000" algn="tl">
                      <a:srgbClr val="000000">
                        <a:alpha val="25000"/>
                      </a:srgbClr>
                    </a:outerShdw>
                  </a:effectLst>
                  <a:cs typeface="+mn-ea"/>
                  <a:sym typeface="+mn-lt"/>
                </a:rPr>
                <a:t>钢琴入门知识</a:t>
              </a:r>
            </a:p>
          </p:txBody>
        </p:sp>
        <p:sp>
          <p:nvSpPr>
            <p:cNvPr id="349" name="矩形 348">
              <a:extLst>
                <a:ext uri="{FF2B5EF4-FFF2-40B4-BE49-F238E27FC236}">
                  <a16:creationId xmlns="" xmlns:a16="http://schemas.microsoft.com/office/drawing/2014/main" id="{49B9E682-55FA-4EFE-B944-C574287A5FDE}"/>
                </a:ext>
              </a:extLst>
            </p:cNvPr>
            <p:cNvSpPr/>
            <p:nvPr/>
          </p:nvSpPr>
          <p:spPr bwMode="auto">
            <a:xfrm>
              <a:off x="1682240" y="4392342"/>
              <a:ext cx="2079532" cy="53553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Brief introduction of new</a:t>
              </a: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employee induction training </a:t>
              </a:r>
              <a:r>
                <a:rPr lang="en-US" altLang="zh-CN" sz="800" dirty="0" err="1">
                  <a:gradFill>
                    <a:gsLst>
                      <a:gs pos="0">
                        <a:schemeClr val="tx1">
                          <a:lumMod val="65000"/>
                          <a:lumOff val="35000"/>
                        </a:schemeClr>
                      </a:gs>
                      <a:gs pos="96000">
                        <a:schemeClr val="tx1">
                          <a:lumMod val="85000"/>
                          <a:lumOff val="15000"/>
                        </a:schemeClr>
                      </a:gs>
                    </a:gsLst>
                    <a:lin ang="5400000" scaled="0"/>
                  </a:gradFill>
                  <a:cs typeface="+mn-ea"/>
                  <a:sym typeface="+mn-lt"/>
                </a:rPr>
                <a:t>enterpr</a:t>
              </a:r>
              <a:endPar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endParaRP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business process</a:t>
              </a:r>
              <a:endParaRPr lang="zh-CN" altLang="en-US" sz="800" dirty="0">
                <a:gradFill>
                  <a:gsLst>
                    <a:gs pos="0">
                      <a:schemeClr val="tx1">
                        <a:lumMod val="65000"/>
                        <a:lumOff val="35000"/>
                      </a:schemeClr>
                    </a:gs>
                    <a:gs pos="96000">
                      <a:schemeClr val="tx1">
                        <a:lumMod val="85000"/>
                        <a:lumOff val="15000"/>
                      </a:schemeClr>
                    </a:gs>
                  </a:gsLst>
                  <a:lin ang="5400000" scaled="0"/>
                </a:gradFill>
                <a:cs typeface="+mn-ea"/>
                <a:sym typeface="+mn-lt"/>
              </a:endParaRPr>
            </a:p>
          </p:txBody>
        </p:sp>
        <p:grpSp>
          <p:nvGrpSpPr>
            <p:cNvPr id="350" name="组合 349"/>
            <p:cNvGrpSpPr/>
            <p:nvPr/>
          </p:nvGrpSpPr>
          <p:grpSpPr>
            <a:xfrm>
              <a:off x="2321067" y="3034112"/>
              <a:ext cx="801878" cy="801876"/>
              <a:chOff x="5953785" y="1232361"/>
              <a:chExt cx="605464" cy="605462"/>
            </a:xfrm>
          </p:grpSpPr>
          <p:sp>
            <p:nvSpPr>
              <p:cNvPr id="351" name="椭圆 350">
                <a:extLst>
                  <a:ext uri="{FF2B5EF4-FFF2-40B4-BE49-F238E27FC236}">
                    <a16:creationId xmlns="" xmlns:a16="http://schemas.microsoft.com/office/drawing/2014/main" id="{2A9B3F6B-DCD1-4908-8676-EA97D5386614}"/>
                  </a:ext>
                </a:extLst>
              </p:cNvPr>
              <p:cNvSpPr/>
              <p:nvPr/>
            </p:nvSpPr>
            <p:spPr>
              <a:xfrm>
                <a:off x="5953785" y="1232361"/>
                <a:ext cx="605464" cy="605462"/>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352" name="TextBox 11">
                <a:extLst>
                  <a:ext uri="{FF2B5EF4-FFF2-40B4-BE49-F238E27FC236}">
                    <a16:creationId xmlns="" xmlns:a16="http://schemas.microsoft.com/office/drawing/2014/main" id="{91278FD8-3CF4-41D6-952E-9BA296858D03}"/>
                  </a:ext>
                </a:extLst>
              </p:cNvPr>
              <p:cNvSpPr txBox="1"/>
              <p:nvPr/>
            </p:nvSpPr>
            <p:spPr>
              <a:xfrm>
                <a:off x="6076884" y="1365645"/>
                <a:ext cx="375696" cy="377632"/>
              </a:xfrm>
              <a:prstGeom prst="rect">
                <a:avLst/>
              </a:prstGeom>
              <a:noFill/>
              <a:effectLst/>
            </p:spPr>
            <p:txBody>
              <a:bodyPr wrap="none" lIns="68580" tIns="34290" rIns="68580" bIns="34290" rtlCol="0">
                <a:spAutoFit/>
              </a:bodyPr>
              <a:lstStyle/>
              <a:p>
                <a:pPr algn="ctr"/>
                <a:r>
                  <a:rPr lang="zh-CN" altLang="en-US" sz="2800" dirty="0">
                    <a:solidFill>
                      <a:schemeClr val="bg1"/>
                    </a:solidFill>
                    <a:effectLst>
                      <a:outerShdw blurRad="25400" dist="25400" dir="2700000" algn="tl">
                        <a:srgbClr val="000000">
                          <a:alpha val="25000"/>
                        </a:srgbClr>
                      </a:outerShdw>
                    </a:effectLst>
                    <a:cs typeface="+mn-ea"/>
                    <a:sym typeface="+mn-lt"/>
                  </a:rPr>
                  <a:t>贰</a:t>
                </a:r>
              </a:p>
            </p:txBody>
          </p:sp>
        </p:grpSp>
      </p:grpSp>
      <p:grpSp>
        <p:nvGrpSpPr>
          <p:cNvPr id="388" name="组合 387"/>
          <p:cNvGrpSpPr/>
          <p:nvPr/>
        </p:nvGrpSpPr>
        <p:grpSpPr>
          <a:xfrm>
            <a:off x="6373631" y="2253222"/>
            <a:ext cx="2079532" cy="2684939"/>
            <a:chOff x="1682240" y="2380545"/>
            <a:chExt cx="2079532" cy="2684939"/>
          </a:xfrm>
        </p:grpSpPr>
        <p:grpSp>
          <p:nvGrpSpPr>
            <p:cNvPr id="389" name="组合 388"/>
            <p:cNvGrpSpPr/>
            <p:nvPr/>
          </p:nvGrpSpPr>
          <p:grpSpPr>
            <a:xfrm>
              <a:off x="1728539" y="2380545"/>
              <a:ext cx="1986934" cy="2684939"/>
              <a:chOff x="1626755" y="2380545"/>
              <a:chExt cx="2190502" cy="2684939"/>
            </a:xfrm>
          </p:grpSpPr>
          <p:sp>
            <p:nvSpPr>
              <p:cNvPr id="395" name="圆角矩形 394"/>
              <p:cNvSpPr/>
              <p:nvPr/>
            </p:nvSpPr>
            <p:spPr>
              <a:xfrm>
                <a:off x="1626755" y="2380545"/>
                <a:ext cx="2190502" cy="2684939"/>
              </a:xfrm>
              <a:prstGeom prst="roundRect">
                <a:avLst>
                  <a:gd name="adj" fmla="val 0"/>
                </a:avLst>
              </a:prstGeom>
              <a:gradFill>
                <a:gsLst>
                  <a:gs pos="0">
                    <a:schemeClr val="bg1"/>
                  </a:gs>
                  <a:gs pos="96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96" name="组合 395"/>
              <p:cNvGrpSpPr/>
              <p:nvPr/>
            </p:nvGrpSpPr>
            <p:grpSpPr>
              <a:xfrm>
                <a:off x="1701474" y="2380546"/>
                <a:ext cx="2054824" cy="477110"/>
                <a:chOff x="1689861" y="2380545"/>
                <a:chExt cx="2127396" cy="493960"/>
              </a:xfrm>
            </p:grpSpPr>
            <p:grpSp>
              <p:nvGrpSpPr>
                <p:cNvPr id="397" name="组合 396"/>
                <p:cNvGrpSpPr/>
                <p:nvPr/>
              </p:nvGrpSpPr>
              <p:grpSpPr>
                <a:xfrm>
                  <a:off x="1689861" y="2380545"/>
                  <a:ext cx="122126" cy="493960"/>
                  <a:chOff x="1734748" y="2383668"/>
                  <a:chExt cx="138534" cy="493960"/>
                </a:xfrm>
              </p:grpSpPr>
              <p:sp>
                <p:nvSpPr>
                  <p:cNvPr id="428" name="矩形 42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29" name="直接连接符 42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98" name="组合 397"/>
                <p:cNvGrpSpPr/>
                <p:nvPr/>
              </p:nvGrpSpPr>
              <p:grpSpPr>
                <a:xfrm>
                  <a:off x="1890388" y="2380545"/>
                  <a:ext cx="122126" cy="493960"/>
                  <a:chOff x="1734748" y="2383668"/>
                  <a:chExt cx="138534" cy="493960"/>
                </a:xfrm>
              </p:grpSpPr>
              <p:sp>
                <p:nvSpPr>
                  <p:cNvPr id="426" name="矩形 42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27" name="直接连接符 42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99" name="组合 398"/>
                <p:cNvGrpSpPr/>
                <p:nvPr/>
              </p:nvGrpSpPr>
              <p:grpSpPr>
                <a:xfrm>
                  <a:off x="2090915" y="2380545"/>
                  <a:ext cx="122126" cy="493960"/>
                  <a:chOff x="1734748" y="2383668"/>
                  <a:chExt cx="138534" cy="493960"/>
                </a:xfrm>
              </p:grpSpPr>
              <p:sp>
                <p:nvSpPr>
                  <p:cNvPr id="424" name="矩形 423"/>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25" name="直接连接符 424"/>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0" name="组合 399"/>
                <p:cNvGrpSpPr/>
                <p:nvPr/>
              </p:nvGrpSpPr>
              <p:grpSpPr>
                <a:xfrm>
                  <a:off x="2291442" y="2380545"/>
                  <a:ext cx="122126" cy="493960"/>
                  <a:chOff x="1734748" y="2383668"/>
                  <a:chExt cx="138534" cy="493960"/>
                </a:xfrm>
              </p:grpSpPr>
              <p:sp>
                <p:nvSpPr>
                  <p:cNvPr id="422" name="矩形 421"/>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23" name="直接连接符 422"/>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1" name="组合 400"/>
                <p:cNvGrpSpPr/>
                <p:nvPr/>
              </p:nvGrpSpPr>
              <p:grpSpPr>
                <a:xfrm>
                  <a:off x="2491969" y="2380545"/>
                  <a:ext cx="122126" cy="493960"/>
                  <a:chOff x="1734748" y="2383668"/>
                  <a:chExt cx="138534" cy="493960"/>
                </a:xfrm>
              </p:grpSpPr>
              <p:sp>
                <p:nvSpPr>
                  <p:cNvPr id="420" name="矩形 41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21" name="直接连接符 42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2" name="组合 401"/>
                <p:cNvGrpSpPr/>
                <p:nvPr/>
              </p:nvGrpSpPr>
              <p:grpSpPr>
                <a:xfrm>
                  <a:off x="2692496" y="2380545"/>
                  <a:ext cx="122126" cy="493960"/>
                  <a:chOff x="1734748" y="2383668"/>
                  <a:chExt cx="138534" cy="493960"/>
                </a:xfrm>
              </p:grpSpPr>
              <p:sp>
                <p:nvSpPr>
                  <p:cNvPr id="418" name="矩形 41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19" name="直接连接符 41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3" name="组合 402"/>
                <p:cNvGrpSpPr/>
                <p:nvPr/>
              </p:nvGrpSpPr>
              <p:grpSpPr>
                <a:xfrm>
                  <a:off x="2893023" y="2380545"/>
                  <a:ext cx="122126" cy="493960"/>
                  <a:chOff x="1734748" y="2383668"/>
                  <a:chExt cx="138534" cy="493960"/>
                </a:xfrm>
              </p:grpSpPr>
              <p:sp>
                <p:nvSpPr>
                  <p:cNvPr id="416" name="矩形 41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17" name="直接连接符 41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4" name="组合 403"/>
                <p:cNvGrpSpPr/>
                <p:nvPr/>
              </p:nvGrpSpPr>
              <p:grpSpPr>
                <a:xfrm>
                  <a:off x="3093550" y="2380545"/>
                  <a:ext cx="122126" cy="493960"/>
                  <a:chOff x="1734748" y="2383668"/>
                  <a:chExt cx="138534" cy="493960"/>
                </a:xfrm>
              </p:grpSpPr>
              <p:sp>
                <p:nvSpPr>
                  <p:cNvPr id="414" name="矩形 413"/>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15" name="直接连接符 414"/>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5" name="组合 404"/>
                <p:cNvGrpSpPr/>
                <p:nvPr/>
              </p:nvGrpSpPr>
              <p:grpSpPr>
                <a:xfrm>
                  <a:off x="3294077" y="2380545"/>
                  <a:ext cx="122126" cy="493960"/>
                  <a:chOff x="1734748" y="2383668"/>
                  <a:chExt cx="138534" cy="493960"/>
                </a:xfrm>
              </p:grpSpPr>
              <p:sp>
                <p:nvSpPr>
                  <p:cNvPr id="412" name="矩形 411"/>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13" name="直接连接符 412"/>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6" name="组合 405"/>
                <p:cNvGrpSpPr/>
                <p:nvPr/>
              </p:nvGrpSpPr>
              <p:grpSpPr>
                <a:xfrm>
                  <a:off x="3494604" y="2380545"/>
                  <a:ext cx="122126" cy="493960"/>
                  <a:chOff x="1734748" y="2383668"/>
                  <a:chExt cx="138534" cy="493960"/>
                </a:xfrm>
              </p:grpSpPr>
              <p:sp>
                <p:nvSpPr>
                  <p:cNvPr id="410" name="矩形 40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11" name="直接连接符 41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07" name="组合 406"/>
                <p:cNvGrpSpPr/>
                <p:nvPr/>
              </p:nvGrpSpPr>
              <p:grpSpPr>
                <a:xfrm>
                  <a:off x="3695131" y="2380545"/>
                  <a:ext cx="122126" cy="493960"/>
                  <a:chOff x="1734748" y="2383668"/>
                  <a:chExt cx="138534" cy="493960"/>
                </a:xfrm>
              </p:grpSpPr>
              <p:sp>
                <p:nvSpPr>
                  <p:cNvPr id="408" name="矩形 40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09" name="直接连接符 40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390" name="文本框 389"/>
            <p:cNvSpPr txBox="1"/>
            <p:nvPr/>
          </p:nvSpPr>
          <p:spPr>
            <a:xfrm>
              <a:off x="1860232" y="4001099"/>
              <a:ext cx="1723549" cy="400110"/>
            </a:xfrm>
            <a:prstGeom prst="rect">
              <a:avLst/>
            </a:prstGeom>
            <a:noFill/>
          </p:spPr>
          <p:txBody>
            <a:bodyPr wrap="none" rtlCol="0">
              <a:spAutoFit/>
            </a:bodyPr>
            <a:lstStyle/>
            <a:p>
              <a:pPr algn="ctr"/>
              <a:r>
                <a:rPr lang="zh-CN" altLang="en-US" sz="2000" b="1" dirty="0">
                  <a:gradFill>
                    <a:gsLst>
                      <a:gs pos="0">
                        <a:schemeClr val="tx1">
                          <a:lumMod val="75000"/>
                          <a:lumOff val="25000"/>
                        </a:schemeClr>
                      </a:gs>
                      <a:gs pos="100000">
                        <a:schemeClr val="tx1">
                          <a:lumMod val="85000"/>
                          <a:lumOff val="15000"/>
                        </a:schemeClr>
                      </a:gs>
                    </a:gsLst>
                    <a:lin ang="5400000" scaled="0"/>
                  </a:gradFill>
                  <a:effectLst>
                    <a:outerShdw blurRad="25400" dist="25400" dir="2700000" algn="tl">
                      <a:srgbClr val="000000">
                        <a:alpha val="25000"/>
                      </a:srgbClr>
                    </a:outerShdw>
                  </a:effectLst>
                  <a:cs typeface="+mn-ea"/>
                  <a:sym typeface="+mn-lt"/>
                </a:rPr>
                <a:t>钢琴提升课程</a:t>
              </a:r>
            </a:p>
          </p:txBody>
        </p:sp>
        <p:sp>
          <p:nvSpPr>
            <p:cNvPr id="391" name="矩形 390">
              <a:extLst>
                <a:ext uri="{FF2B5EF4-FFF2-40B4-BE49-F238E27FC236}">
                  <a16:creationId xmlns="" xmlns:a16="http://schemas.microsoft.com/office/drawing/2014/main" id="{49B9E682-55FA-4EFE-B944-C574287A5FDE}"/>
                </a:ext>
              </a:extLst>
            </p:cNvPr>
            <p:cNvSpPr/>
            <p:nvPr/>
          </p:nvSpPr>
          <p:spPr bwMode="auto">
            <a:xfrm>
              <a:off x="1682240" y="4392342"/>
              <a:ext cx="2079532" cy="53553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Brief introduction of new</a:t>
              </a: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employee induction training </a:t>
              </a:r>
              <a:r>
                <a:rPr lang="en-US" altLang="zh-CN" sz="800" dirty="0" err="1">
                  <a:gradFill>
                    <a:gsLst>
                      <a:gs pos="0">
                        <a:schemeClr val="tx1">
                          <a:lumMod val="65000"/>
                          <a:lumOff val="35000"/>
                        </a:schemeClr>
                      </a:gs>
                      <a:gs pos="96000">
                        <a:schemeClr val="tx1">
                          <a:lumMod val="85000"/>
                          <a:lumOff val="15000"/>
                        </a:schemeClr>
                      </a:gs>
                    </a:gsLst>
                    <a:lin ang="5400000" scaled="0"/>
                  </a:gradFill>
                  <a:cs typeface="+mn-ea"/>
                  <a:sym typeface="+mn-lt"/>
                </a:rPr>
                <a:t>enterpr</a:t>
              </a:r>
              <a:endPar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endParaRP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business process</a:t>
              </a:r>
              <a:endParaRPr lang="zh-CN" altLang="en-US" sz="800" dirty="0">
                <a:gradFill>
                  <a:gsLst>
                    <a:gs pos="0">
                      <a:schemeClr val="tx1">
                        <a:lumMod val="65000"/>
                        <a:lumOff val="35000"/>
                      </a:schemeClr>
                    </a:gs>
                    <a:gs pos="96000">
                      <a:schemeClr val="tx1">
                        <a:lumMod val="85000"/>
                        <a:lumOff val="15000"/>
                      </a:schemeClr>
                    </a:gs>
                  </a:gsLst>
                  <a:lin ang="5400000" scaled="0"/>
                </a:gradFill>
                <a:cs typeface="+mn-ea"/>
                <a:sym typeface="+mn-lt"/>
              </a:endParaRPr>
            </a:p>
          </p:txBody>
        </p:sp>
        <p:grpSp>
          <p:nvGrpSpPr>
            <p:cNvPr id="392" name="组合 391"/>
            <p:cNvGrpSpPr/>
            <p:nvPr/>
          </p:nvGrpSpPr>
          <p:grpSpPr>
            <a:xfrm>
              <a:off x="2321067" y="3034112"/>
              <a:ext cx="801878" cy="801876"/>
              <a:chOff x="5953785" y="1232361"/>
              <a:chExt cx="605464" cy="605462"/>
            </a:xfrm>
          </p:grpSpPr>
          <p:sp>
            <p:nvSpPr>
              <p:cNvPr id="393" name="椭圆 392">
                <a:extLst>
                  <a:ext uri="{FF2B5EF4-FFF2-40B4-BE49-F238E27FC236}">
                    <a16:creationId xmlns="" xmlns:a16="http://schemas.microsoft.com/office/drawing/2014/main" id="{2A9B3F6B-DCD1-4908-8676-EA97D5386614}"/>
                  </a:ext>
                </a:extLst>
              </p:cNvPr>
              <p:cNvSpPr/>
              <p:nvPr/>
            </p:nvSpPr>
            <p:spPr>
              <a:xfrm>
                <a:off x="5953785" y="1232361"/>
                <a:ext cx="605464" cy="605462"/>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394" name="TextBox 11">
                <a:extLst>
                  <a:ext uri="{FF2B5EF4-FFF2-40B4-BE49-F238E27FC236}">
                    <a16:creationId xmlns="" xmlns:a16="http://schemas.microsoft.com/office/drawing/2014/main" id="{91278FD8-3CF4-41D6-952E-9BA296858D03}"/>
                  </a:ext>
                </a:extLst>
              </p:cNvPr>
              <p:cNvSpPr txBox="1"/>
              <p:nvPr/>
            </p:nvSpPr>
            <p:spPr>
              <a:xfrm>
                <a:off x="6076884" y="1365645"/>
                <a:ext cx="375696" cy="377632"/>
              </a:xfrm>
              <a:prstGeom prst="rect">
                <a:avLst/>
              </a:prstGeom>
              <a:noFill/>
              <a:effectLst/>
            </p:spPr>
            <p:txBody>
              <a:bodyPr wrap="none" lIns="68580" tIns="34290" rIns="68580" bIns="34290" rtlCol="0">
                <a:spAutoFit/>
              </a:bodyPr>
              <a:lstStyle/>
              <a:p>
                <a:pPr algn="ctr"/>
                <a:r>
                  <a:rPr lang="zh-CN" altLang="en-US" sz="2800" dirty="0">
                    <a:solidFill>
                      <a:schemeClr val="bg1"/>
                    </a:solidFill>
                    <a:effectLst>
                      <a:outerShdw blurRad="25400" dist="25400" dir="2700000" algn="tl">
                        <a:srgbClr val="000000">
                          <a:alpha val="25000"/>
                        </a:srgbClr>
                      </a:outerShdw>
                    </a:effectLst>
                    <a:cs typeface="+mn-ea"/>
                    <a:sym typeface="+mn-lt"/>
                  </a:rPr>
                  <a:t>叁</a:t>
                </a:r>
              </a:p>
            </p:txBody>
          </p:sp>
        </p:grpSp>
      </p:grpSp>
      <p:grpSp>
        <p:nvGrpSpPr>
          <p:cNvPr id="430" name="组合 429"/>
          <p:cNvGrpSpPr/>
          <p:nvPr/>
        </p:nvGrpSpPr>
        <p:grpSpPr>
          <a:xfrm>
            <a:off x="9001224" y="2253222"/>
            <a:ext cx="2079532" cy="2684939"/>
            <a:chOff x="1682240" y="2380545"/>
            <a:chExt cx="2079532" cy="2684939"/>
          </a:xfrm>
        </p:grpSpPr>
        <p:grpSp>
          <p:nvGrpSpPr>
            <p:cNvPr id="431" name="组合 430"/>
            <p:cNvGrpSpPr/>
            <p:nvPr/>
          </p:nvGrpSpPr>
          <p:grpSpPr>
            <a:xfrm>
              <a:off x="1728539" y="2380545"/>
              <a:ext cx="1986934" cy="2684939"/>
              <a:chOff x="1626755" y="2380545"/>
              <a:chExt cx="2190502" cy="2684939"/>
            </a:xfrm>
          </p:grpSpPr>
          <p:sp>
            <p:nvSpPr>
              <p:cNvPr id="437" name="圆角矩形 436"/>
              <p:cNvSpPr/>
              <p:nvPr/>
            </p:nvSpPr>
            <p:spPr>
              <a:xfrm>
                <a:off x="1626755" y="2380545"/>
                <a:ext cx="2190502" cy="2684939"/>
              </a:xfrm>
              <a:prstGeom prst="roundRect">
                <a:avLst>
                  <a:gd name="adj" fmla="val 0"/>
                </a:avLst>
              </a:prstGeom>
              <a:gradFill>
                <a:gsLst>
                  <a:gs pos="0">
                    <a:schemeClr val="bg1"/>
                  </a:gs>
                  <a:gs pos="96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38" name="组合 437"/>
              <p:cNvGrpSpPr/>
              <p:nvPr/>
            </p:nvGrpSpPr>
            <p:grpSpPr>
              <a:xfrm>
                <a:off x="1701474" y="2380546"/>
                <a:ext cx="2054824" cy="477110"/>
                <a:chOff x="1689861" y="2380545"/>
                <a:chExt cx="2127396" cy="493960"/>
              </a:xfrm>
            </p:grpSpPr>
            <p:grpSp>
              <p:nvGrpSpPr>
                <p:cNvPr id="439" name="组合 438"/>
                <p:cNvGrpSpPr/>
                <p:nvPr/>
              </p:nvGrpSpPr>
              <p:grpSpPr>
                <a:xfrm>
                  <a:off x="1689861" y="2380545"/>
                  <a:ext cx="122126" cy="493960"/>
                  <a:chOff x="1734748" y="2383668"/>
                  <a:chExt cx="138534" cy="493960"/>
                </a:xfrm>
              </p:grpSpPr>
              <p:sp>
                <p:nvSpPr>
                  <p:cNvPr id="470" name="矩形 46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71" name="直接连接符 47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0" name="组合 439"/>
                <p:cNvGrpSpPr/>
                <p:nvPr/>
              </p:nvGrpSpPr>
              <p:grpSpPr>
                <a:xfrm>
                  <a:off x="1890388" y="2380545"/>
                  <a:ext cx="122126" cy="493960"/>
                  <a:chOff x="1734748" y="2383668"/>
                  <a:chExt cx="138534" cy="493960"/>
                </a:xfrm>
              </p:grpSpPr>
              <p:sp>
                <p:nvSpPr>
                  <p:cNvPr id="468" name="矩形 46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69" name="直接连接符 46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1" name="组合 440"/>
                <p:cNvGrpSpPr/>
                <p:nvPr/>
              </p:nvGrpSpPr>
              <p:grpSpPr>
                <a:xfrm>
                  <a:off x="2090915" y="2380545"/>
                  <a:ext cx="122126" cy="493960"/>
                  <a:chOff x="1734748" y="2383668"/>
                  <a:chExt cx="138534" cy="493960"/>
                </a:xfrm>
              </p:grpSpPr>
              <p:sp>
                <p:nvSpPr>
                  <p:cNvPr id="466" name="矩形 46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67" name="直接连接符 46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2" name="组合 441"/>
                <p:cNvGrpSpPr/>
                <p:nvPr/>
              </p:nvGrpSpPr>
              <p:grpSpPr>
                <a:xfrm>
                  <a:off x="2291442" y="2380545"/>
                  <a:ext cx="122126" cy="493960"/>
                  <a:chOff x="1734748" y="2383668"/>
                  <a:chExt cx="138534" cy="493960"/>
                </a:xfrm>
              </p:grpSpPr>
              <p:sp>
                <p:nvSpPr>
                  <p:cNvPr id="464" name="矩形 463"/>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65" name="直接连接符 464"/>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3" name="组合 442"/>
                <p:cNvGrpSpPr/>
                <p:nvPr/>
              </p:nvGrpSpPr>
              <p:grpSpPr>
                <a:xfrm>
                  <a:off x="2491969" y="2380545"/>
                  <a:ext cx="122126" cy="493960"/>
                  <a:chOff x="1734748" y="2383668"/>
                  <a:chExt cx="138534" cy="493960"/>
                </a:xfrm>
              </p:grpSpPr>
              <p:sp>
                <p:nvSpPr>
                  <p:cNvPr id="462" name="矩形 461"/>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63" name="直接连接符 462"/>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4" name="组合 443"/>
                <p:cNvGrpSpPr/>
                <p:nvPr/>
              </p:nvGrpSpPr>
              <p:grpSpPr>
                <a:xfrm>
                  <a:off x="2692496" y="2380545"/>
                  <a:ext cx="122126" cy="493960"/>
                  <a:chOff x="1734748" y="2383668"/>
                  <a:chExt cx="138534" cy="493960"/>
                </a:xfrm>
              </p:grpSpPr>
              <p:sp>
                <p:nvSpPr>
                  <p:cNvPr id="460" name="矩形 45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61" name="直接连接符 46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5" name="组合 444"/>
                <p:cNvGrpSpPr/>
                <p:nvPr/>
              </p:nvGrpSpPr>
              <p:grpSpPr>
                <a:xfrm>
                  <a:off x="2893023" y="2380545"/>
                  <a:ext cx="122126" cy="493960"/>
                  <a:chOff x="1734748" y="2383668"/>
                  <a:chExt cx="138534" cy="493960"/>
                </a:xfrm>
              </p:grpSpPr>
              <p:sp>
                <p:nvSpPr>
                  <p:cNvPr id="458" name="矩形 457"/>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59" name="直接连接符 458"/>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6" name="组合 445"/>
                <p:cNvGrpSpPr/>
                <p:nvPr/>
              </p:nvGrpSpPr>
              <p:grpSpPr>
                <a:xfrm>
                  <a:off x="3093550" y="2380545"/>
                  <a:ext cx="122126" cy="493960"/>
                  <a:chOff x="1734748" y="2383668"/>
                  <a:chExt cx="138534" cy="493960"/>
                </a:xfrm>
              </p:grpSpPr>
              <p:sp>
                <p:nvSpPr>
                  <p:cNvPr id="456" name="矩形 455"/>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57" name="直接连接符 456"/>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7" name="组合 446"/>
                <p:cNvGrpSpPr/>
                <p:nvPr/>
              </p:nvGrpSpPr>
              <p:grpSpPr>
                <a:xfrm>
                  <a:off x="3294077" y="2380545"/>
                  <a:ext cx="122126" cy="493960"/>
                  <a:chOff x="1734748" y="2383668"/>
                  <a:chExt cx="138534" cy="493960"/>
                </a:xfrm>
              </p:grpSpPr>
              <p:sp>
                <p:nvSpPr>
                  <p:cNvPr id="454" name="矩形 453"/>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55" name="直接连接符 454"/>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8" name="组合 447"/>
                <p:cNvGrpSpPr/>
                <p:nvPr/>
              </p:nvGrpSpPr>
              <p:grpSpPr>
                <a:xfrm>
                  <a:off x="3494604" y="2380545"/>
                  <a:ext cx="122126" cy="493960"/>
                  <a:chOff x="1734748" y="2383668"/>
                  <a:chExt cx="138534" cy="493960"/>
                </a:xfrm>
              </p:grpSpPr>
              <p:sp>
                <p:nvSpPr>
                  <p:cNvPr id="452" name="矩形 451"/>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53" name="直接连接符 452"/>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9" name="组合 448"/>
                <p:cNvGrpSpPr/>
                <p:nvPr/>
              </p:nvGrpSpPr>
              <p:grpSpPr>
                <a:xfrm>
                  <a:off x="3695131" y="2380545"/>
                  <a:ext cx="122126" cy="493960"/>
                  <a:chOff x="1734748" y="2383668"/>
                  <a:chExt cx="138534" cy="493960"/>
                </a:xfrm>
              </p:grpSpPr>
              <p:sp>
                <p:nvSpPr>
                  <p:cNvPr id="450" name="矩形 449"/>
                  <p:cNvSpPr/>
                  <p:nvPr/>
                </p:nvSpPr>
                <p:spPr>
                  <a:xfrm>
                    <a:off x="1734748" y="2383668"/>
                    <a:ext cx="138534" cy="31951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51" name="直接连接符 450"/>
                  <p:cNvCxnSpPr/>
                  <p:nvPr/>
                </p:nvCxnSpPr>
                <p:spPr>
                  <a:xfrm>
                    <a:off x="1804252" y="2675109"/>
                    <a:ext cx="0" cy="20251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432" name="文本框 431"/>
            <p:cNvSpPr txBox="1"/>
            <p:nvPr/>
          </p:nvSpPr>
          <p:spPr>
            <a:xfrm>
              <a:off x="1860232" y="4001099"/>
              <a:ext cx="1723549" cy="400110"/>
            </a:xfrm>
            <a:prstGeom prst="rect">
              <a:avLst/>
            </a:prstGeom>
            <a:noFill/>
          </p:spPr>
          <p:txBody>
            <a:bodyPr wrap="none" rtlCol="0">
              <a:spAutoFit/>
            </a:bodyPr>
            <a:lstStyle/>
            <a:p>
              <a:pPr algn="ctr"/>
              <a:r>
                <a:rPr lang="zh-CN" altLang="en-US" sz="2000" b="1" dirty="0">
                  <a:gradFill>
                    <a:gsLst>
                      <a:gs pos="0">
                        <a:schemeClr val="tx1">
                          <a:lumMod val="75000"/>
                          <a:lumOff val="25000"/>
                        </a:schemeClr>
                      </a:gs>
                      <a:gs pos="100000">
                        <a:schemeClr val="tx1">
                          <a:lumMod val="85000"/>
                          <a:lumOff val="15000"/>
                        </a:schemeClr>
                      </a:gs>
                    </a:gsLst>
                    <a:lin ang="5400000" scaled="0"/>
                  </a:gradFill>
                  <a:effectLst>
                    <a:outerShdw blurRad="25400" dist="25400" dir="2700000" algn="tl">
                      <a:srgbClr val="000000">
                        <a:alpha val="25000"/>
                      </a:srgbClr>
                    </a:outerShdw>
                  </a:effectLst>
                  <a:cs typeface="+mn-ea"/>
                  <a:sym typeface="+mn-lt"/>
                </a:rPr>
                <a:t>钢琴艺术欣赏</a:t>
              </a:r>
            </a:p>
          </p:txBody>
        </p:sp>
        <p:sp>
          <p:nvSpPr>
            <p:cNvPr id="433" name="矩形 432">
              <a:extLst>
                <a:ext uri="{FF2B5EF4-FFF2-40B4-BE49-F238E27FC236}">
                  <a16:creationId xmlns="" xmlns:a16="http://schemas.microsoft.com/office/drawing/2014/main" id="{49B9E682-55FA-4EFE-B944-C574287A5FDE}"/>
                </a:ext>
              </a:extLst>
            </p:cNvPr>
            <p:cNvSpPr/>
            <p:nvPr/>
          </p:nvSpPr>
          <p:spPr bwMode="auto">
            <a:xfrm>
              <a:off x="1682240" y="4392342"/>
              <a:ext cx="2079532" cy="53553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Brief introduction of new</a:t>
              </a: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employee induction training </a:t>
              </a:r>
              <a:r>
                <a:rPr lang="en-US" altLang="zh-CN" sz="800" dirty="0" err="1">
                  <a:gradFill>
                    <a:gsLst>
                      <a:gs pos="0">
                        <a:schemeClr val="tx1">
                          <a:lumMod val="65000"/>
                          <a:lumOff val="35000"/>
                        </a:schemeClr>
                      </a:gs>
                      <a:gs pos="96000">
                        <a:schemeClr val="tx1">
                          <a:lumMod val="85000"/>
                          <a:lumOff val="15000"/>
                        </a:schemeClr>
                      </a:gs>
                    </a:gsLst>
                    <a:lin ang="5400000" scaled="0"/>
                  </a:gradFill>
                  <a:cs typeface="+mn-ea"/>
                  <a:sym typeface="+mn-lt"/>
                </a:rPr>
                <a:t>enterpr</a:t>
              </a:r>
              <a:endPar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endParaRPr>
            </a:p>
            <a:p>
              <a:pPr algn="ctr">
                <a:lnSpc>
                  <a:spcPct val="120000"/>
                </a:lnSpc>
              </a:pPr>
              <a:r>
                <a:rPr lang="en-US" altLang="zh-CN" sz="800" dirty="0">
                  <a:gradFill>
                    <a:gsLst>
                      <a:gs pos="0">
                        <a:schemeClr val="tx1">
                          <a:lumMod val="65000"/>
                          <a:lumOff val="35000"/>
                        </a:schemeClr>
                      </a:gs>
                      <a:gs pos="96000">
                        <a:schemeClr val="tx1">
                          <a:lumMod val="85000"/>
                          <a:lumOff val="15000"/>
                        </a:schemeClr>
                      </a:gs>
                    </a:gsLst>
                    <a:lin ang="5400000" scaled="0"/>
                  </a:gradFill>
                  <a:cs typeface="+mn-ea"/>
                  <a:sym typeface="+mn-lt"/>
                </a:rPr>
                <a:t> business process</a:t>
              </a:r>
              <a:endParaRPr lang="zh-CN" altLang="en-US" sz="800" dirty="0">
                <a:gradFill>
                  <a:gsLst>
                    <a:gs pos="0">
                      <a:schemeClr val="tx1">
                        <a:lumMod val="65000"/>
                        <a:lumOff val="35000"/>
                      </a:schemeClr>
                    </a:gs>
                    <a:gs pos="96000">
                      <a:schemeClr val="tx1">
                        <a:lumMod val="85000"/>
                        <a:lumOff val="15000"/>
                      </a:schemeClr>
                    </a:gs>
                  </a:gsLst>
                  <a:lin ang="5400000" scaled="0"/>
                </a:gradFill>
                <a:cs typeface="+mn-ea"/>
                <a:sym typeface="+mn-lt"/>
              </a:endParaRPr>
            </a:p>
          </p:txBody>
        </p:sp>
        <p:grpSp>
          <p:nvGrpSpPr>
            <p:cNvPr id="434" name="组合 433"/>
            <p:cNvGrpSpPr/>
            <p:nvPr/>
          </p:nvGrpSpPr>
          <p:grpSpPr>
            <a:xfrm>
              <a:off x="2321067" y="3034112"/>
              <a:ext cx="801878" cy="801876"/>
              <a:chOff x="5953785" y="1232361"/>
              <a:chExt cx="605464" cy="605462"/>
            </a:xfrm>
          </p:grpSpPr>
          <p:sp>
            <p:nvSpPr>
              <p:cNvPr id="435" name="椭圆 434">
                <a:extLst>
                  <a:ext uri="{FF2B5EF4-FFF2-40B4-BE49-F238E27FC236}">
                    <a16:creationId xmlns="" xmlns:a16="http://schemas.microsoft.com/office/drawing/2014/main" id="{2A9B3F6B-DCD1-4908-8676-EA97D5386614}"/>
                  </a:ext>
                </a:extLst>
              </p:cNvPr>
              <p:cNvSpPr/>
              <p:nvPr/>
            </p:nvSpPr>
            <p:spPr>
              <a:xfrm>
                <a:off x="5953785" y="1232361"/>
                <a:ext cx="605464" cy="605462"/>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436" name="TextBox 11">
                <a:extLst>
                  <a:ext uri="{FF2B5EF4-FFF2-40B4-BE49-F238E27FC236}">
                    <a16:creationId xmlns="" xmlns:a16="http://schemas.microsoft.com/office/drawing/2014/main" id="{91278FD8-3CF4-41D6-952E-9BA296858D03}"/>
                  </a:ext>
                </a:extLst>
              </p:cNvPr>
              <p:cNvSpPr txBox="1"/>
              <p:nvPr/>
            </p:nvSpPr>
            <p:spPr>
              <a:xfrm>
                <a:off x="6076884" y="1365645"/>
                <a:ext cx="375696" cy="377632"/>
              </a:xfrm>
              <a:prstGeom prst="rect">
                <a:avLst/>
              </a:prstGeom>
              <a:noFill/>
              <a:effectLst/>
            </p:spPr>
            <p:txBody>
              <a:bodyPr wrap="none" lIns="68580" tIns="34290" rIns="68580" bIns="34290" rtlCol="0">
                <a:spAutoFit/>
              </a:bodyPr>
              <a:lstStyle/>
              <a:p>
                <a:pPr algn="ctr"/>
                <a:r>
                  <a:rPr lang="zh-CN" altLang="en-US" sz="2800" dirty="0">
                    <a:solidFill>
                      <a:schemeClr val="bg1"/>
                    </a:solidFill>
                    <a:effectLst>
                      <a:outerShdw blurRad="25400" dist="25400" dir="2700000" algn="tl">
                        <a:srgbClr val="000000">
                          <a:alpha val="25000"/>
                        </a:srgbClr>
                      </a:outerShdw>
                    </a:effectLst>
                    <a:cs typeface="+mn-ea"/>
                    <a:sym typeface="+mn-lt"/>
                  </a:rPr>
                  <a:t>肆</a:t>
                </a:r>
              </a:p>
            </p:txBody>
          </p:sp>
        </p:grpSp>
      </p:grpSp>
      <p:pic>
        <p:nvPicPr>
          <p:cNvPr id="473" name="图片 47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866720">
            <a:off x="2528290" y="1001344"/>
            <a:ext cx="514517" cy="686022"/>
          </a:xfrm>
          <a:prstGeom prst="rect">
            <a:avLst/>
          </a:prstGeom>
        </p:spPr>
      </p:pic>
      <p:pic>
        <p:nvPicPr>
          <p:cNvPr id="474" name="图片 47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457214">
            <a:off x="9811186" y="691034"/>
            <a:ext cx="514517" cy="686023"/>
          </a:xfrm>
          <a:prstGeom prst="rect">
            <a:avLst/>
          </a:prstGeom>
        </p:spPr>
      </p:pic>
      <p:grpSp>
        <p:nvGrpSpPr>
          <p:cNvPr id="481" name="组合 480"/>
          <p:cNvGrpSpPr/>
          <p:nvPr/>
        </p:nvGrpSpPr>
        <p:grpSpPr>
          <a:xfrm>
            <a:off x="5452869" y="1645690"/>
            <a:ext cx="1319862" cy="85838"/>
            <a:chOff x="5144693" y="1620134"/>
            <a:chExt cx="1319862" cy="85838"/>
          </a:xfrm>
        </p:grpSpPr>
        <p:cxnSp>
          <p:nvCxnSpPr>
            <p:cNvPr id="476" name="直接连接符 475"/>
            <p:cNvCxnSpPr/>
            <p:nvPr/>
          </p:nvCxnSpPr>
          <p:spPr>
            <a:xfrm>
              <a:off x="5144693" y="1620134"/>
              <a:ext cx="1319862" cy="0"/>
            </a:xfrm>
            <a:prstGeom prst="line">
              <a:avLst/>
            </a:prstGeom>
            <a:ln>
              <a:gradFill>
                <a:gsLst>
                  <a:gs pos="100000">
                    <a:srgbClr val="F2DF6A"/>
                  </a:gs>
                  <a:gs pos="0">
                    <a:srgbClr val="AB622C"/>
                  </a:gs>
                </a:gsLst>
                <a:lin ang="0" scaled="0"/>
              </a:gra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p:nvPr/>
          </p:nvCxnSpPr>
          <p:spPr>
            <a:xfrm>
              <a:off x="5526557" y="1705972"/>
              <a:ext cx="556135" cy="0"/>
            </a:xfrm>
            <a:prstGeom prst="line">
              <a:avLst/>
            </a:prstGeom>
            <a:ln>
              <a:gradFill>
                <a:gsLst>
                  <a:gs pos="0">
                    <a:srgbClr val="F2DF6A"/>
                  </a:gs>
                  <a:gs pos="100000">
                    <a:srgbClr val="AB622C"/>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82" name="图片 48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6249" y="5151980"/>
            <a:ext cx="783122" cy="1354590"/>
          </a:xfrm>
          <a:prstGeom prst="rect">
            <a:avLst/>
          </a:prstGeom>
        </p:spPr>
      </p:pic>
      <p:pic>
        <p:nvPicPr>
          <p:cNvPr id="483" name="图片 48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900000">
            <a:off x="10815263" y="5387707"/>
            <a:ext cx="392089" cy="522786"/>
          </a:xfrm>
          <a:prstGeom prst="rect">
            <a:avLst/>
          </a:prstGeom>
        </p:spPr>
      </p:pic>
    </p:spTree>
    <p:extLst>
      <p:ext uri="{BB962C8B-B14F-4D97-AF65-F5344CB8AC3E}">
        <p14:creationId xmlns:p14="http://schemas.microsoft.com/office/powerpoint/2010/main" val="2391001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81"/>
                                            </p:tgtEl>
                                            <p:attrNameLst>
                                              <p:attrName>style.visibility</p:attrName>
                                            </p:attrNameLst>
                                          </p:cBhvr>
                                          <p:to>
                                            <p:strVal val="visible"/>
                                          </p:to>
                                        </p:set>
                                        <p:animEffect transition="in" filter="barn(outVertical)">
                                          <p:cBhvr>
                                            <p:cTn id="7" dur="500"/>
                                            <p:tgtEl>
                                              <p:spTgt spid="481"/>
                                            </p:tgtEl>
                                          </p:cBhvr>
                                        </p:animEffect>
                                      </p:childTnLst>
                                    </p:cTn>
                                  </p:par>
                                  <p:par>
                                    <p:cTn id="8" presetID="53" presetClass="entr" presetSubtype="16" fill="hold" nodeType="withEffect">
                                      <p:stCondLst>
                                        <p:cond delay="0"/>
                                      </p:stCondLst>
                                      <p:childTnLst>
                                        <p:set>
                                          <p:cBhvr>
                                            <p:cTn id="9" dur="1" fill="hold">
                                              <p:stCondLst>
                                                <p:cond delay="0"/>
                                              </p:stCondLst>
                                            </p:cTn>
                                            <p:tgtEl>
                                              <p:spTgt spid="474"/>
                                            </p:tgtEl>
                                            <p:attrNameLst>
                                              <p:attrName>style.visibility</p:attrName>
                                            </p:attrNameLst>
                                          </p:cBhvr>
                                          <p:to>
                                            <p:strVal val="visible"/>
                                          </p:to>
                                        </p:set>
                                        <p:anim calcmode="lin" valueType="num">
                                          <p:cBhvr>
                                            <p:cTn id="10" dur="500" fill="hold"/>
                                            <p:tgtEl>
                                              <p:spTgt spid="474"/>
                                            </p:tgtEl>
                                            <p:attrNameLst>
                                              <p:attrName>ppt_w</p:attrName>
                                            </p:attrNameLst>
                                          </p:cBhvr>
                                          <p:tavLst>
                                            <p:tav tm="0">
                                              <p:val>
                                                <p:fltVal val="0"/>
                                              </p:val>
                                            </p:tav>
                                            <p:tav tm="100000">
                                              <p:val>
                                                <p:strVal val="#ppt_w"/>
                                              </p:val>
                                            </p:tav>
                                          </p:tavLst>
                                        </p:anim>
                                        <p:anim calcmode="lin" valueType="num">
                                          <p:cBhvr>
                                            <p:cTn id="11" dur="500" fill="hold"/>
                                            <p:tgtEl>
                                              <p:spTgt spid="474"/>
                                            </p:tgtEl>
                                            <p:attrNameLst>
                                              <p:attrName>ppt_h</p:attrName>
                                            </p:attrNameLst>
                                          </p:cBhvr>
                                          <p:tavLst>
                                            <p:tav tm="0">
                                              <p:val>
                                                <p:fltVal val="0"/>
                                              </p:val>
                                            </p:tav>
                                            <p:tav tm="100000">
                                              <p:val>
                                                <p:strVal val="#ppt_h"/>
                                              </p:val>
                                            </p:tav>
                                          </p:tavLst>
                                        </p:anim>
                                        <p:animEffect transition="in" filter="fade">
                                          <p:cBhvr>
                                            <p:cTn id="12" dur="500"/>
                                            <p:tgtEl>
                                              <p:spTgt spid="474"/>
                                            </p:tgtEl>
                                          </p:cBhvr>
                                        </p:animEffect>
                                      </p:childTnLst>
                                    </p:cTn>
                                  </p:par>
                                  <p:par>
                                    <p:cTn id="13" presetID="53" presetClass="entr" presetSubtype="16" fill="hold" nodeType="withEffect">
                                      <p:stCondLst>
                                        <p:cond delay="0"/>
                                      </p:stCondLst>
                                      <p:childTnLst>
                                        <p:set>
                                          <p:cBhvr>
                                            <p:cTn id="14" dur="1" fill="hold">
                                              <p:stCondLst>
                                                <p:cond delay="0"/>
                                              </p:stCondLst>
                                            </p:cTn>
                                            <p:tgtEl>
                                              <p:spTgt spid="473"/>
                                            </p:tgtEl>
                                            <p:attrNameLst>
                                              <p:attrName>style.visibility</p:attrName>
                                            </p:attrNameLst>
                                          </p:cBhvr>
                                          <p:to>
                                            <p:strVal val="visible"/>
                                          </p:to>
                                        </p:set>
                                        <p:anim calcmode="lin" valueType="num">
                                          <p:cBhvr>
                                            <p:cTn id="15" dur="500" fill="hold"/>
                                            <p:tgtEl>
                                              <p:spTgt spid="473"/>
                                            </p:tgtEl>
                                            <p:attrNameLst>
                                              <p:attrName>ppt_w</p:attrName>
                                            </p:attrNameLst>
                                          </p:cBhvr>
                                          <p:tavLst>
                                            <p:tav tm="0">
                                              <p:val>
                                                <p:fltVal val="0"/>
                                              </p:val>
                                            </p:tav>
                                            <p:tav tm="100000">
                                              <p:val>
                                                <p:strVal val="#ppt_w"/>
                                              </p:val>
                                            </p:tav>
                                          </p:tavLst>
                                        </p:anim>
                                        <p:anim calcmode="lin" valueType="num">
                                          <p:cBhvr>
                                            <p:cTn id="16" dur="500" fill="hold"/>
                                            <p:tgtEl>
                                              <p:spTgt spid="473"/>
                                            </p:tgtEl>
                                            <p:attrNameLst>
                                              <p:attrName>ppt_h</p:attrName>
                                            </p:attrNameLst>
                                          </p:cBhvr>
                                          <p:tavLst>
                                            <p:tav tm="0">
                                              <p:val>
                                                <p:fltVal val="0"/>
                                              </p:val>
                                            </p:tav>
                                            <p:tav tm="100000">
                                              <p:val>
                                                <p:strVal val="#ppt_h"/>
                                              </p:val>
                                            </p:tav>
                                          </p:tavLst>
                                        </p:anim>
                                        <p:animEffect transition="in" filter="fade">
                                          <p:cBhvr>
                                            <p:cTn id="17" dur="500"/>
                                            <p:tgtEl>
                                              <p:spTgt spid="473"/>
                                            </p:tgtEl>
                                          </p:cBhvr>
                                        </p:animEffect>
                                      </p:childTnLst>
                                    </p:cTn>
                                  </p:par>
                                  <p:par>
                                    <p:cTn id="18" presetID="53" presetClass="entr" presetSubtype="16" fill="hold" nodeType="withEffect">
                                      <p:stCondLst>
                                        <p:cond delay="0"/>
                                      </p:stCondLst>
                                      <p:childTnLst>
                                        <p:set>
                                          <p:cBhvr>
                                            <p:cTn id="19" dur="1" fill="hold">
                                              <p:stCondLst>
                                                <p:cond delay="0"/>
                                              </p:stCondLst>
                                            </p:cTn>
                                            <p:tgtEl>
                                              <p:spTgt spid="482"/>
                                            </p:tgtEl>
                                            <p:attrNameLst>
                                              <p:attrName>style.visibility</p:attrName>
                                            </p:attrNameLst>
                                          </p:cBhvr>
                                          <p:to>
                                            <p:strVal val="visible"/>
                                          </p:to>
                                        </p:set>
                                        <p:anim calcmode="lin" valueType="num">
                                          <p:cBhvr>
                                            <p:cTn id="20" dur="500" fill="hold"/>
                                            <p:tgtEl>
                                              <p:spTgt spid="482"/>
                                            </p:tgtEl>
                                            <p:attrNameLst>
                                              <p:attrName>ppt_w</p:attrName>
                                            </p:attrNameLst>
                                          </p:cBhvr>
                                          <p:tavLst>
                                            <p:tav tm="0">
                                              <p:val>
                                                <p:fltVal val="0"/>
                                              </p:val>
                                            </p:tav>
                                            <p:tav tm="100000">
                                              <p:val>
                                                <p:strVal val="#ppt_w"/>
                                              </p:val>
                                            </p:tav>
                                          </p:tavLst>
                                        </p:anim>
                                        <p:anim calcmode="lin" valueType="num">
                                          <p:cBhvr>
                                            <p:cTn id="21" dur="500" fill="hold"/>
                                            <p:tgtEl>
                                              <p:spTgt spid="482"/>
                                            </p:tgtEl>
                                            <p:attrNameLst>
                                              <p:attrName>ppt_h</p:attrName>
                                            </p:attrNameLst>
                                          </p:cBhvr>
                                          <p:tavLst>
                                            <p:tav tm="0">
                                              <p:val>
                                                <p:fltVal val="0"/>
                                              </p:val>
                                            </p:tav>
                                            <p:tav tm="100000">
                                              <p:val>
                                                <p:strVal val="#ppt_h"/>
                                              </p:val>
                                            </p:tav>
                                          </p:tavLst>
                                        </p:anim>
                                        <p:animEffect transition="in" filter="fade">
                                          <p:cBhvr>
                                            <p:cTn id="22" dur="500"/>
                                            <p:tgtEl>
                                              <p:spTgt spid="482"/>
                                            </p:tgtEl>
                                          </p:cBhvr>
                                        </p:animEffect>
                                      </p:childTnLst>
                                    </p:cTn>
                                  </p:par>
                                  <p:par>
                                    <p:cTn id="23" presetID="41" presetClass="entr" presetSubtype="0" fill="hold" grpId="0" nodeType="withEffect">
                                      <p:stCondLst>
                                        <p:cond delay="250"/>
                                      </p:stCondLst>
                                      <p:iterate type="lt">
                                        <p:tmPct val="10000"/>
                                      </p:iterate>
                                      <p:childTnLst>
                                        <p:set>
                                          <p:cBhvr>
                                            <p:cTn id="24" dur="1" fill="hold">
                                              <p:stCondLst>
                                                <p:cond delay="0"/>
                                              </p:stCondLst>
                                            </p:cTn>
                                            <p:tgtEl>
                                              <p:spTgt spid="177"/>
                                            </p:tgtEl>
                                            <p:attrNameLst>
                                              <p:attrName>style.visibility</p:attrName>
                                            </p:attrNameLst>
                                          </p:cBhvr>
                                          <p:to>
                                            <p:strVal val="visible"/>
                                          </p:to>
                                        </p:set>
                                        <p:anim calcmode="lin" valueType="num">
                                          <p:cBhvr>
                                            <p:cTn id="25" dur="500" fill="hold"/>
                                            <p:tgtEl>
                                              <p:spTgt spid="17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77"/>
                                            </p:tgtEl>
                                            <p:attrNameLst>
                                              <p:attrName>ppt_y</p:attrName>
                                            </p:attrNameLst>
                                          </p:cBhvr>
                                          <p:tavLst>
                                            <p:tav tm="0">
                                              <p:val>
                                                <p:strVal val="#ppt_y"/>
                                              </p:val>
                                            </p:tav>
                                            <p:tav tm="100000">
                                              <p:val>
                                                <p:strVal val="#ppt_y"/>
                                              </p:val>
                                            </p:tav>
                                          </p:tavLst>
                                        </p:anim>
                                        <p:anim calcmode="lin" valueType="num">
                                          <p:cBhvr>
                                            <p:cTn id="27" dur="500" fill="hold"/>
                                            <p:tgtEl>
                                              <p:spTgt spid="17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7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77"/>
                                            </p:tgtEl>
                                          </p:cBhvr>
                                        </p:animEffect>
                                      </p:childTnLst>
                                    </p:cTn>
                                  </p:par>
                                </p:childTnLst>
                              </p:cTn>
                            </p:par>
                            <p:par>
                              <p:cTn id="30" fill="hold">
                                <p:stCondLst>
                                  <p:cond delay="1100"/>
                                </p:stCondLst>
                                <p:childTnLst>
                                  <p:par>
                                    <p:cTn id="31" presetID="2" presetClass="entr" presetSubtype="4" fill="hold" nodeType="afterEffect" p14:presetBounceEnd="40000">
                                      <p:stCondLst>
                                        <p:cond delay="0"/>
                                      </p:stCondLst>
                                      <p:childTnLst>
                                        <p:set>
                                          <p:cBhvr>
                                            <p:cTn id="32" dur="1" fill="hold">
                                              <p:stCondLst>
                                                <p:cond delay="0"/>
                                              </p:stCondLst>
                                            </p:cTn>
                                            <p:tgtEl>
                                              <p:spTgt spid="176"/>
                                            </p:tgtEl>
                                            <p:attrNameLst>
                                              <p:attrName>style.visibility</p:attrName>
                                            </p:attrNameLst>
                                          </p:cBhvr>
                                          <p:to>
                                            <p:strVal val="visible"/>
                                          </p:to>
                                        </p:set>
                                        <p:anim calcmode="lin" valueType="num" p14:bounceEnd="40000">
                                          <p:cBhvr additive="base">
                                            <p:cTn id="33" dur="750" fill="hold"/>
                                            <p:tgtEl>
                                              <p:spTgt spid="176"/>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176"/>
                                            </p:tgtEl>
                                            <p:attrNameLst>
                                              <p:attrName>ppt_y</p:attrName>
                                            </p:attrNameLst>
                                          </p:cBhvr>
                                          <p:tavLst>
                                            <p:tav tm="0">
                                              <p:val>
                                                <p:strVal val="1+#ppt_h/2"/>
                                              </p:val>
                                            </p:tav>
                                            <p:tav tm="100000">
                                              <p:val>
                                                <p:strVal val="#ppt_y"/>
                                              </p:val>
                                            </p:tav>
                                          </p:tavLst>
                                        </p:anim>
                                      </p:childTnLst>
                                    </p:cTn>
                                  </p:par>
                                </p:childTnLst>
                              </p:cTn>
                            </p:par>
                            <p:par>
                              <p:cTn id="35" fill="hold">
                                <p:stCondLst>
                                  <p:cond delay="1850"/>
                                </p:stCondLst>
                                <p:childTnLst>
                                  <p:par>
                                    <p:cTn id="36" presetID="2" presetClass="entr" presetSubtype="4" fill="hold" nodeType="afterEffect" p14:presetBounceEnd="40000">
                                      <p:stCondLst>
                                        <p:cond delay="0"/>
                                      </p:stCondLst>
                                      <p:childTnLst>
                                        <p:set>
                                          <p:cBhvr>
                                            <p:cTn id="37" dur="1" fill="hold">
                                              <p:stCondLst>
                                                <p:cond delay="0"/>
                                              </p:stCondLst>
                                            </p:cTn>
                                            <p:tgtEl>
                                              <p:spTgt spid="346"/>
                                            </p:tgtEl>
                                            <p:attrNameLst>
                                              <p:attrName>style.visibility</p:attrName>
                                            </p:attrNameLst>
                                          </p:cBhvr>
                                          <p:to>
                                            <p:strVal val="visible"/>
                                          </p:to>
                                        </p:set>
                                        <p:anim calcmode="lin" valueType="num" p14:bounceEnd="40000">
                                          <p:cBhvr additive="base">
                                            <p:cTn id="38" dur="750" fill="hold"/>
                                            <p:tgtEl>
                                              <p:spTgt spid="346"/>
                                            </p:tgtEl>
                                            <p:attrNameLst>
                                              <p:attrName>ppt_x</p:attrName>
                                            </p:attrNameLst>
                                          </p:cBhvr>
                                          <p:tavLst>
                                            <p:tav tm="0">
                                              <p:val>
                                                <p:strVal val="#ppt_x"/>
                                              </p:val>
                                            </p:tav>
                                            <p:tav tm="100000">
                                              <p:val>
                                                <p:strVal val="#ppt_x"/>
                                              </p:val>
                                            </p:tav>
                                          </p:tavLst>
                                        </p:anim>
                                        <p:anim calcmode="lin" valueType="num" p14:bounceEnd="40000">
                                          <p:cBhvr additive="base">
                                            <p:cTn id="39" dur="750" fill="hold"/>
                                            <p:tgtEl>
                                              <p:spTgt spid="346"/>
                                            </p:tgtEl>
                                            <p:attrNameLst>
                                              <p:attrName>ppt_y</p:attrName>
                                            </p:attrNameLst>
                                          </p:cBhvr>
                                          <p:tavLst>
                                            <p:tav tm="0">
                                              <p:val>
                                                <p:strVal val="1+#ppt_h/2"/>
                                              </p:val>
                                            </p:tav>
                                            <p:tav tm="100000">
                                              <p:val>
                                                <p:strVal val="#ppt_y"/>
                                              </p:val>
                                            </p:tav>
                                          </p:tavLst>
                                        </p:anim>
                                      </p:childTnLst>
                                    </p:cTn>
                                  </p:par>
                                </p:childTnLst>
                              </p:cTn>
                            </p:par>
                            <p:par>
                              <p:cTn id="40" fill="hold">
                                <p:stCondLst>
                                  <p:cond delay="2600"/>
                                </p:stCondLst>
                                <p:childTnLst>
                                  <p:par>
                                    <p:cTn id="41" presetID="2" presetClass="entr" presetSubtype="4" fill="hold" nodeType="afterEffect" p14:presetBounceEnd="40000">
                                      <p:stCondLst>
                                        <p:cond delay="0"/>
                                      </p:stCondLst>
                                      <p:childTnLst>
                                        <p:set>
                                          <p:cBhvr>
                                            <p:cTn id="42" dur="1" fill="hold">
                                              <p:stCondLst>
                                                <p:cond delay="0"/>
                                              </p:stCondLst>
                                            </p:cTn>
                                            <p:tgtEl>
                                              <p:spTgt spid="388"/>
                                            </p:tgtEl>
                                            <p:attrNameLst>
                                              <p:attrName>style.visibility</p:attrName>
                                            </p:attrNameLst>
                                          </p:cBhvr>
                                          <p:to>
                                            <p:strVal val="visible"/>
                                          </p:to>
                                        </p:set>
                                        <p:anim calcmode="lin" valueType="num" p14:bounceEnd="40000">
                                          <p:cBhvr additive="base">
                                            <p:cTn id="43" dur="750" fill="hold"/>
                                            <p:tgtEl>
                                              <p:spTgt spid="388"/>
                                            </p:tgtEl>
                                            <p:attrNameLst>
                                              <p:attrName>ppt_x</p:attrName>
                                            </p:attrNameLst>
                                          </p:cBhvr>
                                          <p:tavLst>
                                            <p:tav tm="0">
                                              <p:val>
                                                <p:strVal val="#ppt_x"/>
                                              </p:val>
                                            </p:tav>
                                            <p:tav tm="100000">
                                              <p:val>
                                                <p:strVal val="#ppt_x"/>
                                              </p:val>
                                            </p:tav>
                                          </p:tavLst>
                                        </p:anim>
                                        <p:anim calcmode="lin" valueType="num" p14:bounceEnd="40000">
                                          <p:cBhvr additive="base">
                                            <p:cTn id="44" dur="750" fill="hold"/>
                                            <p:tgtEl>
                                              <p:spTgt spid="388"/>
                                            </p:tgtEl>
                                            <p:attrNameLst>
                                              <p:attrName>ppt_y</p:attrName>
                                            </p:attrNameLst>
                                          </p:cBhvr>
                                          <p:tavLst>
                                            <p:tav tm="0">
                                              <p:val>
                                                <p:strVal val="1+#ppt_h/2"/>
                                              </p:val>
                                            </p:tav>
                                            <p:tav tm="100000">
                                              <p:val>
                                                <p:strVal val="#ppt_y"/>
                                              </p:val>
                                            </p:tav>
                                          </p:tavLst>
                                        </p:anim>
                                      </p:childTnLst>
                                    </p:cTn>
                                  </p:par>
                                </p:childTnLst>
                              </p:cTn>
                            </p:par>
                            <p:par>
                              <p:cTn id="45" fill="hold">
                                <p:stCondLst>
                                  <p:cond delay="3350"/>
                                </p:stCondLst>
                                <p:childTnLst>
                                  <p:par>
                                    <p:cTn id="46" presetID="2" presetClass="entr" presetSubtype="4" fill="hold" nodeType="afterEffect" p14:presetBounceEnd="40000">
                                      <p:stCondLst>
                                        <p:cond delay="0"/>
                                      </p:stCondLst>
                                      <p:childTnLst>
                                        <p:set>
                                          <p:cBhvr>
                                            <p:cTn id="47" dur="1" fill="hold">
                                              <p:stCondLst>
                                                <p:cond delay="0"/>
                                              </p:stCondLst>
                                            </p:cTn>
                                            <p:tgtEl>
                                              <p:spTgt spid="430"/>
                                            </p:tgtEl>
                                            <p:attrNameLst>
                                              <p:attrName>style.visibility</p:attrName>
                                            </p:attrNameLst>
                                          </p:cBhvr>
                                          <p:to>
                                            <p:strVal val="visible"/>
                                          </p:to>
                                        </p:set>
                                        <p:anim calcmode="lin" valueType="num" p14:bounceEnd="40000">
                                          <p:cBhvr additive="base">
                                            <p:cTn id="48" dur="750" fill="hold"/>
                                            <p:tgtEl>
                                              <p:spTgt spid="430"/>
                                            </p:tgtEl>
                                            <p:attrNameLst>
                                              <p:attrName>ppt_x</p:attrName>
                                            </p:attrNameLst>
                                          </p:cBhvr>
                                          <p:tavLst>
                                            <p:tav tm="0">
                                              <p:val>
                                                <p:strVal val="#ppt_x"/>
                                              </p:val>
                                            </p:tav>
                                            <p:tav tm="100000">
                                              <p:val>
                                                <p:strVal val="#ppt_x"/>
                                              </p:val>
                                            </p:tav>
                                          </p:tavLst>
                                        </p:anim>
                                        <p:anim calcmode="lin" valueType="num" p14:bounceEnd="40000">
                                          <p:cBhvr additive="base">
                                            <p:cTn id="49" dur="750" fill="hold"/>
                                            <p:tgtEl>
                                              <p:spTgt spid="4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81"/>
                                            </p:tgtEl>
                                            <p:attrNameLst>
                                              <p:attrName>style.visibility</p:attrName>
                                            </p:attrNameLst>
                                          </p:cBhvr>
                                          <p:to>
                                            <p:strVal val="visible"/>
                                          </p:to>
                                        </p:set>
                                        <p:animEffect transition="in" filter="barn(outVertical)">
                                          <p:cBhvr>
                                            <p:cTn id="7" dur="500"/>
                                            <p:tgtEl>
                                              <p:spTgt spid="481"/>
                                            </p:tgtEl>
                                          </p:cBhvr>
                                        </p:animEffect>
                                      </p:childTnLst>
                                    </p:cTn>
                                  </p:par>
                                  <p:par>
                                    <p:cTn id="8" presetID="53" presetClass="entr" presetSubtype="16" fill="hold" nodeType="withEffect">
                                      <p:stCondLst>
                                        <p:cond delay="0"/>
                                      </p:stCondLst>
                                      <p:childTnLst>
                                        <p:set>
                                          <p:cBhvr>
                                            <p:cTn id="9" dur="1" fill="hold">
                                              <p:stCondLst>
                                                <p:cond delay="0"/>
                                              </p:stCondLst>
                                            </p:cTn>
                                            <p:tgtEl>
                                              <p:spTgt spid="474"/>
                                            </p:tgtEl>
                                            <p:attrNameLst>
                                              <p:attrName>style.visibility</p:attrName>
                                            </p:attrNameLst>
                                          </p:cBhvr>
                                          <p:to>
                                            <p:strVal val="visible"/>
                                          </p:to>
                                        </p:set>
                                        <p:anim calcmode="lin" valueType="num">
                                          <p:cBhvr>
                                            <p:cTn id="10" dur="500" fill="hold"/>
                                            <p:tgtEl>
                                              <p:spTgt spid="474"/>
                                            </p:tgtEl>
                                            <p:attrNameLst>
                                              <p:attrName>ppt_w</p:attrName>
                                            </p:attrNameLst>
                                          </p:cBhvr>
                                          <p:tavLst>
                                            <p:tav tm="0">
                                              <p:val>
                                                <p:fltVal val="0"/>
                                              </p:val>
                                            </p:tav>
                                            <p:tav tm="100000">
                                              <p:val>
                                                <p:strVal val="#ppt_w"/>
                                              </p:val>
                                            </p:tav>
                                          </p:tavLst>
                                        </p:anim>
                                        <p:anim calcmode="lin" valueType="num">
                                          <p:cBhvr>
                                            <p:cTn id="11" dur="500" fill="hold"/>
                                            <p:tgtEl>
                                              <p:spTgt spid="474"/>
                                            </p:tgtEl>
                                            <p:attrNameLst>
                                              <p:attrName>ppt_h</p:attrName>
                                            </p:attrNameLst>
                                          </p:cBhvr>
                                          <p:tavLst>
                                            <p:tav tm="0">
                                              <p:val>
                                                <p:fltVal val="0"/>
                                              </p:val>
                                            </p:tav>
                                            <p:tav tm="100000">
                                              <p:val>
                                                <p:strVal val="#ppt_h"/>
                                              </p:val>
                                            </p:tav>
                                          </p:tavLst>
                                        </p:anim>
                                        <p:animEffect transition="in" filter="fade">
                                          <p:cBhvr>
                                            <p:cTn id="12" dur="500"/>
                                            <p:tgtEl>
                                              <p:spTgt spid="474"/>
                                            </p:tgtEl>
                                          </p:cBhvr>
                                        </p:animEffect>
                                      </p:childTnLst>
                                    </p:cTn>
                                  </p:par>
                                  <p:par>
                                    <p:cTn id="13" presetID="53" presetClass="entr" presetSubtype="16" fill="hold" nodeType="withEffect">
                                      <p:stCondLst>
                                        <p:cond delay="0"/>
                                      </p:stCondLst>
                                      <p:childTnLst>
                                        <p:set>
                                          <p:cBhvr>
                                            <p:cTn id="14" dur="1" fill="hold">
                                              <p:stCondLst>
                                                <p:cond delay="0"/>
                                              </p:stCondLst>
                                            </p:cTn>
                                            <p:tgtEl>
                                              <p:spTgt spid="473"/>
                                            </p:tgtEl>
                                            <p:attrNameLst>
                                              <p:attrName>style.visibility</p:attrName>
                                            </p:attrNameLst>
                                          </p:cBhvr>
                                          <p:to>
                                            <p:strVal val="visible"/>
                                          </p:to>
                                        </p:set>
                                        <p:anim calcmode="lin" valueType="num">
                                          <p:cBhvr>
                                            <p:cTn id="15" dur="500" fill="hold"/>
                                            <p:tgtEl>
                                              <p:spTgt spid="473"/>
                                            </p:tgtEl>
                                            <p:attrNameLst>
                                              <p:attrName>ppt_w</p:attrName>
                                            </p:attrNameLst>
                                          </p:cBhvr>
                                          <p:tavLst>
                                            <p:tav tm="0">
                                              <p:val>
                                                <p:fltVal val="0"/>
                                              </p:val>
                                            </p:tav>
                                            <p:tav tm="100000">
                                              <p:val>
                                                <p:strVal val="#ppt_w"/>
                                              </p:val>
                                            </p:tav>
                                          </p:tavLst>
                                        </p:anim>
                                        <p:anim calcmode="lin" valueType="num">
                                          <p:cBhvr>
                                            <p:cTn id="16" dur="500" fill="hold"/>
                                            <p:tgtEl>
                                              <p:spTgt spid="473"/>
                                            </p:tgtEl>
                                            <p:attrNameLst>
                                              <p:attrName>ppt_h</p:attrName>
                                            </p:attrNameLst>
                                          </p:cBhvr>
                                          <p:tavLst>
                                            <p:tav tm="0">
                                              <p:val>
                                                <p:fltVal val="0"/>
                                              </p:val>
                                            </p:tav>
                                            <p:tav tm="100000">
                                              <p:val>
                                                <p:strVal val="#ppt_h"/>
                                              </p:val>
                                            </p:tav>
                                          </p:tavLst>
                                        </p:anim>
                                        <p:animEffect transition="in" filter="fade">
                                          <p:cBhvr>
                                            <p:cTn id="17" dur="500"/>
                                            <p:tgtEl>
                                              <p:spTgt spid="473"/>
                                            </p:tgtEl>
                                          </p:cBhvr>
                                        </p:animEffect>
                                      </p:childTnLst>
                                    </p:cTn>
                                  </p:par>
                                  <p:par>
                                    <p:cTn id="18" presetID="53" presetClass="entr" presetSubtype="16" fill="hold" nodeType="withEffect">
                                      <p:stCondLst>
                                        <p:cond delay="0"/>
                                      </p:stCondLst>
                                      <p:childTnLst>
                                        <p:set>
                                          <p:cBhvr>
                                            <p:cTn id="19" dur="1" fill="hold">
                                              <p:stCondLst>
                                                <p:cond delay="0"/>
                                              </p:stCondLst>
                                            </p:cTn>
                                            <p:tgtEl>
                                              <p:spTgt spid="482"/>
                                            </p:tgtEl>
                                            <p:attrNameLst>
                                              <p:attrName>style.visibility</p:attrName>
                                            </p:attrNameLst>
                                          </p:cBhvr>
                                          <p:to>
                                            <p:strVal val="visible"/>
                                          </p:to>
                                        </p:set>
                                        <p:anim calcmode="lin" valueType="num">
                                          <p:cBhvr>
                                            <p:cTn id="20" dur="500" fill="hold"/>
                                            <p:tgtEl>
                                              <p:spTgt spid="482"/>
                                            </p:tgtEl>
                                            <p:attrNameLst>
                                              <p:attrName>ppt_w</p:attrName>
                                            </p:attrNameLst>
                                          </p:cBhvr>
                                          <p:tavLst>
                                            <p:tav tm="0">
                                              <p:val>
                                                <p:fltVal val="0"/>
                                              </p:val>
                                            </p:tav>
                                            <p:tav tm="100000">
                                              <p:val>
                                                <p:strVal val="#ppt_w"/>
                                              </p:val>
                                            </p:tav>
                                          </p:tavLst>
                                        </p:anim>
                                        <p:anim calcmode="lin" valueType="num">
                                          <p:cBhvr>
                                            <p:cTn id="21" dur="500" fill="hold"/>
                                            <p:tgtEl>
                                              <p:spTgt spid="482"/>
                                            </p:tgtEl>
                                            <p:attrNameLst>
                                              <p:attrName>ppt_h</p:attrName>
                                            </p:attrNameLst>
                                          </p:cBhvr>
                                          <p:tavLst>
                                            <p:tav tm="0">
                                              <p:val>
                                                <p:fltVal val="0"/>
                                              </p:val>
                                            </p:tav>
                                            <p:tav tm="100000">
                                              <p:val>
                                                <p:strVal val="#ppt_h"/>
                                              </p:val>
                                            </p:tav>
                                          </p:tavLst>
                                        </p:anim>
                                        <p:animEffect transition="in" filter="fade">
                                          <p:cBhvr>
                                            <p:cTn id="22" dur="500"/>
                                            <p:tgtEl>
                                              <p:spTgt spid="482"/>
                                            </p:tgtEl>
                                          </p:cBhvr>
                                        </p:animEffect>
                                      </p:childTnLst>
                                    </p:cTn>
                                  </p:par>
                                  <p:par>
                                    <p:cTn id="23" presetID="41" presetClass="entr" presetSubtype="0" fill="hold" grpId="0" nodeType="withEffect">
                                      <p:stCondLst>
                                        <p:cond delay="250"/>
                                      </p:stCondLst>
                                      <p:iterate type="lt">
                                        <p:tmPct val="10000"/>
                                      </p:iterate>
                                      <p:childTnLst>
                                        <p:set>
                                          <p:cBhvr>
                                            <p:cTn id="24" dur="1" fill="hold">
                                              <p:stCondLst>
                                                <p:cond delay="0"/>
                                              </p:stCondLst>
                                            </p:cTn>
                                            <p:tgtEl>
                                              <p:spTgt spid="177"/>
                                            </p:tgtEl>
                                            <p:attrNameLst>
                                              <p:attrName>style.visibility</p:attrName>
                                            </p:attrNameLst>
                                          </p:cBhvr>
                                          <p:to>
                                            <p:strVal val="visible"/>
                                          </p:to>
                                        </p:set>
                                        <p:anim calcmode="lin" valueType="num">
                                          <p:cBhvr>
                                            <p:cTn id="25" dur="500" fill="hold"/>
                                            <p:tgtEl>
                                              <p:spTgt spid="17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77"/>
                                            </p:tgtEl>
                                            <p:attrNameLst>
                                              <p:attrName>ppt_y</p:attrName>
                                            </p:attrNameLst>
                                          </p:cBhvr>
                                          <p:tavLst>
                                            <p:tav tm="0">
                                              <p:val>
                                                <p:strVal val="#ppt_y"/>
                                              </p:val>
                                            </p:tav>
                                            <p:tav tm="100000">
                                              <p:val>
                                                <p:strVal val="#ppt_y"/>
                                              </p:val>
                                            </p:tav>
                                          </p:tavLst>
                                        </p:anim>
                                        <p:anim calcmode="lin" valueType="num">
                                          <p:cBhvr>
                                            <p:cTn id="27" dur="500" fill="hold"/>
                                            <p:tgtEl>
                                              <p:spTgt spid="17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7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77"/>
                                            </p:tgtEl>
                                          </p:cBhvr>
                                        </p:animEffect>
                                      </p:childTnLst>
                                    </p:cTn>
                                  </p:par>
                                </p:childTnLst>
                              </p:cTn>
                            </p:par>
                            <p:par>
                              <p:cTn id="30" fill="hold">
                                <p:stCondLst>
                                  <p:cond delay="1100"/>
                                </p:stCondLst>
                                <p:childTnLst>
                                  <p:par>
                                    <p:cTn id="31" presetID="2" presetClass="entr" presetSubtype="4" fill="hold" nodeType="afterEffect">
                                      <p:stCondLst>
                                        <p:cond delay="0"/>
                                      </p:stCondLst>
                                      <p:childTnLst>
                                        <p:set>
                                          <p:cBhvr>
                                            <p:cTn id="32" dur="1" fill="hold">
                                              <p:stCondLst>
                                                <p:cond delay="0"/>
                                              </p:stCondLst>
                                            </p:cTn>
                                            <p:tgtEl>
                                              <p:spTgt spid="176"/>
                                            </p:tgtEl>
                                            <p:attrNameLst>
                                              <p:attrName>style.visibility</p:attrName>
                                            </p:attrNameLst>
                                          </p:cBhvr>
                                          <p:to>
                                            <p:strVal val="visible"/>
                                          </p:to>
                                        </p:set>
                                        <p:anim calcmode="lin" valueType="num">
                                          <p:cBhvr additive="base">
                                            <p:cTn id="33" dur="750" fill="hold"/>
                                            <p:tgtEl>
                                              <p:spTgt spid="176"/>
                                            </p:tgtEl>
                                            <p:attrNameLst>
                                              <p:attrName>ppt_x</p:attrName>
                                            </p:attrNameLst>
                                          </p:cBhvr>
                                          <p:tavLst>
                                            <p:tav tm="0">
                                              <p:val>
                                                <p:strVal val="#ppt_x"/>
                                              </p:val>
                                            </p:tav>
                                            <p:tav tm="100000">
                                              <p:val>
                                                <p:strVal val="#ppt_x"/>
                                              </p:val>
                                            </p:tav>
                                          </p:tavLst>
                                        </p:anim>
                                        <p:anim calcmode="lin" valueType="num">
                                          <p:cBhvr additive="base">
                                            <p:cTn id="34" dur="750" fill="hold"/>
                                            <p:tgtEl>
                                              <p:spTgt spid="176"/>
                                            </p:tgtEl>
                                            <p:attrNameLst>
                                              <p:attrName>ppt_y</p:attrName>
                                            </p:attrNameLst>
                                          </p:cBhvr>
                                          <p:tavLst>
                                            <p:tav tm="0">
                                              <p:val>
                                                <p:strVal val="1+#ppt_h/2"/>
                                              </p:val>
                                            </p:tav>
                                            <p:tav tm="100000">
                                              <p:val>
                                                <p:strVal val="#ppt_y"/>
                                              </p:val>
                                            </p:tav>
                                          </p:tavLst>
                                        </p:anim>
                                      </p:childTnLst>
                                    </p:cTn>
                                  </p:par>
                                </p:childTnLst>
                              </p:cTn>
                            </p:par>
                            <p:par>
                              <p:cTn id="35" fill="hold">
                                <p:stCondLst>
                                  <p:cond delay="1850"/>
                                </p:stCondLst>
                                <p:childTnLst>
                                  <p:par>
                                    <p:cTn id="36" presetID="2" presetClass="entr" presetSubtype="4" fill="hold" nodeType="afterEffect">
                                      <p:stCondLst>
                                        <p:cond delay="0"/>
                                      </p:stCondLst>
                                      <p:childTnLst>
                                        <p:set>
                                          <p:cBhvr>
                                            <p:cTn id="37" dur="1" fill="hold">
                                              <p:stCondLst>
                                                <p:cond delay="0"/>
                                              </p:stCondLst>
                                            </p:cTn>
                                            <p:tgtEl>
                                              <p:spTgt spid="346"/>
                                            </p:tgtEl>
                                            <p:attrNameLst>
                                              <p:attrName>style.visibility</p:attrName>
                                            </p:attrNameLst>
                                          </p:cBhvr>
                                          <p:to>
                                            <p:strVal val="visible"/>
                                          </p:to>
                                        </p:set>
                                        <p:anim calcmode="lin" valueType="num">
                                          <p:cBhvr additive="base">
                                            <p:cTn id="38" dur="750" fill="hold"/>
                                            <p:tgtEl>
                                              <p:spTgt spid="346"/>
                                            </p:tgtEl>
                                            <p:attrNameLst>
                                              <p:attrName>ppt_x</p:attrName>
                                            </p:attrNameLst>
                                          </p:cBhvr>
                                          <p:tavLst>
                                            <p:tav tm="0">
                                              <p:val>
                                                <p:strVal val="#ppt_x"/>
                                              </p:val>
                                            </p:tav>
                                            <p:tav tm="100000">
                                              <p:val>
                                                <p:strVal val="#ppt_x"/>
                                              </p:val>
                                            </p:tav>
                                          </p:tavLst>
                                        </p:anim>
                                        <p:anim calcmode="lin" valueType="num">
                                          <p:cBhvr additive="base">
                                            <p:cTn id="39" dur="750" fill="hold"/>
                                            <p:tgtEl>
                                              <p:spTgt spid="346"/>
                                            </p:tgtEl>
                                            <p:attrNameLst>
                                              <p:attrName>ppt_y</p:attrName>
                                            </p:attrNameLst>
                                          </p:cBhvr>
                                          <p:tavLst>
                                            <p:tav tm="0">
                                              <p:val>
                                                <p:strVal val="1+#ppt_h/2"/>
                                              </p:val>
                                            </p:tav>
                                            <p:tav tm="100000">
                                              <p:val>
                                                <p:strVal val="#ppt_y"/>
                                              </p:val>
                                            </p:tav>
                                          </p:tavLst>
                                        </p:anim>
                                      </p:childTnLst>
                                    </p:cTn>
                                  </p:par>
                                </p:childTnLst>
                              </p:cTn>
                            </p:par>
                            <p:par>
                              <p:cTn id="40" fill="hold">
                                <p:stCondLst>
                                  <p:cond delay="2600"/>
                                </p:stCondLst>
                                <p:childTnLst>
                                  <p:par>
                                    <p:cTn id="41" presetID="2" presetClass="entr" presetSubtype="4" fill="hold" nodeType="afterEffect">
                                      <p:stCondLst>
                                        <p:cond delay="0"/>
                                      </p:stCondLst>
                                      <p:childTnLst>
                                        <p:set>
                                          <p:cBhvr>
                                            <p:cTn id="42" dur="1" fill="hold">
                                              <p:stCondLst>
                                                <p:cond delay="0"/>
                                              </p:stCondLst>
                                            </p:cTn>
                                            <p:tgtEl>
                                              <p:spTgt spid="388"/>
                                            </p:tgtEl>
                                            <p:attrNameLst>
                                              <p:attrName>style.visibility</p:attrName>
                                            </p:attrNameLst>
                                          </p:cBhvr>
                                          <p:to>
                                            <p:strVal val="visible"/>
                                          </p:to>
                                        </p:set>
                                        <p:anim calcmode="lin" valueType="num">
                                          <p:cBhvr additive="base">
                                            <p:cTn id="43" dur="750" fill="hold"/>
                                            <p:tgtEl>
                                              <p:spTgt spid="388"/>
                                            </p:tgtEl>
                                            <p:attrNameLst>
                                              <p:attrName>ppt_x</p:attrName>
                                            </p:attrNameLst>
                                          </p:cBhvr>
                                          <p:tavLst>
                                            <p:tav tm="0">
                                              <p:val>
                                                <p:strVal val="#ppt_x"/>
                                              </p:val>
                                            </p:tav>
                                            <p:tav tm="100000">
                                              <p:val>
                                                <p:strVal val="#ppt_x"/>
                                              </p:val>
                                            </p:tav>
                                          </p:tavLst>
                                        </p:anim>
                                        <p:anim calcmode="lin" valueType="num">
                                          <p:cBhvr additive="base">
                                            <p:cTn id="44" dur="750" fill="hold"/>
                                            <p:tgtEl>
                                              <p:spTgt spid="388"/>
                                            </p:tgtEl>
                                            <p:attrNameLst>
                                              <p:attrName>ppt_y</p:attrName>
                                            </p:attrNameLst>
                                          </p:cBhvr>
                                          <p:tavLst>
                                            <p:tav tm="0">
                                              <p:val>
                                                <p:strVal val="1+#ppt_h/2"/>
                                              </p:val>
                                            </p:tav>
                                            <p:tav tm="100000">
                                              <p:val>
                                                <p:strVal val="#ppt_y"/>
                                              </p:val>
                                            </p:tav>
                                          </p:tavLst>
                                        </p:anim>
                                      </p:childTnLst>
                                    </p:cTn>
                                  </p:par>
                                </p:childTnLst>
                              </p:cTn>
                            </p:par>
                            <p:par>
                              <p:cTn id="45" fill="hold">
                                <p:stCondLst>
                                  <p:cond delay="3350"/>
                                </p:stCondLst>
                                <p:childTnLst>
                                  <p:par>
                                    <p:cTn id="46" presetID="2" presetClass="entr" presetSubtype="4" fill="hold" nodeType="afterEffect">
                                      <p:stCondLst>
                                        <p:cond delay="0"/>
                                      </p:stCondLst>
                                      <p:childTnLst>
                                        <p:set>
                                          <p:cBhvr>
                                            <p:cTn id="47" dur="1" fill="hold">
                                              <p:stCondLst>
                                                <p:cond delay="0"/>
                                              </p:stCondLst>
                                            </p:cTn>
                                            <p:tgtEl>
                                              <p:spTgt spid="430"/>
                                            </p:tgtEl>
                                            <p:attrNameLst>
                                              <p:attrName>style.visibility</p:attrName>
                                            </p:attrNameLst>
                                          </p:cBhvr>
                                          <p:to>
                                            <p:strVal val="visible"/>
                                          </p:to>
                                        </p:set>
                                        <p:anim calcmode="lin" valueType="num">
                                          <p:cBhvr additive="base">
                                            <p:cTn id="48" dur="750" fill="hold"/>
                                            <p:tgtEl>
                                              <p:spTgt spid="430"/>
                                            </p:tgtEl>
                                            <p:attrNameLst>
                                              <p:attrName>ppt_x</p:attrName>
                                            </p:attrNameLst>
                                          </p:cBhvr>
                                          <p:tavLst>
                                            <p:tav tm="0">
                                              <p:val>
                                                <p:strVal val="#ppt_x"/>
                                              </p:val>
                                            </p:tav>
                                            <p:tav tm="100000">
                                              <p:val>
                                                <p:strVal val="#ppt_x"/>
                                              </p:val>
                                            </p:tav>
                                          </p:tavLst>
                                        </p:anim>
                                        <p:anim calcmode="lin" valueType="num">
                                          <p:cBhvr additive="base">
                                            <p:cTn id="49" dur="750" fill="hold"/>
                                            <p:tgtEl>
                                              <p:spTgt spid="4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p:cNvCxnSpPr/>
          <p:nvPr/>
        </p:nvCxnSpPr>
        <p:spPr>
          <a:xfrm flipH="1" flipV="1">
            <a:off x="7480712" y="5364834"/>
            <a:ext cx="452548" cy="452548"/>
          </a:xfrm>
          <a:prstGeom prst="line">
            <a:avLst/>
          </a:prstGeom>
          <a:ln w="38100">
            <a:solidFill>
              <a:srgbClr val="AB622C"/>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4230286" y="5364834"/>
            <a:ext cx="452548" cy="452548"/>
          </a:xfrm>
          <a:prstGeom prst="line">
            <a:avLst/>
          </a:prstGeom>
          <a:ln w="38100">
            <a:solidFill>
              <a:srgbClr val="585858"/>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7480712" y="2116269"/>
            <a:ext cx="452548" cy="452548"/>
          </a:xfrm>
          <a:prstGeom prst="line">
            <a:avLst/>
          </a:prstGeom>
          <a:ln w="38100">
            <a:solidFill>
              <a:srgbClr val="585858"/>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230286" y="2116269"/>
            <a:ext cx="452548" cy="452548"/>
          </a:xfrm>
          <a:prstGeom prst="line">
            <a:avLst/>
          </a:prstGeom>
          <a:ln w="38100">
            <a:solidFill>
              <a:srgbClr val="AB622C"/>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4542117" y="2432779"/>
            <a:ext cx="3079983" cy="3070641"/>
            <a:chOff x="4002442" y="1341792"/>
            <a:chExt cx="4187117" cy="4174417"/>
          </a:xfrm>
        </p:grpSpPr>
        <p:grpSp>
          <p:nvGrpSpPr>
            <p:cNvPr id="89" name="组合 88"/>
            <p:cNvGrpSpPr/>
            <p:nvPr/>
          </p:nvGrpSpPr>
          <p:grpSpPr>
            <a:xfrm>
              <a:off x="4002442" y="1341793"/>
              <a:ext cx="1990016" cy="1990018"/>
              <a:chOff x="3845536" y="1830659"/>
              <a:chExt cx="1990016" cy="1990018"/>
            </a:xfrm>
          </p:grpSpPr>
          <p:sp>
            <p:nvSpPr>
              <p:cNvPr id="99" name="圆角矩形 20"/>
              <p:cNvSpPr/>
              <p:nvPr/>
            </p:nvSpPr>
            <p:spPr>
              <a:xfrm>
                <a:off x="3845536" y="1830659"/>
                <a:ext cx="1990016" cy="1990018"/>
              </a:xfrm>
              <a:prstGeom prst="roundRect">
                <a:avLst/>
              </a:prstGeom>
              <a:gradFill>
                <a:gsLst>
                  <a:gs pos="0">
                    <a:srgbClr val="F2DF6A"/>
                  </a:gs>
                  <a:gs pos="86000">
                    <a:srgbClr val="AB622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sp>
            <p:nvSpPr>
              <p:cNvPr id="100" name="圆角矩形 21"/>
              <p:cNvSpPr/>
              <p:nvPr/>
            </p:nvSpPr>
            <p:spPr>
              <a:xfrm>
                <a:off x="4280590" y="2265712"/>
                <a:ext cx="1119909" cy="1119909"/>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grpSp>
        <p:grpSp>
          <p:nvGrpSpPr>
            <p:cNvPr id="90" name="组合 89"/>
            <p:cNvGrpSpPr/>
            <p:nvPr/>
          </p:nvGrpSpPr>
          <p:grpSpPr>
            <a:xfrm>
              <a:off x="6199542" y="1341792"/>
              <a:ext cx="1990017" cy="1990017"/>
              <a:chOff x="3845536" y="1830658"/>
              <a:chExt cx="1990017" cy="1990017"/>
            </a:xfrm>
          </p:grpSpPr>
          <p:sp>
            <p:nvSpPr>
              <p:cNvPr id="97" name="圆角矩形 18"/>
              <p:cNvSpPr/>
              <p:nvPr/>
            </p:nvSpPr>
            <p:spPr>
              <a:xfrm>
                <a:off x="3845536" y="1830658"/>
                <a:ext cx="1990017" cy="1990017"/>
              </a:xfrm>
              <a:prstGeom prst="roundRect">
                <a:avLst/>
              </a:prstGeom>
              <a:gradFill>
                <a:gsLst>
                  <a:gs pos="0">
                    <a:srgbClr val="585858"/>
                  </a:gs>
                  <a:gs pos="95000">
                    <a:srgbClr val="202020"/>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sp>
            <p:nvSpPr>
              <p:cNvPr id="98" name="圆角矩形 19"/>
              <p:cNvSpPr/>
              <p:nvPr/>
            </p:nvSpPr>
            <p:spPr>
              <a:xfrm>
                <a:off x="4280590" y="2265712"/>
                <a:ext cx="1119909" cy="1119909"/>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grpSp>
        <p:grpSp>
          <p:nvGrpSpPr>
            <p:cNvPr id="91" name="组合 90"/>
            <p:cNvGrpSpPr/>
            <p:nvPr/>
          </p:nvGrpSpPr>
          <p:grpSpPr>
            <a:xfrm>
              <a:off x="4002442" y="3526192"/>
              <a:ext cx="1990017" cy="1990017"/>
              <a:chOff x="3845536" y="1830658"/>
              <a:chExt cx="1990017" cy="1990017"/>
            </a:xfrm>
          </p:grpSpPr>
          <p:sp>
            <p:nvSpPr>
              <p:cNvPr id="95" name="圆角矩形 16"/>
              <p:cNvSpPr/>
              <p:nvPr/>
            </p:nvSpPr>
            <p:spPr>
              <a:xfrm>
                <a:off x="3845536" y="1830658"/>
                <a:ext cx="1990017" cy="1990017"/>
              </a:xfrm>
              <a:prstGeom prst="roundRect">
                <a:avLst/>
              </a:prstGeom>
              <a:gradFill>
                <a:gsLst>
                  <a:gs pos="0">
                    <a:srgbClr val="585858"/>
                  </a:gs>
                  <a:gs pos="95000">
                    <a:srgbClr val="202020"/>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sp>
            <p:nvSpPr>
              <p:cNvPr id="96" name="圆角矩形 17"/>
              <p:cNvSpPr/>
              <p:nvPr/>
            </p:nvSpPr>
            <p:spPr>
              <a:xfrm>
                <a:off x="4280590" y="2265712"/>
                <a:ext cx="1119909" cy="1119909"/>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grpSp>
        <p:grpSp>
          <p:nvGrpSpPr>
            <p:cNvPr id="92" name="组合 91"/>
            <p:cNvGrpSpPr/>
            <p:nvPr/>
          </p:nvGrpSpPr>
          <p:grpSpPr>
            <a:xfrm>
              <a:off x="6199542" y="3526192"/>
              <a:ext cx="1990017" cy="1990017"/>
              <a:chOff x="3845536" y="1830658"/>
              <a:chExt cx="1990017" cy="1990017"/>
            </a:xfrm>
          </p:grpSpPr>
          <p:sp>
            <p:nvSpPr>
              <p:cNvPr id="93" name="圆角矩形 14"/>
              <p:cNvSpPr/>
              <p:nvPr/>
            </p:nvSpPr>
            <p:spPr>
              <a:xfrm>
                <a:off x="3845536" y="1830658"/>
                <a:ext cx="1990017" cy="1990017"/>
              </a:xfrm>
              <a:prstGeom prst="roundRect">
                <a:avLst/>
              </a:prstGeom>
              <a:gradFill>
                <a:gsLst>
                  <a:gs pos="0">
                    <a:srgbClr val="F2DF6A"/>
                  </a:gs>
                  <a:gs pos="86000">
                    <a:srgbClr val="AB622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sp>
            <p:nvSpPr>
              <p:cNvPr id="94" name="圆角矩形 15"/>
              <p:cNvSpPr/>
              <p:nvPr/>
            </p:nvSpPr>
            <p:spPr>
              <a:xfrm>
                <a:off x="4280589" y="2265711"/>
                <a:ext cx="1119909" cy="1119909"/>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grpSp>
      </p:grpSp>
      <p:sp>
        <p:nvSpPr>
          <p:cNvPr id="41" name="圆角矩形 23"/>
          <p:cNvSpPr/>
          <p:nvPr/>
        </p:nvSpPr>
        <p:spPr>
          <a:xfrm>
            <a:off x="3998124" y="1884120"/>
            <a:ext cx="295516" cy="295516"/>
          </a:xfrm>
          <a:prstGeom prst="ellipse">
            <a:avLst/>
          </a:prstGeom>
          <a:gradFill>
            <a:gsLst>
              <a:gs pos="0">
                <a:srgbClr val="F2DF6A"/>
              </a:gs>
              <a:gs pos="86000">
                <a:srgbClr val="AB622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sp>
        <p:nvSpPr>
          <p:cNvPr id="42" name="圆角矩形 23"/>
          <p:cNvSpPr/>
          <p:nvPr/>
        </p:nvSpPr>
        <p:spPr>
          <a:xfrm>
            <a:off x="7870577" y="1884120"/>
            <a:ext cx="295516" cy="295516"/>
          </a:xfrm>
          <a:prstGeom prst="ellipse">
            <a:avLst/>
          </a:prstGeom>
          <a:gradFill>
            <a:gsLst>
              <a:gs pos="0">
                <a:srgbClr val="585858"/>
              </a:gs>
              <a:gs pos="95000">
                <a:srgbClr val="202020"/>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sp>
        <p:nvSpPr>
          <p:cNvPr id="43" name="圆角矩形 23"/>
          <p:cNvSpPr/>
          <p:nvPr/>
        </p:nvSpPr>
        <p:spPr>
          <a:xfrm>
            <a:off x="3998124" y="5756571"/>
            <a:ext cx="295516" cy="295516"/>
          </a:xfrm>
          <a:prstGeom prst="ellipse">
            <a:avLst/>
          </a:prstGeom>
          <a:gradFill>
            <a:gsLst>
              <a:gs pos="0">
                <a:srgbClr val="585858"/>
              </a:gs>
              <a:gs pos="95000">
                <a:srgbClr val="202020"/>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sp>
        <p:nvSpPr>
          <p:cNvPr id="44" name="圆角矩形 23"/>
          <p:cNvSpPr/>
          <p:nvPr/>
        </p:nvSpPr>
        <p:spPr>
          <a:xfrm>
            <a:off x="7870577" y="5756571"/>
            <a:ext cx="295516" cy="295516"/>
          </a:xfrm>
          <a:prstGeom prst="ellipse">
            <a:avLst/>
          </a:prstGeom>
          <a:gradFill>
            <a:gsLst>
              <a:gs pos="0">
                <a:srgbClr val="F2DF6A"/>
              </a:gs>
              <a:gs pos="86000">
                <a:srgbClr val="AB622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050" dirty="0">
              <a:solidFill>
                <a:schemeClr val="bg1">
                  <a:lumMod val="50000"/>
                </a:schemeClr>
              </a:solidFill>
              <a:cs typeface="+mn-ea"/>
              <a:sym typeface="+mn-lt"/>
            </a:endParaRPr>
          </a:p>
        </p:txBody>
      </p:sp>
      <p:grpSp>
        <p:nvGrpSpPr>
          <p:cNvPr id="45" name="组合 44"/>
          <p:cNvGrpSpPr/>
          <p:nvPr/>
        </p:nvGrpSpPr>
        <p:grpSpPr>
          <a:xfrm>
            <a:off x="5077499" y="3020691"/>
            <a:ext cx="416603" cy="345849"/>
            <a:chOff x="3132963" y="3140191"/>
            <a:chExt cx="645573" cy="535933"/>
          </a:xfrm>
          <a:gradFill>
            <a:gsLst>
              <a:gs pos="0">
                <a:srgbClr val="F2DF6A"/>
              </a:gs>
              <a:gs pos="86000">
                <a:srgbClr val="AB622C"/>
              </a:gs>
            </a:gsLst>
            <a:lin ang="2700000" scaled="0"/>
          </a:gradFill>
        </p:grpSpPr>
        <p:sp>
          <p:nvSpPr>
            <p:cNvPr id="83"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4"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5"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6"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7"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8"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grpSp>
      <p:grpSp>
        <p:nvGrpSpPr>
          <p:cNvPr id="46" name="组合 45"/>
          <p:cNvGrpSpPr/>
          <p:nvPr/>
        </p:nvGrpSpPr>
        <p:grpSpPr>
          <a:xfrm>
            <a:off x="6702536" y="2991941"/>
            <a:ext cx="395412" cy="403337"/>
            <a:chOff x="5700126" y="3099646"/>
            <a:chExt cx="612739" cy="625016"/>
          </a:xfrm>
          <a:gradFill>
            <a:gsLst>
              <a:gs pos="0">
                <a:srgbClr val="585858"/>
              </a:gs>
              <a:gs pos="95000">
                <a:srgbClr val="202020"/>
              </a:gs>
            </a:gsLst>
            <a:lin ang="0" scaled="0"/>
          </a:gradFill>
        </p:grpSpPr>
        <p:sp>
          <p:nvSpPr>
            <p:cNvPr id="74" name="Freeform 268"/>
            <p:cNvSpPr>
              <a:spLocks/>
            </p:cNvSpPr>
            <p:nvPr/>
          </p:nvSpPr>
          <p:spPr bwMode="auto">
            <a:xfrm>
              <a:off x="6173813" y="3099646"/>
              <a:ext cx="81089" cy="89084"/>
            </a:xfrm>
            <a:custGeom>
              <a:avLst/>
              <a:gdLst>
                <a:gd name="T0" fmla="*/ 17 w 120"/>
                <a:gd name="T1" fmla="*/ 87 h 132"/>
                <a:gd name="T2" fmla="*/ 61 w 120"/>
                <a:gd name="T3" fmla="*/ 132 h 132"/>
                <a:gd name="T4" fmla="*/ 104 w 120"/>
                <a:gd name="T5" fmla="*/ 87 h 132"/>
                <a:gd name="T6" fmla="*/ 118 w 120"/>
                <a:gd name="T7" fmla="*/ 72 h 132"/>
                <a:gd name="T8" fmla="*/ 111 w 120"/>
                <a:gd name="T9" fmla="*/ 51 h 132"/>
                <a:gd name="T10" fmla="*/ 60 w 120"/>
                <a:gd name="T11" fmla="*/ 0 h 132"/>
                <a:gd name="T12" fmla="*/ 10 w 120"/>
                <a:gd name="T13" fmla="*/ 51 h 132"/>
                <a:gd name="T14" fmla="*/ 3 w 120"/>
                <a:gd name="T15" fmla="*/ 72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1" y="132"/>
                  </a:cubicBezTo>
                  <a:cubicBezTo>
                    <a:pt x="80" y="132"/>
                    <a:pt x="96" y="110"/>
                    <a:pt x="104" y="87"/>
                  </a:cubicBezTo>
                  <a:cubicBezTo>
                    <a:pt x="110" y="86"/>
                    <a:pt x="115" y="81"/>
                    <a:pt x="118" y="72"/>
                  </a:cubicBezTo>
                  <a:cubicBezTo>
                    <a:pt x="120" y="63"/>
                    <a:pt x="117" y="53"/>
                    <a:pt x="111" y="51"/>
                  </a:cubicBezTo>
                  <a:cubicBezTo>
                    <a:pt x="109" y="22"/>
                    <a:pt x="87" y="0"/>
                    <a:pt x="60" y="0"/>
                  </a:cubicBezTo>
                  <a:cubicBezTo>
                    <a:pt x="33" y="0"/>
                    <a:pt x="12" y="22"/>
                    <a:pt x="10" y="51"/>
                  </a:cubicBezTo>
                  <a:cubicBezTo>
                    <a:pt x="3" y="53"/>
                    <a:pt x="0" y="63"/>
                    <a:pt x="3" y="72"/>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5" name="Freeform 269"/>
            <p:cNvSpPr>
              <a:spLocks/>
            </p:cNvSpPr>
            <p:nvPr/>
          </p:nvSpPr>
          <p:spPr bwMode="auto">
            <a:xfrm>
              <a:off x="6150115" y="3184733"/>
              <a:ext cx="128201" cy="479683"/>
            </a:xfrm>
            <a:custGeom>
              <a:avLst/>
              <a:gdLst>
                <a:gd name="T0" fmla="*/ 41 w 190"/>
                <a:gd name="T1" fmla="*/ 156 h 711"/>
                <a:gd name="T2" fmla="*/ 41 w 190"/>
                <a:gd name="T3" fmla="*/ 711 h 711"/>
                <a:gd name="T4" fmla="*/ 150 w 190"/>
                <a:gd name="T5" fmla="*/ 711 h 711"/>
                <a:gd name="T6" fmla="*/ 150 w 190"/>
                <a:gd name="T7" fmla="*/ 156 h 711"/>
                <a:gd name="T8" fmla="*/ 189 w 190"/>
                <a:gd name="T9" fmla="*/ 144 h 711"/>
                <a:gd name="T10" fmla="*/ 190 w 190"/>
                <a:gd name="T11" fmla="*/ 144 h 711"/>
                <a:gd name="T12" fmla="*/ 189 w 190"/>
                <a:gd name="T13" fmla="*/ 45 h 711"/>
                <a:gd name="T14" fmla="*/ 147 w 190"/>
                <a:gd name="T15" fmla="*/ 0 h 711"/>
                <a:gd name="T16" fmla="*/ 106 w 190"/>
                <a:gd name="T17" fmla="*/ 68 h 711"/>
                <a:gd name="T18" fmla="*/ 101 w 190"/>
                <a:gd name="T19" fmla="*/ 37 h 711"/>
                <a:gd name="T20" fmla="*/ 107 w 190"/>
                <a:gd name="T21" fmla="*/ 27 h 711"/>
                <a:gd name="T22" fmla="*/ 95 w 190"/>
                <a:gd name="T23" fmla="*/ 16 h 711"/>
                <a:gd name="T24" fmla="*/ 83 w 190"/>
                <a:gd name="T25" fmla="*/ 27 h 711"/>
                <a:gd name="T26" fmla="*/ 89 w 190"/>
                <a:gd name="T27" fmla="*/ 37 h 711"/>
                <a:gd name="T28" fmla="*/ 84 w 190"/>
                <a:gd name="T29" fmla="*/ 68 h 711"/>
                <a:gd name="T30" fmla="*/ 44 w 190"/>
                <a:gd name="T31" fmla="*/ 0 h 711"/>
                <a:gd name="T32" fmla="*/ 1 w 190"/>
                <a:gd name="T33" fmla="*/ 45 h 711"/>
                <a:gd name="T34" fmla="*/ 0 w 190"/>
                <a:gd name="T35" fmla="*/ 45 h 711"/>
                <a:gd name="T36" fmla="*/ 0 w 190"/>
                <a:gd name="T37" fmla="*/ 144 h 711"/>
                <a:gd name="T38" fmla="*/ 1 w 190"/>
                <a:gd name="T39" fmla="*/ 144 h 711"/>
                <a:gd name="T40" fmla="*/ 41 w 190"/>
                <a:gd name="T41" fmla="*/ 156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0" h="711">
                  <a:moveTo>
                    <a:pt x="41" y="156"/>
                  </a:moveTo>
                  <a:cubicBezTo>
                    <a:pt x="41" y="711"/>
                    <a:pt x="41" y="711"/>
                    <a:pt x="41" y="711"/>
                  </a:cubicBezTo>
                  <a:cubicBezTo>
                    <a:pt x="150" y="711"/>
                    <a:pt x="150" y="711"/>
                    <a:pt x="150" y="711"/>
                  </a:cubicBezTo>
                  <a:cubicBezTo>
                    <a:pt x="150" y="156"/>
                    <a:pt x="150" y="156"/>
                    <a:pt x="150" y="156"/>
                  </a:cubicBezTo>
                  <a:cubicBezTo>
                    <a:pt x="172" y="153"/>
                    <a:pt x="187" y="149"/>
                    <a:pt x="189" y="144"/>
                  </a:cubicBezTo>
                  <a:cubicBezTo>
                    <a:pt x="190" y="144"/>
                    <a:pt x="190" y="144"/>
                    <a:pt x="190" y="144"/>
                  </a:cubicBezTo>
                  <a:cubicBezTo>
                    <a:pt x="189" y="45"/>
                    <a:pt x="189" y="45"/>
                    <a:pt x="189" y="45"/>
                  </a:cubicBezTo>
                  <a:cubicBezTo>
                    <a:pt x="186" y="26"/>
                    <a:pt x="170" y="10"/>
                    <a:pt x="147" y="0"/>
                  </a:cubicBezTo>
                  <a:cubicBezTo>
                    <a:pt x="106" y="68"/>
                    <a:pt x="106" y="68"/>
                    <a:pt x="106" y="68"/>
                  </a:cubicBezTo>
                  <a:cubicBezTo>
                    <a:pt x="101" y="37"/>
                    <a:pt x="101" y="37"/>
                    <a:pt x="101" y="37"/>
                  </a:cubicBezTo>
                  <a:cubicBezTo>
                    <a:pt x="104" y="35"/>
                    <a:pt x="107" y="32"/>
                    <a:pt x="107" y="27"/>
                  </a:cubicBezTo>
                  <a:cubicBezTo>
                    <a:pt x="107" y="21"/>
                    <a:pt x="101" y="16"/>
                    <a:pt x="95" y="16"/>
                  </a:cubicBezTo>
                  <a:cubicBezTo>
                    <a:pt x="89" y="16"/>
                    <a:pt x="83" y="21"/>
                    <a:pt x="83" y="27"/>
                  </a:cubicBezTo>
                  <a:cubicBezTo>
                    <a:pt x="83" y="32"/>
                    <a:pt x="86" y="35"/>
                    <a:pt x="89" y="37"/>
                  </a:cubicBezTo>
                  <a:cubicBezTo>
                    <a:pt x="84" y="68"/>
                    <a:pt x="84" y="68"/>
                    <a:pt x="84" y="68"/>
                  </a:cubicBezTo>
                  <a:cubicBezTo>
                    <a:pt x="44" y="0"/>
                    <a:pt x="44" y="0"/>
                    <a:pt x="44" y="0"/>
                  </a:cubicBezTo>
                  <a:cubicBezTo>
                    <a:pt x="21" y="10"/>
                    <a:pt x="5" y="26"/>
                    <a:pt x="1" y="45"/>
                  </a:cubicBezTo>
                  <a:cubicBezTo>
                    <a:pt x="0" y="45"/>
                    <a:pt x="0" y="45"/>
                    <a:pt x="0" y="45"/>
                  </a:cubicBezTo>
                  <a:cubicBezTo>
                    <a:pt x="0" y="144"/>
                    <a:pt x="0" y="144"/>
                    <a:pt x="0" y="144"/>
                  </a:cubicBezTo>
                  <a:cubicBezTo>
                    <a:pt x="1" y="144"/>
                    <a:pt x="1" y="144"/>
                    <a:pt x="1" y="144"/>
                  </a:cubicBezTo>
                  <a:cubicBezTo>
                    <a:pt x="4" y="149"/>
                    <a:pt x="19" y="153"/>
                    <a:pt x="41"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6" name="Freeform 270"/>
            <p:cNvSpPr>
              <a:spLocks/>
            </p:cNvSpPr>
            <p:nvPr/>
          </p:nvSpPr>
          <p:spPr bwMode="auto">
            <a:xfrm>
              <a:off x="6051037" y="3188159"/>
              <a:ext cx="80804" cy="89084"/>
            </a:xfrm>
            <a:custGeom>
              <a:avLst/>
              <a:gdLst>
                <a:gd name="T0" fmla="*/ 16 w 120"/>
                <a:gd name="T1" fmla="*/ 87 h 132"/>
                <a:gd name="T2" fmla="*/ 61 w 120"/>
                <a:gd name="T3" fmla="*/ 132 h 132"/>
                <a:gd name="T4" fmla="*/ 104 w 120"/>
                <a:gd name="T5" fmla="*/ 87 h 132"/>
                <a:gd name="T6" fmla="*/ 117 w 120"/>
                <a:gd name="T7" fmla="*/ 73 h 132"/>
                <a:gd name="T8" fmla="*/ 110 w 120"/>
                <a:gd name="T9" fmla="*/ 51 h 132"/>
                <a:gd name="T10" fmla="*/ 60 w 120"/>
                <a:gd name="T11" fmla="*/ 0 h 132"/>
                <a:gd name="T12" fmla="*/ 10 w 120"/>
                <a:gd name="T13" fmla="*/ 51 h 132"/>
                <a:gd name="T14" fmla="*/ 3 w 120"/>
                <a:gd name="T15" fmla="*/ 73 h 132"/>
                <a:gd name="T16" fmla="*/ 16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6" y="87"/>
                  </a:moveTo>
                  <a:cubicBezTo>
                    <a:pt x="26" y="110"/>
                    <a:pt x="42" y="132"/>
                    <a:pt x="61" y="132"/>
                  </a:cubicBezTo>
                  <a:cubicBezTo>
                    <a:pt x="80" y="132"/>
                    <a:pt x="96" y="110"/>
                    <a:pt x="104" y="87"/>
                  </a:cubicBezTo>
                  <a:cubicBezTo>
                    <a:pt x="110" y="87"/>
                    <a:pt x="115" y="81"/>
                    <a:pt x="117" y="73"/>
                  </a:cubicBezTo>
                  <a:cubicBezTo>
                    <a:pt x="120" y="63"/>
                    <a:pt x="117" y="53"/>
                    <a:pt x="110" y="51"/>
                  </a:cubicBezTo>
                  <a:cubicBezTo>
                    <a:pt x="109" y="23"/>
                    <a:pt x="87" y="0"/>
                    <a:pt x="60" y="0"/>
                  </a:cubicBezTo>
                  <a:cubicBezTo>
                    <a:pt x="33" y="0"/>
                    <a:pt x="11" y="23"/>
                    <a:pt x="10" y="51"/>
                  </a:cubicBezTo>
                  <a:cubicBezTo>
                    <a:pt x="3" y="53"/>
                    <a:pt x="0" y="63"/>
                    <a:pt x="3" y="73"/>
                  </a:cubicBezTo>
                  <a:cubicBezTo>
                    <a:pt x="5" y="81"/>
                    <a:pt x="11" y="87"/>
                    <a:pt x="16"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7" name="Freeform 271"/>
            <p:cNvSpPr>
              <a:spLocks/>
            </p:cNvSpPr>
            <p:nvPr/>
          </p:nvSpPr>
          <p:spPr bwMode="auto">
            <a:xfrm>
              <a:off x="6027338" y="3273246"/>
              <a:ext cx="128201" cy="391170"/>
            </a:xfrm>
            <a:custGeom>
              <a:avLst/>
              <a:gdLst>
                <a:gd name="T0" fmla="*/ 49 w 190"/>
                <a:gd name="T1" fmla="*/ 157 h 580"/>
                <a:gd name="T2" fmla="*/ 39 w 190"/>
                <a:gd name="T3" fmla="*/ 157 h 580"/>
                <a:gd name="T4" fmla="*/ 39 w 190"/>
                <a:gd name="T5" fmla="*/ 580 h 580"/>
                <a:gd name="T6" fmla="*/ 148 w 190"/>
                <a:gd name="T7" fmla="*/ 580 h 580"/>
                <a:gd name="T8" fmla="*/ 148 w 190"/>
                <a:gd name="T9" fmla="*/ 157 h 580"/>
                <a:gd name="T10" fmla="*/ 141 w 190"/>
                <a:gd name="T11" fmla="*/ 157 h 580"/>
                <a:gd name="T12" fmla="*/ 189 w 190"/>
                <a:gd name="T13" fmla="*/ 145 h 580"/>
                <a:gd name="T14" fmla="*/ 190 w 190"/>
                <a:gd name="T15" fmla="*/ 145 h 580"/>
                <a:gd name="T16" fmla="*/ 189 w 190"/>
                <a:gd name="T17" fmla="*/ 45 h 580"/>
                <a:gd name="T18" fmla="*/ 146 w 190"/>
                <a:gd name="T19" fmla="*/ 0 h 580"/>
                <a:gd name="T20" fmla="*/ 106 w 190"/>
                <a:gd name="T21" fmla="*/ 68 h 580"/>
                <a:gd name="T22" fmla="*/ 101 w 190"/>
                <a:gd name="T23" fmla="*/ 38 h 580"/>
                <a:gd name="T24" fmla="*/ 106 w 190"/>
                <a:gd name="T25" fmla="*/ 28 h 580"/>
                <a:gd name="T26" fmla="*/ 95 w 190"/>
                <a:gd name="T27" fmla="*/ 16 h 580"/>
                <a:gd name="T28" fmla="*/ 83 w 190"/>
                <a:gd name="T29" fmla="*/ 28 h 580"/>
                <a:gd name="T30" fmla="*/ 89 w 190"/>
                <a:gd name="T31" fmla="*/ 38 h 580"/>
                <a:gd name="T32" fmla="*/ 84 w 190"/>
                <a:gd name="T33" fmla="*/ 68 h 580"/>
                <a:gd name="T34" fmla="*/ 43 w 190"/>
                <a:gd name="T35" fmla="*/ 0 h 580"/>
                <a:gd name="T36" fmla="*/ 1 w 190"/>
                <a:gd name="T37" fmla="*/ 45 h 580"/>
                <a:gd name="T38" fmla="*/ 0 w 190"/>
                <a:gd name="T39" fmla="*/ 45 h 580"/>
                <a:gd name="T40" fmla="*/ 0 w 190"/>
                <a:gd name="T41" fmla="*/ 145 h 580"/>
                <a:gd name="T42" fmla="*/ 1 w 190"/>
                <a:gd name="T43" fmla="*/ 145 h 580"/>
                <a:gd name="T44" fmla="*/ 49 w 190"/>
                <a:gd name="T45" fmla="*/ 15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0" h="580">
                  <a:moveTo>
                    <a:pt x="49" y="157"/>
                  </a:moveTo>
                  <a:cubicBezTo>
                    <a:pt x="39" y="157"/>
                    <a:pt x="39" y="157"/>
                    <a:pt x="39" y="157"/>
                  </a:cubicBezTo>
                  <a:cubicBezTo>
                    <a:pt x="39" y="580"/>
                    <a:pt x="39" y="580"/>
                    <a:pt x="39" y="580"/>
                  </a:cubicBezTo>
                  <a:cubicBezTo>
                    <a:pt x="148" y="580"/>
                    <a:pt x="148" y="580"/>
                    <a:pt x="148" y="580"/>
                  </a:cubicBezTo>
                  <a:cubicBezTo>
                    <a:pt x="148" y="157"/>
                    <a:pt x="148" y="157"/>
                    <a:pt x="148" y="157"/>
                  </a:cubicBezTo>
                  <a:cubicBezTo>
                    <a:pt x="141" y="157"/>
                    <a:pt x="141" y="157"/>
                    <a:pt x="141" y="157"/>
                  </a:cubicBezTo>
                  <a:cubicBezTo>
                    <a:pt x="168" y="155"/>
                    <a:pt x="186" y="150"/>
                    <a:pt x="189" y="145"/>
                  </a:cubicBezTo>
                  <a:cubicBezTo>
                    <a:pt x="190" y="145"/>
                    <a:pt x="190" y="145"/>
                    <a:pt x="190" y="145"/>
                  </a:cubicBezTo>
                  <a:cubicBezTo>
                    <a:pt x="189" y="45"/>
                    <a:pt x="189" y="45"/>
                    <a:pt x="189" y="45"/>
                  </a:cubicBezTo>
                  <a:cubicBezTo>
                    <a:pt x="185" y="26"/>
                    <a:pt x="169" y="10"/>
                    <a:pt x="146" y="0"/>
                  </a:cubicBezTo>
                  <a:cubicBezTo>
                    <a:pt x="106" y="68"/>
                    <a:pt x="106" y="68"/>
                    <a:pt x="106" y="68"/>
                  </a:cubicBezTo>
                  <a:cubicBezTo>
                    <a:pt x="101" y="38"/>
                    <a:pt x="101" y="38"/>
                    <a:pt x="101" y="38"/>
                  </a:cubicBezTo>
                  <a:cubicBezTo>
                    <a:pt x="104" y="36"/>
                    <a:pt x="106" y="32"/>
                    <a:pt x="106" y="28"/>
                  </a:cubicBezTo>
                  <a:cubicBezTo>
                    <a:pt x="106" y="21"/>
                    <a:pt x="101" y="16"/>
                    <a:pt x="95" y="16"/>
                  </a:cubicBezTo>
                  <a:cubicBezTo>
                    <a:pt x="88" y="16"/>
                    <a:pt x="83" y="21"/>
                    <a:pt x="83" y="28"/>
                  </a:cubicBezTo>
                  <a:cubicBezTo>
                    <a:pt x="83" y="32"/>
                    <a:pt x="85" y="36"/>
                    <a:pt x="89" y="38"/>
                  </a:cubicBezTo>
                  <a:cubicBezTo>
                    <a:pt x="84" y="68"/>
                    <a:pt x="84" y="68"/>
                    <a:pt x="84" y="68"/>
                  </a:cubicBezTo>
                  <a:cubicBezTo>
                    <a:pt x="43" y="0"/>
                    <a:pt x="43" y="0"/>
                    <a:pt x="43" y="0"/>
                  </a:cubicBezTo>
                  <a:cubicBezTo>
                    <a:pt x="20" y="10"/>
                    <a:pt x="4" y="26"/>
                    <a:pt x="1" y="45"/>
                  </a:cubicBezTo>
                  <a:cubicBezTo>
                    <a:pt x="0" y="45"/>
                    <a:pt x="0" y="45"/>
                    <a:pt x="0" y="45"/>
                  </a:cubicBezTo>
                  <a:cubicBezTo>
                    <a:pt x="0" y="145"/>
                    <a:pt x="0" y="145"/>
                    <a:pt x="0" y="145"/>
                  </a:cubicBezTo>
                  <a:cubicBezTo>
                    <a:pt x="1" y="145"/>
                    <a:pt x="1" y="145"/>
                    <a:pt x="1" y="145"/>
                  </a:cubicBezTo>
                  <a:cubicBezTo>
                    <a:pt x="4" y="150"/>
                    <a:pt x="22" y="155"/>
                    <a:pt x="49"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8" name="Freeform 272"/>
            <p:cNvSpPr>
              <a:spLocks/>
            </p:cNvSpPr>
            <p:nvPr/>
          </p:nvSpPr>
          <p:spPr bwMode="auto">
            <a:xfrm>
              <a:off x="5913414" y="3249548"/>
              <a:ext cx="80804" cy="89084"/>
            </a:xfrm>
            <a:custGeom>
              <a:avLst/>
              <a:gdLst>
                <a:gd name="T0" fmla="*/ 17 w 120"/>
                <a:gd name="T1" fmla="*/ 87 h 132"/>
                <a:gd name="T2" fmla="*/ 62 w 120"/>
                <a:gd name="T3" fmla="*/ 132 h 132"/>
                <a:gd name="T4" fmla="*/ 105 w 120"/>
                <a:gd name="T5" fmla="*/ 87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2" y="132"/>
                  </a:cubicBezTo>
                  <a:cubicBezTo>
                    <a:pt x="80" y="132"/>
                    <a:pt x="96" y="110"/>
                    <a:pt x="105" y="87"/>
                  </a:cubicBezTo>
                  <a:cubicBezTo>
                    <a:pt x="110" y="87"/>
                    <a:pt x="116" y="81"/>
                    <a:pt x="118" y="73"/>
                  </a:cubicBezTo>
                  <a:cubicBezTo>
                    <a:pt x="120" y="63"/>
                    <a:pt x="117" y="53"/>
                    <a:pt x="111" y="51"/>
                  </a:cubicBezTo>
                  <a:cubicBezTo>
                    <a:pt x="109" y="23"/>
                    <a:pt x="87" y="0"/>
                    <a:pt x="60" y="0"/>
                  </a:cubicBezTo>
                  <a:cubicBezTo>
                    <a:pt x="34" y="0"/>
                    <a:pt x="12" y="23"/>
                    <a:pt x="10" y="51"/>
                  </a:cubicBezTo>
                  <a:cubicBezTo>
                    <a:pt x="4" y="53"/>
                    <a:pt x="0" y="63"/>
                    <a:pt x="3" y="73"/>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9" name="Freeform 273"/>
            <p:cNvSpPr>
              <a:spLocks/>
            </p:cNvSpPr>
            <p:nvPr/>
          </p:nvSpPr>
          <p:spPr bwMode="auto">
            <a:xfrm>
              <a:off x="5890572" y="3334634"/>
              <a:ext cx="127345" cy="329782"/>
            </a:xfrm>
            <a:custGeom>
              <a:avLst/>
              <a:gdLst>
                <a:gd name="T0" fmla="*/ 46 w 189"/>
                <a:gd name="T1" fmla="*/ 157 h 489"/>
                <a:gd name="T2" fmla="*/ 46 w 189"/>
                <a:gd name="T3" fmla="*/ 489 h 489"/>
                <a:gd name="T4" fmla="*/ 154 w 189"/>
                <a:gd name="T5" fmla="*/ 489 h 489"/>
                <a:gd name="T6" fmla="*/ 154 w 189"/>
                <a:gd name="T7" fmla="*/ 156 h 489"/>
                <a:gd name="T8" fmla="*/ 189 w 189"/>
                <a:gd name="T9" fmla="*/ 145 h 489"/>
                <a:gd name="T10" fmla="*/ 189 w 189"/>
                <a:gd name="T11" fmla="*/ 145 h 489"/>
                <a:gd name="T12" fmla="*/ 188 w 189"/>
                <a:gd name="T13" fmla="*/ 45 h 489"/>
                <a:gd name="T14" fmla="*/ 146 w 189"/>
                <a:gd name="T15" fmla="*/ 0 h 489"/>
                <a:gd name="T16" fmla="*/ 105 w 189"/>
                <a:gd name="T17" fmla="*/ 68 h 489"/>
                <a:gd name="T18" fmla="*/ 100 w 189"/>
                <a:gd name="T19" fmla="*/ 38 h 489"/>
                <a:gd name="T20" fmla="*/ 106 w 189"/>
                <a:gd name="T21" fmla="*/ 28 h 489"/>
                <a:gd name="T22" fmla="*/ 94 w 189"/>
                <a:gd name="T23" fmla="*/ 16 h 489"/>
                <a:gd name="T24" fmla="*/ 82 w 189"/>
                <a:gd name="T25" fmla="*/ 28 h 489"/>
                <a:gd name="T26" fmla="*/ 88 w 189"/>
                <a:gd name="T27" fmla="*/ 38 h 489"/>
                <a:gd name="T28" fmla="*/ 83 w 189"/>
                <a:gd name="T29" fmla="*/ 68 h 489"/>
                <a:gd name="T30" fmla="*/ 43 w 189"/>
                <a:gd name="T31" fmla="*/ 0 h 489"/>
                <a:gd name="T32" fmla="*/ 0 w 189"/>
                <a:gd name="T33" fmla="*/ 45 h 489"/>
                <a:gd name="T34" fmla="*/ 0 w 189"/>
                <a:gd name="T35" fmla="*/ 45 h 489"/>
                <a:gd name="T36" fmla="*/ 0 w 189"/>
                <a:gd name="T37" fmla="*/ 145 h 489"/>
                <a:gd name="T38" fmla="*/ 0 w 189"/>
                <a:gd name="T39" fmla="*/ 145 h 489"/>
                <a:gd name="T40" fmla="*/ 46 w 189"/>
                <a:gd name="T41" fmla="*/ 157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489">
                  <a:moveTo>
                    <a:pt x="46" y="157"/>
                  </a:moveTo>
                  <a:cubicBezTo>
                    <a:pt x="46" y="489"/>
                    <a:pt x="46" y="489"/>
                    <a:pt x="46" y="489"/>
                  </a:cubicBezTo>
                  <a:cubicBezTo>
                    <a:pt x="154" y="489"/>
                    <a:pt x="154" y="489"/>
                    <a:pt x="154" y="489"/>
                  </a:cubicBezTo>
                  <a:cubicBezTo>
                    <a:pt x="154" y="156"/>
                    <a:pt x="154" y="156"/>
                    <a:pt x="154" y="156"/>
                  </a:cubicBezTo>
                  <a:cubicBezTo>
                    <a:pt x="173" y="153"/>
                    <a:pt x="186" y="149"/>
                    <a:pt x="189" y="145"/>
                  </a:cubicBezTo>
                  <a:cubicBezTo>
                    <a:pt x="189" y="145"/>
                    <a:pt x="189" y="145"/>
                    <a:pt x="189" y="145"/>
                  </a:cubicBezTo>
                  <a:cubicBezTo>
                    <a:pt x="188" y="45"/>
                    <a:pt x="188" y="45"/>
                    <a:pt x="188" y="45"/>
                  </a:cubicBezTo>
                  <a:cubicBezTo>
                    <a:pt x="185" y="26"/>
                    <a:pt x="169" y="10"/>
                    <a:pt x="146" y="0"/>
                  </a:cubicBezTo>
                  <a:cubicBezTo>
                    <a:pt x="105" y="68"/>
                    <a:pt x="105" y="68"/>
                    <a:pt x="105" y="68"/>
                  </a:cubicBezTo>
                  <a:cubicBezTo>
                    <a:pt x="100" y="38"/>
                    <a:pt x="100" y="38"/>
                    <a:pt x="100" y="38"/>
                  </a:cubicBezTo>
                  <a:cubicBezTo>
                    <a:pt x="104" y="36"/>
                    <a:pt x="106" y="32"/>
                    <a:pt x="106" y="28"/>
                  </a:cubicBezTo>
                  <a:cubicBezTo>
                    <a:pt x="106" y="21"/>
                    <a:pt x="101" y="16"/>
                    <a:pt x="94" y="16"/>
                  </a:cubicBezTo>
                  <a:cubicBezTo>
                    <a:pt x="88" y="16"/>
                    <a:pt x="82" y="21"/>
                    <a:pt x="82" y="28"/>
                  </a:cubicBezTo>
                  <a:cubicBezTo>
                    <a:pt x="82" y="32"/>
                    <a:pt x="85" y="36"/>
                    <a:pt x="88" y="38"/>
                  </a:cubicBezTo>
                  <a:cubicBezTo>
                    <a:pt x="83" y="68"/>
                    <a:pt x="83" y="68"/>
                    <a:pt x="83" y="68"/>
                  </a:cubicBezTo>
                  <a:cubicBezTo>
                    <a:pt x="43" y="0"/>
                    <a:pt x="43" y="0"/>
                    <a:pt x="43" y="0"/>
                  </a:cubicBezTo>
                  <a:cubicBezTo>
                    <a:pt x="20" y="10"/>
                    <a:pt x="4" y="26"/>
                    <a:pt x="0" y="45"/>
                  </a:cubicBezTo>
                  <a:cubicBezTo>
                    <a:pt x="0" y="45"/>
                    <a:pt x="0" y="45"/>
                    <a:pt x="0" y="45"/>
                  </a:cubicBezTo>
                  <a:cubicBezTo>
                    <a:pt x="0" y="145"/>
                    <a:pt x="0" y="145"/>
                    <a:pt x="0" y="145"/>
                  </a:cubicBezTo>
                  <a:cubicBezTo>
                    <a:pt x="0" y="145"/>
                    <a:pt x="0" y="145"/>
                    <a:pt x="0" y="145"/>
                  </a:cubicBezTo>
                  <a:cubicBezTo>
                    <a:pt x="3" y="150"/>
                    <a:pt x="21" y="154"/>
                    <a:pt x="46"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0" name="Freeform 274"/>
            <p:cNvSpPr>
              <a:spLocks/>
            </p:cNvSpPr>
            <p:nvPr/>
          </p:nvSpPr>
          <p:spPr bwMode="auto">
            <a:xfrm>
              <a:off x="5786640" y="3363472"/>
              <a:ext cx="80804" cy="89084"/>
            </a:xfrm>
            <a:custGeom>
              <a:avLst/>
              <a:gdLst>
                <a:gd name="T0" fmla="*/ 17 w 120"/>
                <a:gd name="T1" fmla="*/ 88 h 132"/>
                <a:gd name="T2" fmla="*/ 62 w 120"/>
                <a:gd name="T3" fmla="*/ 132 h 132"/>
                <a:gd name="T4" fmla="*/ 104 w 120"/>
                <a:gd name="T5" fmla="*/ 88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8"/>
                  </a:moveTo>
                  <a:cubicBezTo>
                    <a:pt x="26" y="111"/>
                    <a:pt x="43" y="132"/>
                    <a:pt x="62" y="132"/>
                  </a:cubicBezTo>
                  <a:cubicBezTo>
                    <a:pt x="80" y="132"/>
                    <a:pt x="96" y="111"/>
                    <a:pt x="104" y="88"/>
                  </a:cubicBezTo>
                  <a:cubicBezTo>
                    <a:pt x="110" y="87"/>
                    <a:pt x="116" y="81"/>
                    <a:pt x="118" y="73"/>
                  </a:cubicBezTo>
                  <a:cubicBezTo>
                    <a:pt x="120" y="63"/>
                    <a:pt x="117" y="54"/>
                    <a:pt x="111" y="51"/>
                  </a:cubicBezTo>
                  <a:cubicBezTo>
                    <a:pt x="109" y="23"/>
                    <a:pt x="87" y="0"/>
                    <a:pt x="60" y="0"/>
                  </a:cubicBezTo>
                  <a:cubicBezTo>
                    <a:pt x="33" y="0"/>
                    <a:pt x="12" y="23"/>
                    <a:pt x="10" y="51"/>
                  </a:cubicBezTo>
                  <a:cubicBezTo>
                    <a:pt x="4" y="54"/>
                    <a:pt x="0" y="63"/>
                    <a:pt x="3" y="73"/>
                  </a:cubicBezTo>
                  <a:cubicBezTo>
                    <a:pt x="5" y="82"/>
                    <a:pt x="11" y="87"/>
                    <a:pt x="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1" name="Freeform 275"/>
            <p:cNvSpPr>
              <a:spLocks/>
            </p:cNvSpPr>
            <p:nvPr/>
          </p:nvSpPr>
          <p:spPr bwMode="auto">
            <a:xfrm>
              <a:off x="5763513" y="3448559"/>
              <a:ext cx="127630" cy="215858"/>
            </a:xfrm>
            <a:custGeom>
              <a:avLst/>
              <a:gdLst>
                <a:gd name="T0" fmla="*/ 0 w 189"/>
                <a:gd name="T1" fmla="*/ 45 h 320"/>
                <a:gd name="T2" fmla="*/ 0 w 189"/>
                <a:gd name="T3" fmla="*/ 145 h 320"/>
                <a:gd name="T4" fmla="*/ 0 w 189"/>
                <a:gd name="T5" fmla="*/ 145 h 320"/>
                <a:gd name="T6" fmla="*/ 43 w 189"/>
                <a:gd name="T7" fmla="*/ 157 h 320"/>
                <a:gd name="T8" fmla="*/ 43 w 189"/>
                <a:gd name="T9" fmla="*/ 320 h 320"/>
                <a:gd name="T10" fmla="*/ 152 w 189"/>
                <a:gd name="T11" fmla="*/ 320 h 320"/>
                <a:gd name="T12" fmla="*/ 152 w 189"/>
                <a:gd name="T13" fmla="*/ 156 h 320"/>
                <a:gd name="T14" fmla="*/ 189 w 189"/>
                <a:gd name="T15" fmla="*/ 145 h 320"/>
                <a:gd name="T16" fmla="*/ 189 w 189"/>
                <a:gd name="T17" fmla="*/ 145 h 320"/>
                <a:gd name="T18" fmla="*/ 188 w 189"/>
                <a:gd name="T19" fmla="*/ 45 h 320"/>
                <a:gd name="T20" fmla="*/ 146 w 189"/>
                <a:gd name="T21" fmla="*/ 0 h 320"/>
                <a:gd name="T22" fmla="*/ 105 w 189"/>
                <a:gd name="T23" fmla="*/ 69 h 320"/>
                <a:gd name="T24" fmla="*/ 100 w 189"/>
                <a:gd name="T25" fmla="*/ 38 h 320"/>
                <a:gd name="T26" fmla="*/ 106 w 189"/>
                <a:gd name="T27" fmla="*/ 28 h 320"/>
                <a:gd name="T28" fmla="*/ 94 w 189"/>
                <a:gd name="T29" fmla="*/ 16 h 320"/>
                <a:gd name="T30" fmla="*/ 82 w 189"/>
                <a:gd name="T31" fmla="*/ 28 h 320"/>
                <a:gd name="T32" fmla="*/ 88 w 189"/>
                <a:gd name="T33" fmla="*/ 38 h 320"/>
                <a:gd name="T34" fmla="*/ 83 w 189"/>
                <a:gd name="T35" fmla="*/ 68 h 320"/>
                <a:gd name="T36" fmla="*/ 43 w 189"/>
                <a:gd name="T37" fmla="*/ 0 h 320"/>
                <a:gd name="T38" fmla="*/ 0 w 189"/>
                <a:gd name="T39" fmla="*/ 4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320">
                  <a:moveTo>
                    <a:pt x="0" y="45"/>
                  </a:moveTo>
                  <a:cubicBezTo>
                    <a:pt x="0" y="145"/>
                    <a:pt x="0" y="145"/>
                    <a:pt x="0" y="145"/>
                  </a:cubicBezTo>
                  <a:cubicBezTo>
                    <a:pt x="0" y="145"/>
                    <a:pt x="0" y="145"/>
                    <a:pt x="0" y="145"/>
                  </a:cubicBezTo>
                  <a:cubicBezTo>
                    <a:pt x="3" y="150"/>
                    <a:pt x="19" y="154"/>
                    <a:pt x="43" y="157"/>
                  </a:cubicBezTo>
                  <a:cubicBezTo>
                    <a:pt x="43" y="320"/>
                    <a:pt x="43" y="320"/>
                    <a:pt x="43" y="320"/>
                  </a:cubicBezTo>
                  <a:cubicBezTo>
                    <a:pt x="152" y="320"/>
                    <a:pt x="152" y="320"/>
                    <a:pt x="152" y="320"/>
                  </a:cubicBezTo>
                  <a:cubicBezTo>
                    <a:pt x="152" y="156"/>
                    <a:pt x="152" y="156"/>
                    <a:pt x="152" y="156"/>
                  </a:cubicBezTo>
                  <a:cubicBezTo>
                    <a:pt x="172" y="154"/>
                    <a:pt x="186" y="150"/>
                    <a:pt x="189" y="145"/>
                  </a:cubicBezTo>
                  <a:cubicBezTo>
                    <a:pt x="189" y="145"/>
                    <a:pt x="189" y="145"/>
                    <a:pt x="189" y="145"/>
                  </a:cubicBezTo>
                  <a:cubicBezTo>
                    <a:pt x="188" y="45"/>
                    <a:pt x="188" y="45"/>
                    <a:pt x="188" y="45"/>
                  </a:cubicBezTo>
                  <a:cubicBezTo>
                    <a:pt x="185" y="26"/>
                    <a:pt x="169" y="10"/>
                    <a:pt x="146" y="0"/>
                  </a:cubicBezTo>
                  <a:cubicBezTo>
                    <a:pt x="105" y="69"/>
                    <a:pt x="105" y="69"/>
                    <a:pt x="105" y="69"/>
                  </a:cubicBezTo>
                  <a:cubicBezTo>
                    <a:pt x="100" y="38"/>
                    <a:pt x="100" y="38"/>
                    <a:pt x="100" y="38"/>
                  </a:cubicBezTo>
                  <a:cubicBezTo>
                    <a:pt x="104" y="36"/>
                    <a:pt x="106" y="32"/>
                    <a:pt x="106" y="28"/>
                  </a:cubicBezTo>
                  <a:cubicBezTo>
                    <a:pt x="106" y="22"/>
                    <a:pt x="101" y="16"/>
                    <a:pt x="94" y="16"/>
                  </a:cubicBezTo>
                  <a:cubicBezTo>
                    <a:pt x="88" y="16"/>
                    <a:pt x="82" y="22"/>
                    <a:pt x="82" y="28"/>
                  </a:cubicBezTo>
                  <a:cubicBezTo>
                    <a:pt x="82" y="32"/>
                    <a:pt x="85" y="36"/>
                    <a:pt x="88" y="38"/>
                  </a:cubicBezTo>
                  <a:cubicBezTo>
                    <a:pt x="83" y="68"/>
                    <a:pt x="83" y="68"/>
                    <a:pt x="83" y="68"/>
                  </a:cubicBezTo>
                  <a:cubicBezTo>
                    <a:pt x="43" y="0"/>
                    <a:pt x="43" y="0"/>
                    <a:pt x="43" y="0"/>
                  </a:cubicBezTo>
                  <a:cubicBezTo>
                    <a:pt x="20" y="10"/>
                    <a:pt x="4" y="26"/>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82" name="Freeform 276"/>
            <p:cNvSpPr>
              <a:spLocks/>
            </p:cNvSpPr>
            <p:nvPr/>
          </p:nvSpPr>
          <p:spPr bwMode="auto">
            <a:xfrm>
              <a:off x="5700126" y="3151041"/>
              <a:ext cx="612739" cy="573621"/>
            </a:xfrm>
            <a:custGeom>
              <a:avLst/>
              <a:gdLst>
                <a:gd name="T0" fmla="*/ 875 w 908"/>
                <a:gd name="T1" fmla="*/ 762 h 850"/>
                <a:gd name="T2" fmla="*/ 843 w 908"/>
                <a:gd name="T3" fmla="*/ 787 h 850"/>
                <a:gd name="T4" fmla="*/ 72 w 908"/>
                <a:gd name="T5" fmla="*/ 787 h 850"/>
                <a:gd name="T6" fmla="*/ 72 w 908"/>
                <a:gd name="T7" fmla="*/ 64 h 850"/>
                <a:gd name="T8" fmla="*/ 96 w 908"/>
                <a:gd name="T9" fmla="*/ 33 h 850"/>
                <a:gd name="T10" fmla="*/ 63 w 908"/>
                <a:gd name="T11" fmla="*/ 0 h 850"/>
                <a:gd name="T12" fmla="*/ 31 w 908"/>
                <a:gd name="T13" fmla="*/ 33 h 850"/>
                <a:gd name="T14" fmla="*/ 55 w 908"/>
                <a:gd name="T15" fmla="*/ 64 h 850"/>
                <a:gd name="T16" fmla="*/ 55 w 908"/>
                <a:gd name="T17" fmla="*/ 787 h 850"/>
                <a:gd name="T18" fmla="*/ 0 w 908"/>
                <a:gd name="T19" fmla="*/ 787 h 850"/>
                <a:gd name="T20" fmla="*/ 0 w 908"/>
                <a:gd name="T21" fmla="*/ 804 h 850"/>
                <a:gd name="T22" fmla="*/ 55 w 908"/>
                <a:gd name="T23" fmla="*/ 804 h 850"/>
                <a:gd name="T24" fmla="*/ 55 w 908"/>
                <a:gd name="T25" fmla="*/ 850 h 850"/>
                <a:gd name="T26" fmla="*/ 72 w 908"/>
                <a:gd name="T27" fmla="*/ 850 h 850"/>
                <a:gd name="T28" fmla="*/ 72 w 908"/>
                <a:gd name="T29" fmla="*/ 804 h 850"/>
                <a:gd name="T30" fmla="*/ 844 w 908"/>
                <a:gd name="T31" fmla="*/ 804 h 850"/>
                <a:gd name="T32" fmla="*/ 875 w 908"/>
                <a:gd name="T33" fmla="*/ 827 h 850"/>
                <a:gd name="T34" fmla="*/ 908 w 908"/>
                <a:gd name="T35" fmla="*/ 794 h 850"/>
                <a:gd name="T36" fmla="*/ 875 w 908"/>
                <a:gd name="T37" fmla="*/ 76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8" h="850">
                  <a:moveTo>
                    <a:pt x="875" y="762"/>
                  </a:moveTo>
                  <a:cubicBezTo>
                    <a:pt x="860" y="762"/>
                    <a:pt x="847" y="773"/>
                    <a:pt x="843" y="787"/>
                  </a:cubicBezTo>
                  <a:cubicBezTo>
                    <a:pt x="72" y="787"/>
                    <a:pt x="72" y="787"/>
                    <a:pt x="72" y="787"/>
                  </a:cubicBezTo>
                  <a:cubicBezTo>
                    <a:pt x="72" y="64"/>
                    <a:pt x="72" y="64"/>
                    <a:pt x="72" y="64"/>
                  </a:cubicBezTo>
                  <a:cubicBezTo>
                    <a:pt x="86" y="60"/>
                    <a:pt x="96" y="48"/>
                    <a:pt x="96" y="33"/>
                  </a:cubicBezTo>
                  <a:cubicBezTo>
                    <a:pt x="96" y="15"/>
                    <a:pt x="81" y="0"/>
                    <a:pt x="63" y="0"/>
                  </a:cubicBezTo>
                  <a:cubicBezTo>
                    <a:pt x="45" y="0"/>
                    <a:pt x="31" y="15"/>
                    <a:pt x="31" y="33"/>
                  </a:cubicBezTo>
                  <a:cubicBezTo>
                    <a:pt x="31" y="48"/>
                    <a:pt x="41" y="60"/>
                    <a:pt x="55" y="64"/>
                  </a:cubicBezTo>
                  <a:cubicBezTo>
                    <a:pt x="55" y="787"/>
                    <a:pt x="55" y="787"/>
                    <a:pt x="55" y="787"/>
                  </a:cubicBezTo>
                  <a:cubicBezTo>
                    <a:pt x="0" y="787"/>
                    <a:pt x="0" y="787"/>
                    <a:pt x="0" y="787"/>
                  </a:cubicBezTo>
                  <a:cubicBezTo>
                    <a:pt x="0" y="804"/>
                    <a:pt x="0" y="804"/>
                    <a:pt x="0" y="804"/>
                  </a:cubicBezTo>
                  <a:cubicBezTo>
                    <a:pt x="55" y="804"/>
                    <a:pt x="55" y="804"/>
                    <a:pt x="55" y="804"/>
                  </a:cubicBezTo>
                  <a:cubicBezTo>
                    <a:pt x="55" y="850"/>
                    <a:pt x="55" y="850"/>
                    <a:pt x="55" y="850"/>
                  </a:cubicBezTo>
                  <a:cubicBezTo>
                    <a:pt x="72" y="850"/>
                    <a:pt x="72" y="850"/>
                    <a:pt x="72" y="850"/>
                  </a:cubicBezTo>
                  <a:cubicBezTo>
                    <a:pt x="72" y="804"/>
                    <a:pt x="72" y="804"/>
                    <a:pt x="72" y="804"/>
                  </a:cubicBezTo>
                  <a:cubicBezTo>
                    <a:pt x="844" y="804"/>
                    <a:pt x="844" y="804"/>
                    <a:pt x="844" y="804"/>
                  </a:cubicBezTo>
                  <a:cubicBezTo>
                    <a:pt x="848" y="817"/>
                    <a:pt x="861" y="827"/>
                    <a:pt x="875" y="827"/>
                  </a:cubicBezTo>
                  <a:cubicBezTo>
                    <a:pt x="893" y="827"/>
                    <a:pt x="908" y="812"/>
                    <a:pt x="908" y="794"/>
                  </a:cubicBezTo>
                  <a:cubicBezTo>
                    <a:pt x="908" y="776"/>
                    <a:pt x="893" y="762"/>
                    <a:pt x="875" y="7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grpSp>
      <p:grpSp>
        <p:nvGrpSpPr>
          <p:cNvPr id="47" name="组合 46"/>
          <p:cNvGrpSpPr/>
          <p:nvPr/>
        </p:nvGrpSpPr>
        <p:grpSpPr>
          <a:xfrm>
            <a:off x="5078616" y="4590730"/>
            <a:ext cx="414391" cy="390990"/>
            <a:chOff x="3098700" y="5569159"/>
            <a:chExt cx="642147" cy="605886"/>
          </a:xfrm>
          <a:gradFill>
            <a:gsLst>
              <a:gs pos="0">
                <a:srgbClr val="585858"/>
              </a:gs>
              <a:gs pos="95000">
                <a:srgbClr val="202020"/>
              </a:gs>
            </a:gsLst>
            <a:lin ang="0" scaled="0"/>
          </a:gradFill>
        </p:grpSpPr>
        <p:sp>
          <p:nvSpPr>
            <p:cNvPr id="69"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0"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1"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2"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73"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grpSp>
      <p:grpSp>
        <p:nvGrpSpPr>
          <p:cNvPr id="48" name="组合 47"/>
          <p:cNvGrpSpPr/>
          <p:nvPr/>
        </p:nvGrpSpPr>
        <p:grpSpPr>
          <a:xfrm>
            <a:off x="6701891" y="4588615"/>
            <a:ext cx="396704" cy="395229"/>
            <a:chOff x="6932170" y="3118777"/>
            <a:chExt cx="614738" cy="612452"/>
          </a:xfrm>
          <a:gradFill>
            <a:gsLst>
              <a:gs pos="0">
                <a:srgbClr val="F2DF6A"/>
              </a:gs>
              <a:gs pos="86000">
                <a:srgbClr val="AB622C"/>
              </a:gs>
            </a:gsLst>
            <a:lin ang="2700000" scaled="0"/>
          </a:gradFill>
        </p:grpSpPr>
        <p:sp>
          <p:nvSpPr>
            <p:cNvPr id="57" name="Freeform 374"/>
            <p:cNvSpPr>
              <a:spLocks noEditPoints="1"/>
            </p:cNvSpPr>
            <p:nvPr/>
          </p:nvSpPr>
          <p:spPr bwMode="auto">
            <a:xfrm>
              <a:off x="7265379" y="3119348"/>
              <a:ext cx="281529" cy="285526"/>
            </a:xfrm>
            <a:custGeom>
              <a:avLst/>
              <a:gdLst>
                <a:gd name="T0" fmla="*/ 0 w 417"/>
                <a:gd name="T1" fmla="*/ 0 h 423"/>
                <a:gd name="T2" fmla="*/ 0 w 417"/>
                <a:gd name="T3" fmla="*/ 423 h 423"/>
                <a:gd name="T4" fmla="*/ 417 w 417"/>
                <a:gd name="T5" fmla="*/ 423 h 423"/>
                <a:gd name="T6" fmla="*/ 0 w 417"/>
                <a:gd name="T7" fmla="*/ 0 h 423"/>
                <a:gd name="T8" fmla="*/ 19 w 417"/>
                <a:gd name="T9" fmla="*/ 22 h 423"/>
                <a:gd name="T10" fmla="*/ 273 w 417"/>
                <a:gd name="T11" fmla="*/ 148 h 423"/>
                <a:gd name="T12" fmla="*/ 396 w 417"/>
                <a:gd name="T13" fmla="*/ 403 h 423"/>
                <a:gd name="T14" fmla="*/ 19 w 417"/>
                <a:gd name="T15" fmla="*/ 403 h 423"/>
                <a:gd name="T16" fmla="*/ 19 w 417"/>
                <a:gd name="T17" fmla="*/ 2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423">
                  <a:moveTo>
                    <a:pt x="0" y="0"/>
                  </a:moveTo>
                  <a:cubicBezTo>
                    <a:pt x="0" y="423"/>
                    <a:pt x="0" y="423"/>
                    <a:pt x="0" y="423"/>
                  </a:cubicBezTo>
                  <a:cubicBezTo>
                    <a:pt x="417" y="423"/>
                    <a:pt x="417" y="423"/>
                    <a:pt x="417" y="423"/>
                  </a:cubicBezTo>
                  <a:cubicBezTo>
                    <a:pt x="402" y="198"/>
                    <a:pt x="224" y="19"/>
                    <a:pt x="0" y="0"/>
                  </a:cubicBezTo>
                  <a:close/>
                  <a:moveTo>
                    <a:pt x="19" y="22"/>
                  </a:moveTo>
                  <a:cubicBezTo>
                    <a:pt x="115" y="35"/>
                    <a:pt x="205" y="79"/>
                    <a:pt x="273" y="148"/>
                  </a:cubicBezTo>
                  <a:cubicBezTo>
                    <a:pt x="341" y="217"/>
                    <a:pt x="385" y="307"/>
                    <a:pt x="396" y="403"/>
                  </a:cubicBezTo>
                  <a:cubicBezTo>
                    <a:pt x="19" y="403"/>
                    <a:pt x="19" y="403"/>
                    <a:pt x="19" y="403"/>
                  </a:cubicBezTo>
                  <a:lnTo>
                    <a:pt x="19"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58" name="Freeform 375"/>
            <p:cNvSpPr>
              <a:spLocks noEditPoints="1"/>
            </p:cNvSpPr>
            <p:nvPr/>
          </p:nvSpPr>
          <p:spPr bwMode="auto">
            <a:xfrm>
              <a:off x="7365313" y="3533075"/>
              <a:ext cx="51395" cy="50538"/>
            </a:xfrm>
            <a:custGeom>
              <a:avLst/>
              <a:gdLst>
                <a:gd name="T0" fmla="*/ 38 w 76"/>
                <a:gd name="T1" fmla="*/ 0 h 75"/>
                <a:gd name="T2" fmla="*/ 0 w 76"/>
                <a:gd name="T3" fmla="*/ 38 h 75"/>
                <a:gd name="T4" fmla="*/ 38 w 76"/>
                <a:gd name="T5" fmla="*/ 75 h 75"/>
                <a:gd name="T6" fmla="*/ 76 w 76"/>
                <a:gd name="T7" fmla="*/ 38 h 75"/>
                <a:gd name="T8" fmla="*/ 38 w 76"/>
                <a:gd name="T9" fmla="*/ 0 h 75"/>
                <a:gd name="T10" fmla="*/ 38 w 76"/>
                <a:gd name="T11" fmla="*/ 57 h 75"/>
                <a:gd name="T12" fmla="*/ 18 w 76"/>
                <a:gd name="T13" fmla="*/ 38 h 75"/>
                <a:gd name="T14" fmla="*/ 38 w 76"/>
                <a:gd name="T15" fmla="*/ 18 h 75"/>
                <a:gd name="T16" fmla="*/ 58 w 76"/>
                <a:gd name="T17" fmla="*/ 38 h 75"/>
                <a:gd name="T18" fmla="*/ 38 w 76"/>
                <a:gd name="T19"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0"/>
                  </a:moveTo>
                  <a:cubicBezTo>
                    <a:pt x="17" y="0"/>
                    <a:pt x="0" y="17"/>
                    <a:pt x="0" y="38"/>
                  </a:cubicBezTo>
                  <a:cubicBezTo>
                    <a:pt x="0" y="58"/>
                    <a:pt x="17" y="75"/>
                    <a:pt x="38" y="75"/>
                  </a:cubicBezTo>
                  <a:cubicBezTo>
                    <a:pt x="59" y="75"/>
                    <a:pt x="76" y="58"/>
                    <a:pt x="76" y="38"/>
                  </a:cubicBezTo>
                  <a:cubicBezTo>
                    <a:pt x="76" y="17"/>
                    <a:pt x="59" y="0"/>
                    <a:pt x="38" y="0"/>
                  </a:cubicBezTo>
                  <a:close/>
                  <a:moveTo>
                    <a:pt x="38" y="57"/>
                  </a:moveTo>
                  <a:cubicBezTo>
                    <a:pt x="27" y="57"/>
                    <a:pt x="18" y="48"/>
                    <a:pt x="18" y="38"/>
                  </a:cubicBezTo>
                  <a:cubicBezTo>
                    <a:pt x="18" y="27"/>
                    <a:pt x="27" y="18"/>
                    <a:pt x="38" y="18"/>
                  </a:cubicBezTo>
                  <a:cubicBezTo>
                    <a:pt x="49" y="18"/>
                    <a:pt x="58" y="27"/>
                    <a:pt x="58" y="38"/>
                  </a:cubicBezTo>
                  <a:cubicBezTo>
                    <a:pt x="58" y="48"/>
                    <a:pt x="49" y="57"/>
                    <a:pt x="38"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59" name="Freeform 376"/>
            <p:cNvSpPr>
              <a:spLocks noEditPoints="1"/>
            </p:cNvSpPr>
            <p:nvPr/>
          </p:nvSpPr>
          <p:spPr bwMode="auto">
            <a:xfrm>
              <a:off x="7341614" y="3508519"/>
              <a:ext cx="99934" cy="99363"/>
            </a:xfrm>
            <a:custGeom>
              <a:avLst/>
              <a:gdLst>
                <a:gd name="T0" fmla="*/ 74 w 148"/>
                <a:gd name="T1" fmla="*/ 0 h 147"/>
                <a:gd name="T2" fmla="*/ 0 w 148"/>
                <a:gd name="T3" fmla="*/ 74 h 147"/>
                <a:gd name="T4" fmla="*/ 74 w 148"/>
                <a:gd name="T5" fmla="*/ 147 h 147"/>
                <a:gd name="T6" fmla="*/ 148 w 148"/>
                <a:gd name="T7" fmla="*/ 74 h 147"/>
                <a:gd name="T8" fmla="*/ 74 w 148"/>
                <a:gd name="T9" fmla="*/ 0 h 147"/>
                <a:gd name="T10" fmla="*/ 73 w 148"/>
                <a:gd name="T11" fmla="*/ 129 h 147"/>
                <a:gd name="T12" fmla="*/ 17 w 148"/>
                <a:gd name="T13" fmla="*/ 74 h 147"/>
                <a:gd name="T14" fmla="*/ 73 w 148"/>
                <a:gd name="T15" fmla="*/ 18 h 147"/>
                <a:gd name="T16" fmla="*/ 129 w 148"/>
                <a:gd name="T17" fmla="*/ 74 h 147"/>
                <a:gd name="T18" fmla="*/ 73 w 148"/>
                <a:gd name="T19" fmla="*/ 12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7">
                  <a:moveTo>
                    <a:pt x="74" y="0"/>
                  </a:moveTo>
                  <a:cubicBezTo>
                    <a:pt x="33" y="0"/>
                    <a:pt x="0" y="33"/>
                    <a:pt x="0" y="74"/>
                  </a:cubicBezTo>
                  <a:cubicBezTo>
                    <a:pt x="0" y="114"/>
                    <a:pt x="33" y="147"/>
                    <a:pt x="74" y="147"/>
                  </a:cubicBezTo>
                  <a:cubicBezTo>
                    <a:pt x="115" y="147"/>
                    <a:pt x="148" y="114"/>
                    <a:pt x="148" y="74"/>
                  </a:cubicBezTo>
                  <a:cubicBezTo>
                    <a:pt x="148" y="33"/>
                    <a:pt x="115" y="0"/>
                    <a:pt x="74" y="0"/>
                  </a:cubicBezTo>
                  <a:close/>
                  <a:moveTo>
                    <a:pt x="73" y="129"/>
                  </a:moveTo>
                  <a:cubicBezTo>
                    <a:pt x="42" y="129"/>
                    <a:pt x="17" y="104"/>
                    <a:pt x="17" y="74"/>
                  </a:cubicBezTo>
                  <a:cubicBezTo>
                    <a:pt x="17" y="43"/>
                    <a:pt x="42" y="18"/>
                    <a:pt x="73" y="18"/>
                  </a:cubicBezTo>
                  <a:cubicBezTo>
                    <a:pt x="104" y="18"/>
                    <a:pt x="129" y="43"/>
                    <a:pt x="129" y="74"/>
                  </a:cubicBezTo>
                  <a:cubicBezTo>
                    <a:pt x="129" y="104"/>
                    <a:pt x="104" y="129"/>
                    <a:pt x="73"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0" name="Freeform 377"/>
            <p:cNvSpPr>
              <a:spLocks noEditPoints="1"/>
            </p:cNvSpPr>
            <p:nvPr/>
          </p:nvSpPr>
          <p:spPr bwMode="auto">
            <a:xfrm>
              <a:off x="7265379" y="3445989"/>
              <a:ext cx="281529" cy="284669"/>
            </a:xfrm>
            <a:custGeom>
              <a:avLst/>
              <a:gdLst>
                <a:gd name="T0" fmla="*/ 0 w 417"/>
                <a:gd name="T1" fmla="*/ 0 h 422"/>
                <a:gd name="T2" fmla="*/ 0 w 417"/>
                <a:gd name="T3" fmla="*/ 422 h 422"/>
                <a:gd name="T4" fmla="*/ 417 w 417"/>
                <a:gd name="T5" fmla="*/ 0 h 422"/>
                <a:gd name="T6" fmla="*/ 0 w 417"/>
                <a:gd name="T7" fmla="*/ 0 h 422"/>
                <a:gd name="T8" fmla="*/ 288 w 417"/>
                <a:gd name="T9" fmla="*/ 189 h 422"/>
                <a:gd name="T10" fmla="*/ 273 w 417"/>
                <a:gd name="T11" fmla="*/ 224 h 422"/>
                <a:gd name="T12" fmla="*/ 286 w 417"/>
                <a:gd name="T13" fmla="*/ 237 h 422"/>
                <a:gd name="T14" fmla="*/ 256 w 417"/>
                <a:gd name="T15" fmla="*/ 267 h 422"/>
                <a:gd name="T16" fmla="*/ 243 w 417"/>
                <a:gd name="T17" fmla="*/ 254 h 422"/>
                <a:gd name="T18" fmla="*/ 207 w 417"/>
                <a:gd name="T19" fmla="*/ 268 h 422"/>
                <a:gd name="T20" fmla="*/ 207 w 417"/>
                <a:gd name="T21" fmla="*/ 285 h 422"/>
                <a:gd name="T22" fmla="*/ 164 w 417"/>
                <a:gd name="T23" fmla="*/ 285 h 422"/>
                <a:gd name="T24" fmla="*/ 164 w 417"/>
                <a:gd name="T25" fmla="*/ 268 h 422"/>
                <a:gd name="T26" fmla="*/ 130 w 417"/>
                <a:gd name="T27" fmla="*/ 253 h 422"/>
                <a:gd name="T28" fmla="*/ 116 w 417"/>
                <a:gd name="T29" fmla="*/ 267 h 422"/>
                <a:gd name="T30" fmla="*/ 86 w 417"/>
                <a:gd name="T31" fmla="*/ 237 h 422"/>
                <a:gd name="T32" fmla="*/ 100 w 417"/>
                <a:gd name="T33" fmla="*/ 223 h 422"/>
                <a:gd name="T34" fmla="*/ 85 w 417"/>
                <a:gd name="T35" fmla="*/ 189 h 422"/>
                <a:gd name="T36" fmla="*/ 65 w 417"/>
                <a:gd name="T37" fmla="*/ 189 h 422"/>
                <a:gd name="T38" fmla="*/ 65 w 417"/>
                <a:gd name="T39" fmla="*/ 146 h 422"/>
                <a:gd name="T40" fmla="*/ 85 w 417"/>
                <a:gd name="T41" fmla="*/ 146 h 422"/>
                <a:gd name="T42" fmla="*/ 99 w 417"/>
                <a:gd name="T43" fmla="*/ 110 h 422"/>
                <a:gd name="T44" fmla="*/ 85 w 417"/>
                <a:gd name="T45" fmla="*/ 96 h 422"/>
                <a:gd name="T46" fmla="*/ 115 w 417"/>
                <a:gd name="T47" fmla="*/ 66 h 422"/>
                <a:gd name="T48" fmla="*/ 130 w 417"/>
                <a:gd name="T49" fmla="*/ 80 h 422"/>
                <a:gd name="T50" fmla="*/ 164 w 417"/>
                <a:gd name="T51" fmla="*/ 66 h 422"/>
                <a:gd name="T52" fmla="*/ 164 w 417"/>
                <a:gd name="T53" fmla="*/ 49 h 422"/>
                <a:gd name="T54" fmla="*/ 207 w 417"/>
                <a:gd name="T55" fmla="*/ 49 h 422"/>
                <a:gd name="T56" fmla="*/ 207 w 417"/>
                <a:gd name="T57" fmla="*/ 65 h 422"/>
                <a:gd name="T58" fmla="*/ 243 w 417"/>
                <a:gd name="T59" fmla="*/ 80 h 422"/>
                <a:gd name="T60" fmla="*/ 257 w 417"/>
                <a:gd name="T61" fmla="*/ 66 h 422"/>
                <a:gd name="T62" fmla="*/ 287 w 417"/>
                <a:gd name="T63" fmla="*/ 96 h 422"/>
                <a:gd name="T64" fmla="*/ 274 w 417"/>
                <a:gd name="T65" fmla="*/ 110 h 422"/>
                <a:gd name="T66" fmla="*/ 289 w 417"/>
                <a:gd name="T67" fmla="*/ 146 h 422"/>
                <a:gd name="T68" fmla="*/ 307 w 417"/>
                <a:gd name="T69" fmla="*/ 146 h 422"/>
                <a:gd name="T70" fmla="*/ 307 w 417"/>
                <a:gd name="T71" fmla="*/ 189 h 422"/>
                <a:gd name="T72" fmla="*/ 288 w 417"/>
                <a:gd name="T73" fmla="*/ 18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7" h="422">
                  <a:moveTo>
                    <a:pt x="0" y="0"/>
                  </a:moveTo>
                  <a:cubicBezTo>
                    <a:pt x="0" y="422"/>
                    <a:pt x="0" y="422"/>
                    <a:pt x="0" y="422"/>
                  </a:cubicBezTo>
                  <a:cubicBezTo>
                    <a:pt x="224" y="404"/>
                    <a:pt x="402" y="224"/>
                    <a:pt x="417" y="0"/>
                  </a:cubicBezTo>
                  <a:lnTo>
                    <a:pt x="0" y="0"/>
                  </a:lnTo>
                  <a:close/>
                  <a:moveTo>
                    <a:pt x="288" y="189"/>
                  </a:moveTo>
                  <a:cubicBezTo>
                    <a:pt x="286" y="202"/>
                    <a:pt x="280" y="213"/>
                    <a:pt x="273" y="224"/>
                  </a:cubicBezTo>
                  <a:cubicBezTo>
                    <a:pt x="286" y="237"/>
                    <a:pt x="286" y="237"/>
                    <a:pt x="286" y="237"/>
                  </a:cubicBezTo>
                  <a:cubicBezTo>
                    <a:pt x="256" y="267"/>
                    <a:pt x="256" y="267"/>
                    <a:pt x="256" y="267"/>
                  </a:cubicBezTo>
                  <a:cubicBezTo>
                    <a:pt x="243" y="254"/>
                    <a:pt x="243" y="254"/>
                    <a:pt x="243" y="254"/>
                  </a:cubicBezTo>
                  <a:cubicBezTo>
                    <a:pt x="232" y="261"/>
                    <a:pt x="220" y="266"/>
                    <a:pt x="207" y="268"/>
                  </a:cubicBezTo>
                  <a:cubicBezTo>
                    <a:pt x="207" y="285"/>
                    <a:pt x="207" y="285"/>
                    <a:pt x="207" y="285"/>
                  </a:cubicBezTo>
                  <a:cubicBezTo>
                    <a:pt x="164" y="285"/>
                    <a:pt x="164" y="285"/>
                    <a:pt x="164" y="285"/>
                  </a:cubicBezTo>
                  <a:cubicBezTo>
                    <a:pt x="164" y="268"/>
                    <a:pt x="164" y="268"/>
                    <a:pt x="164" y="268"/>
                  </a:cubicBezTo>
                  <a:cubicBezTo>
                    <a:pt x="152" y="265"/>
                    <a:pt x="140" y="260"/>
                    <a:pt x="130" y="253"/>
                  </a:cubicBezTo>
                  <a:cubicBezTo>
                    <a:pt x="116" y="267"/>
                    <a:pt x="116" y="267"/>
                    <a:pt x="116" y="267"/>
                  </a:cubicBezTo>
                  <a:cubicBezTo>
                    <a:pt x="86" y="237"/>
                    <a:pt x="86" y="237"/>
                    <a:pt x="86" y="237"/>
                  </a:cubicBezTo>
                  <a:cubicBezTo>
                    <a:pt x="100" y="223"/>
                    <a:pt x="100" y="223"/>
                    <a:pt x="100" y="223"/>
                  </a:cubicBezTo>
                  <a:cubicBezTo>
                    <a:pt x="93" y="213"/>
                    <a:pt x="88" y="201"/>
                    <a:pt x="85" y="189"/>
                  </a:cubicBezTo>
                  <a:cubicBezTo>
                    <a:pt x="65" y="189"/>
                    <a:pt x="65" y="189"/>
                    <a:pt x="65" y="189"/>
                  </a:cubicBezTo>
                  <a:cubicBezTo>
                    <a:pt x="65" y="146"/>
                    <a:pt x="65" y="146"/>
                    <a:pt x="65" y="146"/>
                  </a:cubicBezTo>
                  <a:cubicBezTo>
                    <a:pt x="85" y="146"/>
                    <a:pt x="85" y="146"/>
                    <a:pt x="85" y="146"/>
                  </a:cubicBezTo>
                  <a:cubicBezTo>
                    <a:pt x="87" y="133"/>
                    <a:pt x="92" y="121"/>
                    <a:pt x="99" y="110"/>
                  </a:cubicBezTo>
                  <a:cubicBezTo>
                    <a:pt x="85" y="96"/>
                    <a:pt x="85" y="96"/>
                    <a:pt x="85" y="96"/>
                  </a:cubicBezTo>
                  <a:cubicBezTo>
                    <a:pt x="115" y="66"/>
                    <a:pt x="115" y="66"/>
                    <a:pt x="115" y="66"/>
                  </a:cubicBezTo>
                  <a:cubicBezTo>
                    <a:pt x="130" y="80"/>
                    <a:pt x="130" y="80"/>
                    <a:pt x="130" y="80"/>
                  </a:cubicBezTo>
                  <a:cubicBezTo>
                    <a:pt x="140" y="73"/>
                    <a:pt x="152" y="68"/>
                    <a:pt x="164" y="66"/>
                  </a:cubicBezTo>
                  <a:cubicBezTo>
                    <a:pt x="164" y="49"/>
                    <a:pt x="164" y="49"/>
                    <a:pt x="164" y="49"/>
                  </a:cubicBezTo>
                  <a:cubicBezTo>
                    <a:pt x="207" y="49"/>
                    <a:pt x="207" y="49"/>
                    <a:pt x="207" y="49"/>
                  </a:cubicBezTo>
                  <a:cubicBezTo>
                    <a:pt x="207" y="65"/>
                    <a:pt x="207" y="65"/>
                    <a:pt x="207" y="65"/>
                  </a:cubicBezTo>
                  <a:cubicBezTo>
                    <a:pt x="220" y="68"/>
                    <a:pt x="232" y="73"/>
                    <a:pt x="243" y="80"/>
                  </a:cubicBezTo>
                  <a:cubicBezTo>
                    <a:pt x="257" y="66"/>
                    <a:pt x="257" y="66"/>
                    <a:pt x="257" y="66"/>
                  </a:cubicBezTo>
                  <a:cubicBezTo>
                    <a:pt x="287" y="96"/>
                    <a:pt x="287" y="96"/>
                    <a:pt x="287" y="96"/>
                  </a:cubicBezTo>
                  <a:cubicBezTo>
                    <a:pt x="274" y="110"/>
                    <a:pt x="274" y="110"/>
                    <a:pt x="274" y="110"/>
                  </a:cubicBezTo>
                  <a:cubicBezTo>
                    <a:pt x="281" y="121"/>
                    <a:pt x="286" y="133"/>
                    <a:pt x="289" y="146"/>
                  </a:cubicBezTo>
                  <a:cubicBezTo>
                    <a:pt x="307" y="146"/>
                    <a:pt x="307" y="146"/>
                    <a:pt x="307" y="146"/>
                  </a:cubicBezTo>
                  <a:cubicBezTo>
                    <a:pt x="307" y="189"/>
                    <a:pt x="307" y="189"/>
                    <a:pt x="307" y="189"/>
                  </a:cubicBezTo>
                  <a:lnTo>
                    <a:pt x="288"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1" name="Freeform 378"/>
            <p:cNvSpPr>
              <a:spLocks noEditPoints="1"/>
            </p:cNvSpPr>
            <p:nvPr/>
          </p:nvSpPr>
          <p:spPr bwMode="auto">
            <a:xfrm>
              <a:off x="6932170" y="3118777"/>
              <a:ext cx="292093" cy="286097"/>
            </a:xfrm>
            <a:custGeom>
              <a:avLst/>
              <a:gdLst>
                <a:gd name="T0" fmla="*/ 0 w 433"/>
                <a:gd name="T1" fmla="*/ 424 h 424"/>
                <a:gd name="T2" fmla="*/ 433 w 433"/>
                <a:gd name="T3" fmla="*/ 424 h 424"/>
                <a:gd name="T4" fmla="*/ 433 w 433"/>
                <a:gd name="T5" fmla="*/ 0 h 424"/>
                <a:gd name="T6" fmla="*/ 0 w 433"/>
                <a:gd name="T7" fmla="*/ 424 h 424"/>
                <a:gd name="T8" fmla="*/ 225 w 433"/>
                <a:gd name="T9" fmla="*/ 154 h 424"/>
                <a:gd name="T10" fmla="*/ 272 w 433"/>
                <a:gd name="T11" fmla="*/ 106 h 424"/>
                <a:gd name="T12" fmla="*/ 319 w 433"/>
                <a:gd name="T13" fmla="*/ 154 h 424"/>
                <a:gd name="T14" fmla="*/ 325 w 433"/>
                <a:gd name="T15" fmla="*/ 174 h 424"/>
                <a:gd name="T16" fmla="*/ 313 w 433"/>
                <a:gd name="T17" fmla="*/ 187 h 424"/>
                <a:gd name="T18" fmla="*/ 273 w 433"/>
                <a:gd name="T19" fmla="*/ 229 h 424"/>
                <a:gd name="T20" fmla="*/ 232 w 433"/>
                <a:gd name="T21" fmla="*/ 187 h 424"/>
                <a:gd name="T22" fmla="*/ 219 w 433"/>
                <a:gd name="T23" fmla="*/ 174 h 424"/>
                <a:gd name="T24" fmla="*/ 225 w 433"/>
                <a:gd name="T25" fmla="*/ 154 h 424"/>
                <a:gd name="T26" fmla="*/ 184 w 433"/>
                <a:gd name="T27" fmla="*/ 265 h 424"/>
                <a:gd name="T28" fmla="*/ 185 w 433"/>
                <a:gd name="T29" fmla="*/ 265 h 424"/>
                <a:gd name="T30" fmla="*/ 224 w 433"/>
                <a:gd name="T31" fmla="*/ 223 h 424"/>
                <a:gd name="T32" fmla="*/ 262 w 433"/>
                <a:gd name="T33" fmla="*/ 287 h 424"/>
                <a:gd name="T34" fmla="*/ 266 w 433"/>
                <a:gd name="T35" fmla="*/ 259 h 424"/>
                <a:gd name="T36" fmla="*/ 261 w 433"/>
                <a:gd name="T37" fmla="*/ 249 h 424"/>
                <a:gd name="T38" fmla="*/ 272 w 433"/>
                <a:gd name="T39" fmla="*/ 238 h 424"/>
                <a:gd name="T40" fmla="*/ 283 w 433"/>
                <a:gd name="T41" fmla="*/ 249 h 424"/>
                <a:gd name="T42" fmla="*/ 278 w 433"/>
                <a:gd name="T43" fmla="*/ 259 h 424"/>
                <a:gd name="T44" fmla="*/ 282 w 433"/>
                <a:gd name="T45" fmla="*/ 287 h 424"/>
                <a:gd name="T46" fmla="*/ 320 w 433"/>
                <a:gd name="T47" fmla="*/ 223 h 424"/>
                <a:gd name="T48" fmla="*/ 360 w 433"/>
                <a:gd name="T49" fmla="*/ 265 h 424"/>
                <a:gd name="T50" fmla="*/ 360 w 433"/>
                <a:gd name="T51" fmla="*/ 358 h 424"/>
                <a:gd name="T52" fmla="*/ 360 w 433"/>
                <a:gd name="T53" fmla="*/ 358 h 424"/>
                <a:gd name="T54" fmla="*/ 272 w 433"/>
                <a:gd name="T55" fmla="*/ 372 h 424"/>
                <a:gd name="T56" fmla="*/ 184 w 433"/>
                <a:gd name="T57" fmla="*/ 358 h 424"/>
                <a:gd name="T58" fmla="*/ 184 w 433"/>
                <a:gd name="T59" fmla="*/ 358 h 424"/>
                <a:gd name="T60" fmla="*/ 184 w 433"/>
                <a:gd name="T61" fmla="*/ 26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3" h="424">
                  <a:moveTo>
                    <a:pt x="0" y="424"/>
                  </a:moveTo>
                  <a:cubicBezTo>
                    <a:pt x="433" y="424"/>
                    <a:pt x="433" y="424"/>
                    <a:pt x="433" y="424"/>
                  </a:cubicBezTo>
                  <a:cubicBezTo>
                    <a:pt x="433" y="0"/>
                    <a:pt x="433" y="0"/>
                    <a:pt x="433" y="0"/>
                  </a:cubicBezTo>
                  <a:cubicBezTo>
                    <a:pt x="201" y="11"/>
                    <a:pt x="15" y="194"/>
                    <a:pt x="0" y="424"/>
                  </a:cubicBezTo>
                  <a:close/>
                  <a:moveTo>
                    <a:pt x="225" y="154"/>
                  </a:moveTo>
                  <a:cubicBezTo>
                    <a:pt x="227" y="127"/>
                    <a:pt x="247" y="106"/>
                    <a:pt x="272" y="106"/>
                  </a:cubicBezTo>
                  <a:cubicBezTo>
                    <a:pt x="297" y="106"/>
                    <a:pt x="317" y="127"/>
                    <a:pt x="319" y="154"/>
                  </a:cubicBezTo>
                  <a:cubicBezTo>
                    <a:pt x="325" y="156"/>
                    <a:pt x="328" y="165"/>
                    <a:pt x="325" y="174"/>
                  </a:cubicBezTo>
                  <a:cubicBezTo>
                    <a:pt x="323" y="182"/>
                    <a:pt x="318" y="187"/>
                    <a:pt x="313" y="187"/>
                  </a:cubicBezTo>
                  <a:cubicBezTo>
                    <a:pt x="305" y="209"/>
                    <a:pt x="291" y="229"/>
                    <a:pt x="273" y="229"/>
                  </a:cubicBezTo>
                  <a:cubicBezTo>
                    <a:pt x="256" y="229"/>
                    <a:pt x="240" y="209"/>
                    <a:pt x="232" y="187"/>
                  </a:cubicBezTo>
                  <a:cubicBezTo>
                    <a:pt x="226" y="187"/>
                    <a:pt x="221" y="182"/>
                    <a:pt x="219" y="174"/>
                  </a:cubicBezTo>
                  <a:cubicBezTo>
                    <a:pt x="216" y="165"/>
                    <a:pt x="219" y="156"/>
                    <a:pt x="225" y="154"/>
                  </a:cubicBezTo>
                  <a:close/>
                  <a:moveTo>
                    <a:pt x="184" y="265"/>
                  </a:moveTo>
                  <a:cubicBezTo>
                    <a:pt x="185" y="265"/>
                    <a:pt x="185" y="265"/>
                    <a:pt x="185" y="265"/>
                  </a:cubicBezTo>
                  <a:cubicBezTo>
                    <a:pt x="188" y="248"/>
                    <a:pt x="203" y="233"/>
                    <a:pt x="224" y="223"/>
                  </a:cubicBezTo>
                  <a:cubicBezTo>
                    <a:pt x="262" y="287"/>
                    <a:pt x="262" y="287"/>
                    <a:pt x="262" y="287"/>
                  </a:cubicBezTo>
                  <a:cubicBezTo>
                    <a:pt x="266" y="259"/>
                    <a:pt x="266" y="259"/>
                    <a:pt x="266" y="259"/>
                  </a:cubicBezTo>
                  <a:cubicBezTo>
                    <a:pt x="263" y="257"/>
                    <a:pt x="261" y="253"/>
                    <a:pt x="261" y="249"/>
                  </a:cubicBezTo>
                  <a:cubicBezTo>
                    <a:pt x="261" y="243"/>
                    <a:pt x="266" y="238"/>
                    <a:pt x="272" y="238"/>
                  </a:cubicBezTo>
                  <a:cubicBezTo>
                    <a:pt x="278" y="238"/>
                    <a:pt x="283" y="243"/>
                    <a:pt x="283" y="249"/>
                  </a:cubicBezTo>
                  <a:cubicBezTo>
                    <a:pt x="283" y="253"/>
                    <a:pt x="281" y="257"/>
                    <a:pt x="278" y="259"/>
                  </a:cubicBezTo>
                  <a:cubicBezTo>
                    <a:pt x="282" y="287"/>
                    <a:pt x="282" y="287"/>
                    <a:pt x="282" y="287"/>
                  </a:cubicBezTo>
                  <a:cubicBezTo>
                    <a:pt x="320" y="223"/>
                    <a:pt x="320" y="223"/>
                    <a:pt x="320" y="223"/>
                  </a:cubicBezTo>
                  <a:cubicBezTo>
                    <a:pt x="341" y="233"/>
                    <a:pt x="356" y="248"/>
                    <a:pt x="360" y="265"/>
                  </a:cubicBezTo>
                  <a:cubicBezTo>
                    <a:pt x="360" y="358"/>
                    <a:pt x="360" y="358"/>
                    <a:pt x="360" y="358"/>
                  </a:cubicBezTo>
                  <a:cubicBezTo>
                    <a:pt x="360" y="358"/>
                    <a:pt x="360" y="358"/>
                    <a:pt x="360" y="358"/>
                  </a:cubicBezTo>
                  <a:cubicBezTo>
                    <a:pt x="356" y="366"/>
                    <a:pt x="318" y="372"/>
                    <a:pt x="272" y="372"/>
                  </a:cubicBezTo>
                  <a:cubicBezTo>
                    <a:pt x="226" y="372"/>
                    <a:pt x="188" y="366"/>
                    <a:pt x="184" y="358"/>
                  </a:cubicBezTo>
                  <a:cubicBezTo>
                    <a:pt x="184" y="358"/>
                    <a:pt x="184" y="358"/>
                    <a:pt x="184" y="358"/>
                  </a:cubicBezTo>
                  <a:lnTo>
                    <a:pt x="18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2" name="Freeform 379"/>
            <p:cNvSpPr>
              <a:spLocks noEditPoints="1"/>
            </p:cNvSpPr>
            <p:nvPr/>
          </p:nvSpPr>
          <p:spPr bwMode="auto">
            <a:xfrm>
              <a:off x="6932170" y="3445989"/>
              <a:ext cx="292093" cy="285240"/>
            </a:xfrm>
            <a:custGeom>
              <a:avLst/>
              <a:gdLst>
                <a:gd name="T0" fmla="*/ 433 w 433"/>
                <a:gd name="T1" fmla="*/ 423 h 423"/>
                <a:gd name="T2" fmla="*/ 433 w 433"/>
                <a:gd name="T3" fmla="*/ 0 h 423"/>
                <a:gd name="T4" fmla="*/ 0 w 433"/>
                <a:gd name="T5" fmla="*/ 0 h 423"/>
                <a:gd name="T6" fmla="*/ 433 w 433"/>
                <a:gd name="T7" fmla="*/ 423 h 423"/>
                <a:gd name="T8" fmla="*/ 266 w 433"/>
                <a:gd name="T9" fmla="*/ 58 h 423"/>
                <a:gd name="T10" fmla="*/ 387 w 433"/>
                <a:gd name="T11" fmla="*/ 180 h 423"/>
                <a:gd name="T12" fmla="*/ 266 w 433"/>
                <a:gd name="T13" fmla="*/ 302 h 423"/>
                <a:gd name="T14" fmla="*/ 144 w 433"/>
                <a:gd name="T15" fmla="*/ 180 h 423"/>
                <a:gd name="T16" fmla="*/ 266 w 433"/>
                <a:gd name="T17" fmla="*/ 5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3" h="423">
                  <a:moveTo>
                    <a:pt x="433" y="423"/>
                  </a:moveTo>
                  <a:cubicBezTo>
                    <a:pt x="433" y="0"/>
                    <a:pt x="433" y="0"/>
                    <a:pt x="433" y="0"/>
                  </a:cubicBezTo>
                  <a:cubicBezTo>
                    <a:pt x="0" y="0"/>
                    <a:pt x="0" y="0"/>
                    <a:pt x="0" y="0"/>
                  </a:cubicBezTo>
                  <a:cubicBezTo>
                    <a:pt x="15" y="229"/>
                    <a:pt x="201" y="412"/>
                    <a:pt x="433" y="423"/>
                  </a:cubicBezTo>
                  <a:close/>
                  <a:moveTo>
                    <a:pt x="266" y="58"/>
                  </a:moveTo>
                  <a:cubicBezTo>
                    <a:pt x="332" y="58"/>
                    <a:pt x="387" y="112"/>
                    <a:pt x="387" y="180"/>
                  </a:cubicBezTo>
                  <a:cubicBezTo>
                    <a:pt x="387" y="247"/>
                    <a:pt x="332" y="302"/>
                    <a:pt x="266" y="302"/>
                  </a:cubicBezTo>
                  <a:cubicBezTo>
                    <a:pt x="199" y="302"/>
                    <a:pt x="144" y="247"/>
                    <a:pt x="144" y="180"/>
                  </a:cubicBezTo>
                  <a:cubicBezTo>
                    <a:pt x="144" y="112"/>
                    <a:pt x="199" y="58"/>
                    <a:pt x="26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3" name="Freeform 380"/>
            <p:cNvSpPr>
              <a:spLocks noEditPoints="1"/>
            </p:cNvSpPr>
            <p:nvPr/>
          </p:nvSpPr>
          <p:spPr bwMode="auto">
            <a:xfrm>
              <a:off x="7049521" y="3504522"/>
              <a:ext cx="124204" cy="125631"/>
            </a:xfrm>
            <a:custGeom>
              <a:avLst/>
              <a:gdLst>
                <a:gd name="T0" fmla="*/ 92 w 184"/>
                <a:gd name="T1" fmla="*/ 186 h 186"/>
                <a:gd name="T2" fmla="*/ 184 w 184"/>
                <a:gd name="T3" fmla="*/ 93 h 186"/>
                <a:gd name="T4" fmla="*/ 92 w 184"/>
                <a:gd name="T5" fmla="*/ 0 h 186"/>
                <a:gd name="T6" fmla="*/ 0 w 184"/>
                <a:gd name="T7" fmla="*/ 93 h 186"/>
                <a:gd name="T8" fmla="*/ 92 w 184"/>
                <a:gd name="T9" fmla="*/ 186 h 186"/>
                <a:gd name="T10" fmla="*/ 84 w 184"/>
                <a:gd name="T11" fmla="*/ 101 h 186"/>
                <a:gd name="T12" fmla="*/ 54 w 184"/>
                <a:gd name="T13" fmla="*/ 71 h 186"/>
                <a:gd name="T14" fmla="*/ 82 w 184"/>
                <a:gd name="T15" fmla="*/ 42 h 186"/>
                <a:gd name="T16" fmla="*/ 82 w 184"/>
                <a:gd name="T17" fmla="*/ 26 h 186"/>
                <a:gd name="T18" fmla="*/ 98 w 184"/>
                <a:gd name="T19" fmla="*/ 26 h 186"/>
                <a:gd name="T20" fmla="*/ 98 w 184"/>
                <a:gd name="T21" fmla="*/ 41 h 186"/>
                <a:gd name="T22" fmla="*/ 122 w 184"/>
                <a:gd name="T23" fmla="*/ 46 h 186"/>
                <a:gd name="T24" fmla="*/ 117 w 184"/>
                <a:gd name="T25" fmla="*/ 65 h 186"/>
                <a:gd name="T26" fmla="*/ 93 w 184"/>
                <a:gd name="T27" fmla="*/ 59 h 186"/>
                <a:gd name="T28" fmla="*/ 79 w 184"/>
                <a:gd name="T29" fmla="*/ 68 h 186"/>
                <a:gd name="T30" fmla="*/ 99 w 184"/>
                <a:gd name="T31" fmla="*/ 82 h 186"/>
                <a:gd name="T32" fmla="*/ 126 w 184"/>
                <a:gd name="T33" fmla="*/ 113 h 186"/>
                <a:gd name="T34" fmla="*/ 97 w 184"/>
                <a:gd name="T35" fmla="*/ 143 h 186"/>
                <a:gd name="T36" fmla="*/ 97 w 184"/>
                <a:gd name="T37" fmla="*/ 159 h 186"/>
                <a:gd name="T38" fmla="*/ 81 w 184"/>
                <a:gd name="T39" fmla="*/ 159 h 186"/>
                <a:gd name="T40" fmla="*/ 81 w 184"/>
                <a:gd name="T41" fmla="*/ 144 h 186"/>
                <a:gd name="T42" fmla="*/ 53 w 184"/>
                <a:gd name="T43" fmla="*/ 137 h 186"/>
                <a:gd name="T44" fmla="*/ 58 w 184"/>
                <a:gd name="T45" fmla="*/ 118 h 186"/>
                <a:gd name="T46" fmla="*/ 85 w 184"/>
                <a:gd name="T47" fmla="*/ 125 h 186"/>
                <a:gd name="T48" fmla="*/ 101 w 184"/>
                <a:gd name="T49" fmla="*/ 115 h 186"/>
                <a:gd name="T50" fmla="*/ 84 w 184"/>
                <a:gd name="T51" fmla="*/ 10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86">
                  <a:moveTo>
                    <a:pt x="92" y="186"/>
                  </a:moveTo>
                  <a:cubicBezTo>
                    <a:pt x="142" y="186"/>
                    <a:pt x="184" y="144"/>
                    <a:pt x="184" y="93"/>
                  </a:cubicBezTo>
                  <a:cubicBezTo>
                    <a:pt x="184" y="42"/>
                    <a:pt x="142" y="0"/>
                    <a:pt x="92" y="0"/>
                  </a:cubicBezTo>
                  <a:cubicBezTo>
                    <a:pt x="41" y="0"/>
                    <a:pt x="0" y="42"/>
                    <a:pt x="0" y="93"/>
                  </a:cubicBezTo>
                  <a:cubicBezTo>
                    <a:pt x="0" y="144"/>
                    <a:pt x="41" y="186"/>
                    <a:pt x="92" y="186"/>
                  </a:cubicBezTo>
                  <a:close/>
                  <a:moveTo>
                    <a:pt x="84" y="101"/>
                  </a:moveTo>
                  <a:cubicBezTo>
                    <a:pt x="66" y="95"/>
                    <a:pt x="54" y="87"/>
                    <a:pt x="54" y="71"/>
                  </a:cubicBezTo>
                  <a:cubicBezTo>
                    <a:pt x="54" y="56"/>
                    <a:pt x="65" y="45"/>
                    <a:pt x="82" y="42"/>
                  </a:cubicBezTo>
                  <a:cubicBezTo>
                    <a:pt x="82" y="26"/>
                    <a:pt x="82" y="26"/>
                    <a:pt x="82" y="26"/>
                  </a:cubicBezTo>
                  <a:cubicBezTo>
                    <a:pt x="98" y="26"/>
                    <a:pt x="98" y="26"/>
                    <a:pt x="98" y="26"/>
                  </a:cubicBezTo>
                  <a:cubicBezTo>
                    <a:pt x="98" y="41"/>
                    <a:pt x="98" y="41"/>
                    <a:pt x="98" y="41"/>
                  </a:cubicBezTo>
                  <a:cubicBezTo>
                    <a:pt x="109" y="41"/>
                    <a:pt x="116" y="43"/>
                    <a:pt x="122" y="46"/>
                  </a:cubicBezTo>
                  <a:cubicBezTo>
                    <a:pt x="117" y="65"/>
                    <a:pt x="117" y="65"/>
                    <a:pt x="117" y="65"/>
                  </a:cubicBezTo>
                  <a:cubicBezTo>
                    <a:pt x="113" y="63"/>
                    <a:pt x="105" y="59"/>
                    <a:pt x="93" y="59"/>
                  </a:cubicBezTo>
                  <a:cubicBezTo>
                    <a:pt x="83" y="59"/>
                    <a:pt x="79" y="64"/>
                    <a:pt x="79" y="68"/>
                  </a:cubicBezTo>
                  <a:cubicBezTo>
                    <a:pt x="79" y="73"/>
                    <a:pt x="85" y="77"/>
                    <a:pt x="99" y="82"/>
                  </a:cubicBezTo>
                  <a:cubicBezTo>
                    <a:pt x="119" y="89"/>
                    <a:pt x="126" y="98"/>
                    <a:pt x="126" y="113"/>
                  </a:cubicBezTo>
                  <a:cubicBezTo>
                    <a:pt x="126" y="127"/>
                    <a:pt x="116" y="139"/>
                    <a:pt x="97" y="143"/>
                  </a:cubicBezTo>
                  <a:cubicBezTo>
                    <a:pt x="97" y="159"/>
                    <a:pt x="97" y="159"/>
                    <a:pt x="97" y="159"/>
                  </a:cubicBezTo>
                  <a:cubicBezTo>
                    <a:pt x="81" y="159"/>
                    <a:pt x="81" y="159"/>
                    <a:pt x="81" y="159"/>
                  </a:cubicBezTo>
                  <a:cubicBezTo>
                    <a:pt x="81" y="144"/>
                    <a:pt x="81" y="144"/>
                    <a:pt x="81" y="144"/>
                  </a:cubicBezTo>
                  <a:cubicBezTo>
                    <a:pt x="70" y="143"/>
                    <a:pt x="60" y="140"/>
                    <a:pt x="53" y="137"/>
                  </a:cubicBezTo>
                  <a:cubicBezTo>
                    <a:pt x="58" y="118"/>
                    <a:pt x="58" y="118"/>
                    <a:pt x="58" y="118"/>
                  </a:cubicBezTo>
                  <a:cubicBezTo>
                    <a:pt x="65" y="122"/>
                    <a:pt x="75" y="125"/>
                    <a:pt x="85" y="125"/>
                  </a:cubicBezTo>
                  <a:cubicBezTo>
                    <a:pt x="95" y="125"/>
                    <a:pt x="101" y="121"/>
                    <a:pt x="101" y="115"/>
                  </a:cubicBezTo>
                  <a:cubicBezTo>
                    <a:pt x="101" y="109"/>
                    <a:pt x="96" y="105"/>
                    <a:pt x="84"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4" name="Freeform 381"/>
            <p:cNvSpPr>
              <a:spLocks noEditPoints="1"/>
            </p:cNvSpPr>
            <p:nvPr/>
          </p:nvSpPr>
          <p:spPr bwMode="auto">
            <a:xfrm>
              <a:off x="7313918" y="3182735"/>
              <a:ext cx="120206" cy="150472"/>
            </a:xfrm>
            <a:custGeom>
              <a:avLst/>
              <a:gdLst>
                <a:gd name="T0" fmla="*/ 89 w 178"/>
                <a:gd name="T1" fmla="*/ 0 h 223"/>
                <a:gd name="T2" fmla="*/ 0 w 178"/>
                <a:gd name="T3" fmla="*/ 89 h 223"/>
                <a:gd name="T4" fmla="*/ 42 w 178"/>
                <a:gd name="T5" fmla="*/ 182 h 223"/>
                <a:gd name="T6" fmla="*/ 40 w 178"/>
                <a:gd name="T7" fmla="*/ 223 h 223"/>
                <a:gd name="T8" fmla="*/ 48 w 178"/>
                <a:gd name="T9" fmla="*/ 221 h 223"/>
                <a:gd name="T10" fmla="*/ 134 w 178"/>
                <a:gd name="T11" fmla="*/ 221 h 223"/>
                <a:gd name="T12" fmla="*/ 140 w 178"/>
                <a:gd name="T13" fmla="*/ 222 h 223"/>
                <a:gd name="T14" fmla="*/ 138 w 178"/>
                <a:gd name="T15" fmla="*/ 180 h 223"/>
                <a:gd name="T16" fmla="*/ 178 w 178"/>
                <a:gd name="T17" fmla="*/ 89 h 223"/>
                <a:gd name="T18" fmla="*/ 89 w 178"/>
                <a:gd name="T19" fmla="*/ 0 h 223"/>
                <a:gd name="T20" fmla="*/ 125 w 178"/>
                <a:gd name="T21" fmla="*/ 167 h 223"/>
                <a:gd name="T22" fmla="*/ 118 w 178"/>
                <a:gd name="T23" fmla="*/ 173 h 223"/>
                <a:gd name="T24" fmla="*/ 120 w 178"/>
                <a:gd name="T25" fmla="*/ 205 h 223"/>
                <a:gd name="T26" fmla="*/ 60 w 178"/>
                <a:gd name="T27" fmla="*/ 205 h 223"/>
                <a:gd name="T28" fmla="*/ 61 w 178"/>
                <a:gd name="T29" fmla="*/ 174 h 223"/>
                <a:gd name="T30" fmla="*/ 55 w 178"/>
                <a:gd name="T31" fmla="*/ 168 h 223"/>
                <a:gd name="T32" fmla="*/ 18 w 178"/>
                <a:gd name="T33" fmla="*/ 89 h 223"/>
                <a:gd name="T34" fmla="*/ 89 w 178"/>
                <a:gd name="T35" fmla="*/ 19 h 223"/>
                <a:gd name="T36" fmla="*/ 159 w 178"/>
                <a:gd name="T37" fmla="*/ 89 h 223"/>
                <a:gd name="T38" fmla="*/ 125 w 178"/>
                <a:gd name="T39" fmla="*/ 16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8" h="223">
                  <a:moveTo>
                    <a:pt x="89" y="0"/>
                  </a:moveTo>
                  <a:cubicBezTo>
                    <a:pt x="40" y="0"/>
                    <a:pt x="0" y="40"/>
                    <a:pt x="0" y="89"/>
                  </a:cubicBezTo>
                  <a:cubicBezTo>
                    <a:pt x="0" y="122"/>
                    <a:pt x="17" y="160"/>
                    <a:pt x="42" y="182"/>
                  </a:cubicBezTo>
                  <a:cubicBezTo>
                    <a:pt x="40" y="223"/>
                    <a:pt x="40" y="223"/>
                    <a:pt x="40" y="223"/>
                  </a:cubicBezTo>
                  <a:cubicBezTo>
                    <a:pt x="42" y="221"/>
                    <a:pt x="45" y="221"/>
                    <a:pt x="48" y="221"/>
                  </a:cubicBezTo>
                  <a:cubicBezTo>
                    <a:pt x="134" y="221"/>
                    <a:pt x="134" y="221"/>
                    <a:pt x="134" y="221"/>
                  </a:cubicBezTo>
                  <a:cubicBezTo>
                    <a:pt x="136" y="221"/>
                    <a:pt x="138" y="221"/>
                    <a:pt x="140" y="222"/>
                  </a:cubicBezTo>
                  <a:cubicBezTo>
                    <a:pt x="138" y="180"/>
                    <a:pt x="138" y="180"/>
                    <a:pt x="138" y="180"/>
                  </a:cubicBezTo>
                  <a:cubicBezTo>
                    <a:pt x="162" y="158"/>
                    <a:pt x="178" y="121"/>
                    <a:pt x="178" y="89"/>
                  </a:cubicBezTo>
                  <a:cubicBezTo>
                    <a:pt x="178" y="40"/>
                    <a:pt x="138" y="0"/>
                    <a:pt x="89" y="0"/>
                  </a:cubicBezTo>
                  <a:close/>
                  <a:moveTo>
                    <a:pt x="125" y="167"/>
                  </a:moveTo>
                  <a:cubicBezTo>
                    <a:pt x="118" y="173"/>
                    <a:pt x="118" y="173"/>
                    <a:pt x="118" y="173"/>
                  </a:cubicBezTo>
                  <a:cubicBezTo>
                    <a:pt x="120" y="205"/>
                    <a:pt x="120" y="205"/>
                    <a:pt x="120" y="205"/>
                  </a:cubicBezTo>
                  <a:cubicBezTo>
                    <a:pt x="60" y="205"/>
                    <a:pt x="60" y="205"/>
                    <a:pt x="60" y="205"/>
                  </a:cubicBezTo>
                  <a:cubicBezTo>
                    <a:pt x="61" y="174"/>
                    <a:pt x="61" y="174"/>
                    <a:pt x="61" y="174"/>
                  </a:cubicBezTo>
                  <a:cubicBezTo>
                    <a:pt x="55" y="168"/>
                    <a:pt x="55" y="168"/>
                    <a:pt x="55" y="168"/>
                  </a:cubicBezTo>
                  <a:cubicBezTo>
                    <a:pt x="33" y="149"/>
                    <a:pt x="18" y="117"/>
                    <a:pt x="18" y="89"/>
                  </a:cubicBezTo>
                  <a:cubicBezTo>
                    <a:pt x="18" y="50"/>
                    <a:pt x="50" y="19"/>
                    <a:pt x="89" y="19"/>
                  </a:cubicBezTo>
                  <a:cubicBezTo>
                    <a:pt x="128" y="19"/>
                    <a:pt x="159" y="50"/>
                    <a:pt x="159" y="89"/>
                  </a:cubicBezTo>
                  <a:cubicBezTo>
                    <a:pt x="159" y="116"/>
                    <a:pt x="145" y="148"/>
                    <a:pt x="125"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5" name="Freeform 382"/>
            <p:cNvSpPr>
              <a:spLocks/>
            </p:cNvSpPr>
            <p:nvPr/>
          </p:nvSpPr>
          <p:spPr bwMode="auto">
            <a:xfrm>
              <a:off x="7338188" y="3335205"/>
              <a:ext cx="73666" cy="14847"/>
            </a:xfrm>
            <a:custGeom>
              <a:avLst/>
              <a:gdLst>
                <a:gd name="T0" fmla="*/ 98 w 109"/>
                <a:gd name="T1" fmla="*/ 0 h 22"/>
                <a:gd name="T2" fmla="*/ 12 w 109"/>
                <a:gd name="T3" fmla="*/ 0 h 22"/>
                <a:gd name="T4" fmla="*/ 0 w 109"/>
                <a:gd name="T5" fmla="*/ 11 h 22"/>
                <a:gd name="T6" fmla="*/ 12 w 109"/>
                <a:gd name="T7" fmla="*/ 22 h 22"/>
                <a:gd name="T8" fmla="*/ 98 w 109"/>
                <a:gd name="T9" fmla="*/ 22 h 22"/>
                <a:gd name="T10" fmla="*/ 109 w 109"/>
                <a:gd name="T11" fmla="*/ 11 h 22"/>
                <a:gd name="T12" fmla="*/ 98 w 10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9" h="22">
                  <a:moveTo>
                    <a:pt x="98" y="0"/>
                  </a:moveTo>
                  <a:cubicBezTo>
                    <a:pt x="12" y="0"/>
                    <a:pt x="12" y="0"/>
                    <a:pt x="12" y="0"/>
                  </a:cubicBezTo>
                  <a:cubicBezTo>
                    <a:pt x="5" y="0"/>
                    <a:pt x="0" y="5"/>
                    <a:pt x="0" y="11"/>
                  </a:cubicBezTo>
                  <a:cubicBezTo>
                    <a:pt x="0" y="17"/>
                    <a:pt x="5" y="22"/>
                    <a:pt x="12" y="22"/>
                  </a:cubicBezTo>
                  <a:cubicBezTo>
                    <a:pt x="98" y="22"/>
                    <a:pt x="98" y="22"/>
                    <a:pt x="98" y="22"/>
                  </a:cubicBezTo>
                  <a:cubicBezTo>
                    <a:pt x="104" y="22"/>
                    <a:pt x="109" y="17"/>
                    <a:pt x="109" y="11"/>
                  </a:cubicBezTo>
                  <a:cubicBezTo>
                    <a:pt x="109" y="5"/>
                    <a:pt x="104" y="0"/>
                    <a:pt x="9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6" name="Freeform 383"/>
            <p:cNvSpPr>
              <a:spLocks/>
            </p:cNvSpPr>
            <p:nvPr/>
          </p:nvSpPr>
          <p:spPr bwMode="auto">
            <a:xfrm>
              <a:off x="7341043" y="3352908"/>
              <a:ext cx="67384" cy="14847"/>
            </a:xfrm>
            <a:custGeom>
              <a:avLst/>
              <a:gdLst>
                <a:gd name="T0" fmla="*/ 90 w 100"/>
                <a:gd name="T1" fmla="*/ 0 h 22"/>
                <a:gd name="T2" fmla="*/ 10 w 100"/>
                <a:gd name="T3" fmla="*/ 0 h 22"/>
                <a:gd name="T4" fmla="*/ 0 w 100"/>
                <a:gd name="T5" fmla="*/ 11 h 22"/>
                <a:gd name="T6" fmla="*/ 10 w 100"/>
                <a:gd name="T7" fmla="*/ 22 h 22"/>
                <a:gd name="T8" fmla="*/ 90 w 100"/>
                <a:gd name="T9" fmla="*/ 22 h 22"/>
                <a:gd name="T10" fmla="*/ 100 w 100"/>
                <a:gd name="T11" fmla="*/ 11 h 22"/>
                <a:gd name="T12" fmla="*/ 90 w 10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0" h="22">
                  <a:moveTo>
                    <a:pt x="90" y="0"/>
                  </a:moveTo>
                  <a:cubicBezTo>
                    <a:pt x="10" y="0"/>
                    <a:pt x="10" y="0"/>
                    <a:pt x="10" y="0"/>
                  </a:cubicBezTo>
                  <a:cubicBezTo>
                    <a:pt x="5" y="0"/>
                    <a:pt x="0" y="5"/>
                    <a:pt x="0" y="11"/>
                  </a:cubicBezTo>
                  <a:cubicBezTo>
                    <a:pt x="0" y="17"/>
                    <a:pt x="5" y="22"/>
                    <a:pt x="10" y="22"/>
                  </a:cubicBezTo>
                  <a:cubicBezTo>
                    <a:pt x="90" y="22"/>
                    <a:pt x="90" y="22"/>
                    <a:pt x="90" y="22"/>
                  </a:cubicBezTo>
                  <a:cubicBezTo>
                    <a:pt x="95" y="22"/>
                    <a:pt x="100" y="17"/>
                    <a:pt x="100" y="11"/>
                  </a:cubicBezTo>
                  <a:cubicBezTo>
                    <a:pt x="100" y="5"/>
                    <a:pt x="95" y="0"/>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7" name="Freeform 384"/>
            <p:cNvSpPr>
              <a:spLocks/>
            </p:cNvSpPr>
            <p:nvPr/>
          </p:nvSpPr>
          <p:spPr bwMode="auto">
            <a:xfrm>
              <a:off x="7347039" y="3370325"/>
              <a:ext cx="55392" cy="15418"/>
            </a:xfrm>
            <a:custGeom>
              <a:avLst/>
              <a:gdLst>
                <a:gd name="T0" fmla="*/ 74 w 82"/>
                <a:gd name="T1" fmla="*/ 0 h 23"/>
                <a:gd name="T2" fmla="*/ 9 w 82"/>
                <a:gd name="T3" fmla="*/ 0 h 23"/>
                <a:gd name="T4" fmla="*/ 0 w 82"/>
                <a:gd name="T5" fmla="*/ 12 h 23"/>
                <a:gd name="T6" fmla="*/ 9 w 82"/>
                <a:gd name="T7" fmla="*/ 23 h 23"/>
                <a:gd name="T8" fmla="*/ 74 w 82"/>
                <a:gd name="T9" fmla="*/ 23 h 23"/>
                <a:gd name="T10" fmla="*/ 82 w 82"/>
                <a:gd name="T11" fmla="*/ 12 h 23"/>
                <a:gd name="T12" fmla="*/ 74 w 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82" h="23">
                  <a:moveTo>
                    <a:pt x="74" y="0"/>
                  </a:moveTo>
                  <a:cubicBezTo>
                    <a:pt x="9" y="0"/>
                    <a:pt x="9" y="0"/>
                    <a:pt x="9" y="0"/>
                  </a:cubicBezTo>
                  <a:cubicBezTo>
                    <a:pt x="4" y="0"/>
                    <a:pt x="0" y="5"/>
                    <a:pt x="0" y="12"/>
                  </a:cubicBezTo>
                  <a:cubicBezTo>
                    <a:pt x="0" y="18"/>
                    <a:pt x="4" y="23"/>
                    <a:pt x="9" y="23"/>
                  </a:cubicBezTo>
                  <a:cubicBezTo>
                    <a:pt x="74" y="23"/>
                    <a:pt x="74" y="23"/>
                    <a:pt x="74" y="23"/>
                  </a:cubicBezTo>
                  <a:cubicBezTo>
                    <a:pt x="79" y="23"/>
                    <a:pt x="82" y="18"/>
                    <a:pt x="82" y="12"/>
                  </a:cubicBezTo>
                  <a:cubicBezTo>
                    <a:pt x="82" y="5"/>
                    <a:pt x="79" y="0"/>
                    <a:pt x="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sp>
          <p:nvSpPr>
            <p:cNvPr id="68" name="Freeform 385"/>
            <p:cNvSpPr>
              <a:spLocks/>
            </p:cNvSpPr>
            <p:nvPr/>
          </p:nvSpPr>
          <p:spPr bwMode="auto">
            <a:xfrm>
              <a:off x="7347039" y="3209003"/>
              <a:ext cx="64243" cy="60817"/>
            </a:xfrm>
            <a:custGeom>
              <a:avLst/>
              <a:gdLst>
                <a:gd name="T0" fmla="*/ 42 w 95"/>
                <a:gd name="T1" fmla="*/ 0 h 90"/>
                <a:gd name="T2" fmla="*/ 0 w 95"/>
                <a:gd name="T3" fmla="*/ 21 h 90"/>
                <a:gd name="T4" fmla="*/ 35 w 95"/>
                <a:gd name="T5" fmla="*/ 8 h 90"/>
                <a:gd name="T6" fmla="*/ 87 w 95"/>
                <a:gd name="T7" fmla="*/ 60 h 90"/>
                <a:gd name="T8" fmla="*/ 77 w 95"/>
                <a:gd name="T9" fmla="*/ 90 h 90"/>
                <a:gd name="T10" fmla="*/ 95 w 95"/>
                <a:gd name="T11" fmla="*/ 51 h 90"/>
                <a:gd name="T12" fmla="*/ 42 w 95"/>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95" h="90">
                  <a:moveTo>
                    <a:pt x="42" y="0"/>
                  </a:moveTo>
                  <a:cubicBezTo>
                    <a:pt x="25" y="0"/>
                    <a:pt x="9" y="8"/>
                    <a:pt x="0" y="21"/>
                  </a:cubicBezTo>
                  <a:cubicBezTo>
                    <a:pt x="9" y="13"/>
                    <a:pt x="21" y="8"/>
                    <a:pt x="35" y="8"/>
                  </a:cubicBezTo>
                  <a:cubicBezTo>
                    <a:pt x="64" y="8"/>
                    <a:pt x="87" y="31"/>
                    <a:pt x="87" y="60"/>
                  </a:cubicBezTo>
                  <a:cubicBezTo>
                    <a:pt x="87" y="71"/>
                    <a:pt x="84" y="81"/>
                    <a:pt x="77" y="90"/>
                  </a:cubicBezTo>
                  <a:cubicBezTo>
                    <a:pt x="88" y="80"/>
                    <a:pt x="95" y="67"/>
                    <a:pt x="95" y="51"/>
                  </a:cubicBezTo>
                  <a:cubicBezTo>
                    <a:pt x="95" y="23"/>
                    <a:pt x="71" y="0"/>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a:lnSpc>
                  <a:spcPct val="120000"/>
                </a:lnSpc>
              </a:pPr>
              <a:endParaRPr lang="zh-CN" altLang="en-US" sz="1050" dirty="0">
                <a:solidFill>
                  <a:schemeClr val="bg1">
                    <a:lumMod val="50000"/>
                  </a:schemeClr>
                </a:solidFill>
                <a:cs typeface="+mn-ea"/>
                <a:sym typeface="+mn-lt"/>
              </a:endParaRPr>
            </a:p>
          </p:txBody>
        </p:sp>
      </p:grpSp>
      <p:sp>
        <p:nvSpPr>
          <p:cNvPr id="49" name="TextBox 11"/>
          <p:cNvSpPr txBox="1">
            <a:spLocks noChangeArrowheads="1"/>
          </p:cNvSpPr>
          <p:nvPr/>
        </p:nvSpPr>
        <p:spPr bwMode="auto">
          <a:xfrm flipH="1">
            <a:off x="1231645" y="2779745"/>
            <a:ext cx="2738184" cy="516745"/>
          </a:xfrm>
          <a:prstGeom prst="rect">
            <a:avLst/>
          </a:prstGeom>
          <a:noFill/>
          <a:ln>
            <a:noFill/>
          </a:ln>
          <a:effec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r" eaLnBrk="1" hangingPunct="1">
              <a:lnSpc>
                <a:spcPct val="120000"/>
              </a:lnSpc>
              <a:defRPr/>
            </a:pPr>
            <a:r>
              <a:rPr lang="zh-CN" altLang="en-US" sz="1200" dirty="0">
                <a:solidFill>
                  <a:schemeClr val="bg1">
                    <a:lumMod val="50000"/>
                  </a:schemeClr>
                </a:solidFill>
                <a:latin typeface="+mn-lt"/>
                <a:ea typeface="+mn-ea"/>
                <a:cs typeface="+mn-ea"/>
                <a:sym typeface="+mn-lt"/>
              </a:rPr>
              <a:t>您的内容打在这里，或者通过复制您的文本后，在此框中选择粘贴</a:t>
            </a:r>
            <a:endParaRPr lang="en-US" altLang="zh-CN" sz="1200" dirty="0">
              <a:solidFill>
                <a:schemeClr val="bg1">
                  <a:lumMod val="50000"/>
                </a:schemeClr>
              </a:solidFill>
              <a:latin typeface="+mn-lt"/>
              <a:ea typeface="+mn-ea"/>
              <a:cs typeface="+mn-ea"/>
              <a:sym typeface="+mn-lt"/>
            </a:endParaRPr>
          </a:p>
        </p:txBody>
      </p:sp>
      <p:sp>
        <p:nvSpPr>
          <p:cNvPr id="50" name="TextBox 11"/>
          <p:cNvSpPr txBox="1">
            <a:spLocks noChangeArrowheads="1"/>
          </p:cNvSpPr>
          <p:nvPr/>
        </p:nvSpPr>
        <p:spPr bwMode="auto">
          <a:xfrm flipH="1">
            <a:off x="2080220" y="2482532"/>
            <a:ext cx="1865323" cy="366960"/>
          </a:xfrm>
          <a:prstGeom prst="rect">
            <a:avLst/>
          </a:prstGeom>
          <a:noFill/>
          <a:ln>
            <a:noFill/>
          </a:ln>
          <a:effec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lnSpc>
                <a:spcPct val="120000"/>
              </a:lnSpc>
              <a:defRPr/>
            </a:pPr>
            <a:r>
              <a:rPr lang="zh-CN" altLang="en-US" sz="1600" b="1" kern="0" dirty="0">
                <a:solidFill>
                  <a:schemeClr val="bg1">
                    <a:lumMod val="50000"/>
                  </a:schemeClr>
                </a:solidFill>
                <a:latin typeface="+mn-lt"/>
                <a:ea typeface="+mn-ea"/>
                <a:cs typeface="+mn-ea"/>
                <a:sym typeface="+mn-lt"/>
              </a:rPr>
              <a:t>点击添加标题    </a:t>
            </a:r>
            <a:endParaRPr lang="en-US" altLang="zh-CN" sz="1600" b="1" kern="0" dirty="0">
              <a:solidFill>
                <a:schemeClr val="bg1">
                  <a:lumMod val="50000"/>
                </a:schemeClr>
              </a:solidFill>
              <a:latin typeface="+mn-lt"/>
              <a:ea typeface="+mn-ea"/>
              <a:cs typeface="+mn-ea"/>
              <a:sym typeface="+mn-lt"/>
            </a:endParaRPr>
          </a:p>
        </p:txBody>
      </p:sp>
      <p:sp>
        <p:nvSpPr>
          <p:cNvPr id="51" name="TextBox 11"/>
          <p:cNvSpPr txBox="1">
            <a:spLocks noChangeArrowheads="1"/>
          </p:cNvSpPr>
          <p:nvPr/>
        </p:nvSpPr>
        <p:spPr bwMode="auto">
          <a:xfrm flipH="1">
            <a:off x="1231645" y="4764401"/>
            <a:ext cx="2738184" cy="516745"/>
          </a:xfrm>
          <a:prstGeom prst="rect">
            <a:avLst/>
          </a:prstGeom>
          <a:noFill/>
          <a:ln>
            <a:noFill/>
          </a:ln>
          <a:effec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r" eaLnBrk="1" hangingPunct="1">
              <a:lnSpc>
                <a:spcPct val="120000"/>
              </a:lnSpc>
              <a:defRPr/>
            </a:pPr>
            <a:r>
              <a:rPr lang="zh-CN" altLang="en-US" sz="1200" dirty="0">
                <a:solidFill>
                  <a:schemeClr val="bg1">
                    <a:lumMod val="50000"/>
                  </a:schemeClr>
                </a:solidFill>
                <a:latin typeface="+mn-lt"/>
                <a:ea typeface="+mn-ea"/>
                <a:cs typeface="+mn-ea"/>
                <a:sym typeface="+mn-lt"/>
              </a:rPr>
              <a:t>您的内容打在这里，或者通过复制您的文本后，在此框中选择粘贴</a:t>
            </a:r>
            <a:endParaRPr lang="en-US" altLang="zh-CN" sz="1200" dirty="0">
              <a:solidFill>
                <a:schemeClr val="bg1">
                  <a:lumMod val="50000"/>
                </a:schemeClr>
              </a:solidFill>
              <a:latin typeface="+mn-lt"/>
              <a:ea typeface="+mn-ea"/>
              <a:cs typeface="+mn-ea"/>
              <a:sym typeface="+mn-lt"/>
            </a:endParaRPr>
          </a:p>
        </p:txBody>
      </p:sp>
      <p:sp>
        <p:nvSpPr>
          <p:cNvPr id="52" name="TextBox 11"/>
          <p:cNvSpPr txBox="1">
            <a:spLocks noChangeArrowheads="1"/>
          </p:cNvSpPr>
          <p:nvPr/>
        </p:nvSpPr>
        <p:spPr bwMode="auto">
          <a:xfrm flipH="1">
            <a:off x="2080220" y="4467187"/>
            <a:ext cx="1865323" cy="366960"/>
          </a:xfrm>
          <a:prstGeom prst="rect">
            <a:avLst/>
          </a:prstGeom>
          <a:noFill/>
          <a:ln>
            <a:noFill/>
          </a:ln>
          <a:effec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lnSpc>
                <a:spcPct val="120000"/>
              </a:lnSpc>
              <a:defRPr/>
            </a:pPr>
            <a:r>
              <a:rPr lang="zh-CN" altLang="en-US" sz="1600" b="1" kern="0" dirty="0">
                <a:solidFill>
                  <a:schemeClr val="bg1">
                    <a:lumMod val="50000"/>
                  </a:schemeClr>
                </a:solidFill>
                <a:latin typeface="+mn-lt"/>
                <a:ea typeface="+mn-ea"/>
                <a:cs typeface="+mn-ea"/>
                <a:sym typeface="+mn-lt"/>
              </a:rPr>
              <a:t>点击添加标题    </a:t>
            </a:r>
            <a:endParaRPr lang="en-US" altLang="zh-CN" sz="1600" b="1" kern="0" dirty="0">
              <a:solidFill>
                <a:schemeClr val="bg1">
                  <a:lumMod val="50000"/>
                </a:schemeClr>
              </a:solidFill>
              <a:latin typeface="+mn-lt"/>
              <a:ea typeface="+mn-ea"/>
              <a:cs typeface="+mn-ea"/>
              <a:sym typeface="+mn-lt"/>
            </a:endParaRPr>
          </a:p>
        </p:txBody>
      </p:sp>
      <p:sp>
        <p:nvSpPr>
          <p:cNvPr id="53" name="TextBox 11"/>
          <p:cNvSpPr txBox="1">
            <a:spLocks noChangeArrowheads="1"/>
          </p:cNvSpPr>
          <p:nvPr/>
        </p:nvSpPr>
        <p:spPr bwMode="auto">
          <a:xfrm flipH="1">
            <a:off x="8205635" y="2779745"/>
            <a:ext cx="2738184" cy="516745"/>
          </a:xfrm>
          <a:prstGeom prst="rect">
            <a:avLst/>
          </a:prstGeom>
          <a:noFill/>
          <a:ln>
            <a:noFill/>
          </a:ln>
          <a:effec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50000"/>
                  </a:schemeClr>
                </a:solidFill>
                <a:latin typeface="+mn-lt"/>
                <a:ea typeface="+mn-ea"/>
                <a:cs typeface="+mn-ea"/>
                <a:sym typeface="+mn-lt"/>
              </a:rPr>
              <a:t>您的内容打在这里，或者通过复制您的文本后，在此框中选择粘贴</a:t>
            </a:r>
            <a:endParaRPr lang="en-US" altLang="zh-CN" sz="1200" dirty="0">
              <a:solidFill>
                <a:schemeClr val="bg1">
                  <a:lumMod val="50000"/>
                </a:schemeClr>
              </a:solidFill>
              <a:latin typeface="+mn-lt"/>
              <a:ea typeface="+mn-ea"/>
              <a:cs typeface="+mn-ea"/>
              <a:sym typeface="+mn-lt"/>
            </a:endParaRPr>
          </a:p>
        </p:txBody>
      </p:sp>
      <p:sp>
        <p:nvSpPr>
          <p:cNvPr id="54" name="TextBox 11"/>
          <p:cNvSpPr txBox="1">
            <a:spLocks noChangeArrowheads="1"/>
          </p:cNvSpPr>
          <p:nvPr/>
        </p:nvSpPr>
        <p:spPr bwMode="auto">
          <a:xfrm flipH="1">
            <a:off x="8205644" y="2482532"/>
            <a:ext cx="1865323" cy="366960"/>
          </a:xfrm>
          <a:prstGeom prst="rect">
            <a:avLst/>
          </a:prstGeom>
          <a:noFill/>
          <a:ln>
            <a:noFill/>
          </a:ln>
          <a:effec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600" b="1" kern="0" dirty="0">
                <a:solidFill>
                  <a:schemeClr val="bg1">
                    <a:lumMod val="50000"/>
                  </a:schemeClr>
                </a:solidFill>
                <a:latin typeface="+mn-lt"/>
                <a:ea typeface="+mn-ea"/>
                <a:cs typeface="+mn-ea"/>
                <a:sym typeface="+mn-lt"/>
              </a:rPr>
              <a:t>点击添加标题    </a:t>
            </a:r>
            <a:endParaRPr lang="en-US" altLang="zh-CN" sz="1600" b="1" kern="0" dirty="0">
              <a:solidFill>
                <a:schemeClr val="bg1">
                  <a:lumMod val="50000"/>
                </a:schemeClr>
              </a:solidFill>
              <a:latin typeface="+mn-lt"/>
              <a:ea typeface="+mn-ea"/>
              <a:cs typeface="+mn-ea"/>
              <a:sym typeface="+mn-lt"/>
            </a:endParaRPr>
          </a:p>
        </p:txBody>
      </p:sp>
      <p:sp>
        <p:nvSpPr>
          <p:cNvPr id="55" name="TextBox 11"/>
          <p:cNvSpPr txBox="1">
            <a:spLocks noChangeArrowheads="1"/>
          </p:cNvSpPr>
          <p:nvPr/>
        </p:nvSpPr>
        <p:spPr bwMode="auto">
          <a:xfrm flipH="1">
            <a:off x="8205635" y="4764401"/>
            <a:ext cx="2738184" cy="516745"/>
          </a:xfrm>
          <a:prstGeom prst="rect">
            <a:avLst/>
          </a:prstGeom>
          <a:noFill/>
          <a:ln>
            <a:noFill/>
          </a:ln>
          <a:effec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50000"/>
                  </a:schemeClr>
                </a:solidFill>
                <a:latin typeface="+mn-lt"/>
                <a:ea typeface="+mn-ea"/>
                <a:cs typeface="+mn-ea"/>
                <a:sym typeface="+mn-lt"/>
              </a:rPr>
              <a:t>您的内容打在这里，或者通过复制您的文本后，在此框中选择粘贴</a:t>
            </a:r>
            <a:endParaRPr lang="en-US" altLang="zh-CN" sz="1200" dirty="0">
              <a:solidFill>
                <a:schemeClr val="bg1">
                  <a:lumMod val="50000"/>
                </a:schemeClr>
              </a:solidFill>
              <a:latin typeface="+mn-lt"/>
              <a:ea typeface="+mn-ea"/>
              <a:cs typeface="+mn-ea"/>
              <a:sym typeface="+mn-lt"/>
            </a:endParaRPr>
          </a:p>
        </p:txBody>
      </p:sp>
      <p:sp>
        <p:nvSpPr>
          <p:cNvPr id="56" name="TextBox 11"/>
          <p:cNvSpPr txBox="1">
            <a:spLocks noChangeArrowheads="1"/>
          </p:cNvSpPr>
          <p:nvPr/>
        </p:nvSpPr>
        <p:spPr bwMode="auto">
          <a:xfrm flipH="1">
            <a:off x="8205644" y="4467187"/>
            <a:ext cx="1865323" cy="366960"/>
          </a:xfrm>
          <a:prstGeom prst="rect">
            <a:avLst/>
          </a:prstGeom>
          <a:noFill/>
          <a:ln>
            <a:noFill/>
          </a:ln>
          <a:effec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600" b="1" kern="0" dirty="0">
                <a:solidFill>
                  <a:schemeClr val="bg1">
                    <a:lumMod val="50000"/>
                  </a:schemeClr>
                </a:solidFill>
                <a:latin typeface="+mn-lt"/>
                <a:ea typeface="+mn-ea"/>
                <a:cs typeface="+mn-ea"/>
                <a:sym typeface="+mn-lt"/>
              </a:rPr>
              <a:t>点击添加标题    </a:t>
            </a:r>
            <a:endParaRPr lang="en-US" altLang="zh-CN" sz="1600" b="1" kern="0" dirty="0">
              <a:solidFill>
                <a:schemeClr val="bg1">
                  <a:lumMod val="50000"/>
                </a:schemeClr>
              </a:solidFill>
              <a:latin typeface="+mn-lt"/>
              <a:ea typeface="+mn-ea"/>
              <a:cs typeface="+mn-ea"/>
              <a:sym typeface="+mn-lt"/>
            </a:endParaRPr>
          </a:p>
        </p:txBody>
      </p:sp>
    </p:spTree>
    <p:extLst>
      <p:ext uri="{BB962C8B-B14F-4D97-AF65-F5344CB8AC3E}">
        <p14:creationId xmlns:p14="http://schemas.microsoft.com/office/powerpoint/2010/main" val="154634230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Effect transition="in" filter="fade">
                                      <p:cBhvr>
                                        <p:cTn id="49" dur="500"/>
                                        <p:tgtEl>
                                          <p:spTgt spid="44"/>
                                        </p:tgtEl>
                                      </p:cBhvr>
                                    </p:animEffect>
                                  </p:childTnLst>
                                </p:cTn>
                              </p:par>
                              <p:par>
                                <p:cTn id="50" presetID="53" presetClass="entr" presetSubtype="16"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53" presetClass="entr" presetSubtype="16" fill="hold"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par>
                                <p:cTn id="65" presetID="53" presetClass="entr" presetSubtype="16"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Effect transition="in" filter="fade">
                                      <p:cBhvr>
                                        <p:cTn id="74" dur="500"/>
                                        <p:tgtEl>
                                          <p:spTgt spid="4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Effect transition="in" filter="fade">
                                      <p:cBhvr>
                                        <p:cTn id="79" dur="500"/>
                                        <p:tgtEl>
                                          <p:spTgt spid="5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Effect transition="in" filter="fade">
                                      <p:cBhvr>
                                        <p:cTn id="84" dur="500"/>
                                        <p:tgtEl>
                                          <p:spTgt spid="5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p:cTn id="87" dur="500" fill="hold"/>
                                        <p:tgtEl>
                                          <p:spTgt spid="52"/>
                                        </p:tgtEl>
                                        <p:attrNameLst>
                                          <p:attrName>ppt_w</p:attrName>
                                        </p:attrNameLst>
                                      </p:cBhvr>
                                      <p:tavLst>
                                        <p:tav tm="0">
                                          <p:val>
                                            <p:fltVal val="0"/>
                                          </p:val>
                                        </p:tav>
                                        <p:tav tm="100000">
                                          <p:val>
                                            <p:strVal val="#ppt_w"/>
                                          </p:val>
                                        </p:tav>
                                      </p:tavLst>
                                    </p:anim>
                                    <p:anim calcmode="lin" valueType="num">
                                      <p:cBhvr>
                                        <p:cTn id="88" dur="500" fill="hold"/>
                                        <p:tgtEl>
                                          <p:spTgt spid="52"/>
                                        </p:tgtEl>
                                        <p:attrNameLst>
                                          <p:attrName>ppt_h</p:attrName>
                                        </p:attrNameLst>
                                      </p:cBhvr>
                                      <p:tavLst>
                                        <p:tav tm="0">
                                          <p:val>
                                            <p:fltVal val="0"/>
                                          </p:val>
                                        </p:tav>
                                        <p:tav tm="100000">
                                          <p:val>
                                            <p:strVal val="#ppt_h"/>
                                          </p:val>
                                        </p:tav>
                                      </p:tavLst>
                                    </p:anim>
                                    <p:animEffect transition="in" filter="fade">
                                      <p:cBhvr>
                                        <p:cTn id="89" dur="500"/>
                                        <p:tgtEl>
                                          <p:spTgt spid="5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53"/>
                                        </p:tgtEl>
                                        <p:attrNameLst>
                                          <p:attrName>style.visibility</p:attrName>
                                        </p:attrNameLst>
                                      </p:cBhvr>
                                      <p:to>
                                        <p:strVal val="visible"/>
                                      </p:to>
                                    </p:set>
                                    <p:anim calcmode="lin" valueType="num">
                                      <p:cBhvr>
                                        <p:cTn id="92" dur="500" fill="hold"/>
                                        <p:tgtEl>
                                          <p:spTgt spid="53"/>
                                        </p:tgtEl>
                                        <p:attrNameLst>
                                          <p:attrName>ppt_w</p:attrName>
                                        </p:attrNameLst>
                                      </p:cBhvr>
                                      <p:tavLst>
                                        <p:tav tm="0">
                                          <p:val>
                                            <p:fltVal val="0"/>
                                          </p:val>
                                        </p:tav>
                                        <p:tav tm="100000">
                                          <p:val>
                                            <p:strVal val="#ppt_w"/>
                                          </p:val>
                                        </p:tav>
                                      </p:tavLst>
                                    </p:anim>
                                    <p:anim calcmode="lin" valueType="num">
                                      <p:cBhvr>
                                        <p:cTn id="93" dur="500" fill="hold"/>
                                        <p:tgtEl>
                                          <p:spTgt spid="53"/>
                                        </p:tgtEl>
                                        <p:attrNameLst>
                                          <p:attrName>ppt_h</p:attrName>
                                        </p:attrNameLst>
                                      </p:cBhvr>
                                      <p:tavLst>
                                        <p:tav tm="0">
                                          <p:val>
                                            <p:fltVal val="0"/>
                                          </p:val>
                                        </p:tav>
                                        <p:tav tm="100000">
                                          <p:val>
                                            <p:strVal val="#ppt_h"/>
                                          </p:val>
                                        </p:tav>
                                      </p:tavLst>
                                    </p:anim>
                                    <p:animEffect transition="in" filter="fade">
                                      <p:cBhvr>
                                        <p:cTn id="94" dur="500"/>
                                        <p:tgtEl>
                                          <p:spTgt spid="5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54"/>
                                        </p:tgtEl>
                                        <p:attrNameLst>
                                          <p:attrName>style.visibility</p:attrName>
                                        </p:attrNameLst>
                                      </p:cBhvr>
                                      <p:to>
                                        <p:strVal val="visible"/>
                                      </p:to>
                                    </p:set>
                                    <p:anim calcmode="lin" valueType="num">
                                      <p:cBhvr>
                                        <p:cTn id="97" dur="500" fill="hold"/>
                                        <p:tgtEl>
                                          <p:spTgt spid="54"/>
                                        </p:tgtEl>
                                        <p:attrNameLst>
                                          <p:attrName>ppt_w</p:attrName>
                                        </p:attrNameLst>
                                      </p:cBhvr>
                                      <p:tavLst>
                                        <p:tav tm="0">
                                          <p:val>
                                            <p:fltVal val="0"/>
                                          </p:val>
                                        </p:tav>
                                        <p:tav tm="100000">
                                          <p:val>
                                            <p:strVal val="#ppt_w"/>
                                          </p:val>
                                        </p:tav>
                                      </p:tavLst>
                                    </p:anim>
                                    <p:anim calcmode="lin" valueType="num">
                                      <p:cBhvr>
                                        <p:cTn id="98" dur="500" fill="hold"/>
                                        <p:tgtEl>
                                          <p:spTgt spid="54"/>
                                        </p:tgtEl>
                                        <p:attrNameLst>
                                          <p:attrName>ppt_h</p:attrName>
                                        </p:attrNameLst>
                                      </p:cBhvr>
                                      <p:tavLst>
                                        <p:tav tm="0">
                                          <p:val>
                                            <p:fltVal val="0"/>
                                          </p:val>
                                        </p:tav>
                                        <p:tav tm="100000">
                                          <p:val>
                                            <p:strVal val="#ppt_h"/>
                                          </p:val>
                                        </p:tav>
                                      </p:tavLst>
                                    </p:anim>
                                    <p:animEffect transition="in" filter="fade">
                                      <p:cBhvr>
                                        <p:cTn id="99" dur="500"/>
                                        <p:tgtEl>
                                          <p:spTgt spid="5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 calcmode="lin" valueType="num">
                                      <p:cBhvr>
                                        <p:cTn id="102" dur="500" fill="hold"/>
                                        <p:tgtEl>
                                          <p:spTgt spid="55"/>
                                        </p:tgtEl>
                                        <p:attrNameLst>
                                          <p:attrName>ppt_w</p:attrName>
                                        </p:attrNameLst>
                                      </p:cBhvr>
                                      <p:tavLst>
                                        <p:tav tm="0">
                                          <p:val>
                                            <p:fltVal val="0"/>
                                          </p:val>
                                        </p:tav>
                                        <p:tav tm="100000">
                                          <p:val>
                                            <p:strVal val="#ppt_w"/>
                                          </p:val>
                                        </p:tav>
                                      </p:tavLst>
                                    </p:anim>
                                    <p:anim calcmode="lin" valueType="num">
                                      <p:cBhvr>
                                        <p:cTn id="103" dur="500" fill="hold"/>
                                        <p:tgtEl>
                                          <p:spTgt spid="55"/>
                                        </p:tgtEl>
                                        <p:attrNameLst>
                                          <p:attrName>ppt_h</p:attrName>
                                        </p:attrNameLst>
                                      </p:cBhvr>
                                      <p:tavLst>
                                        <p:tav tm="0">
                                          <p:val>
                                            <p:fltVal val="0"/>
                                          </p:val>
                                        </p:tav>
                                        <p:tav tm="100000">
                                          <p:val>
                                            <p:strVal val="#ppt_h"/>
                                          </p:val>
                                        </p:tav>
                                      </p:tavLst>
                                    </p:anim>
                                    <p:animEffect transition="in" filter="fade">
                                      <p:cBhvr>
                                        <p:cTn id="104" dur="500"/>
                                        <p:tgtEl>
                                          <p:spTgt spid="55"/>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56"/>
                                        </p:tgtEl>
                                        <p:attrNameLst>
                                          <p:attrName>style.visibility</p:attrName>
                                        </p:attrNameLst>
                                      </p:cBhvr>
                                      <p:to>
                                        <p:strVal val="visible"/>
                                      </p:to>
                                    </p:set>
                                    <p:anim calcmode="lin" valueType="num">
                                      <p:cBhvr>
                                        <p:cTn id="107" dur="500" fill="hold"/>
                                        <p:tgtEl>
                                          <p:spTgt spid="56"/>
                                        </p:tgtEl>
                                        <p:attrNameLst>
                                          <p:attrName>ppt_w</p:attrName>
                                        </p:attrNameLst>
                                      </p:cBhvr>
                                      <p:tavLst>
                                        <p:tav tm="0">
                                          <p:val>
                                            <p:fltVal val="0"/>
                                          </p:val>
                                        </p:tav>
                                        <p:tav tm="100000">
                                          <p:val>
                                            <p:strVal val="#ppt_w"/>
                                          </p:val>
                                        </p:tav>
                                      </p:tavLst>
                                    </p:anim>
                                    <p:anim calcmode="lin" valueType="num">
                                      <p:cBhvr>
                                        <p:cTn id="108" dur="500" fill="hold"/>
                                        <p:tgtEl>
                                          <p:spTgt spid="56"/>
                                        </p:tgtEl>
                                        <p:attrNameLst>
                                          <p:attrName>ppt_h</p:attrName>
                                        </p:attrNameLst>
                                      </p:cBhvr>
                                      <p:tavLst>
                                        <p:tav tm="0">
                                          <p:val>
                                            <p:fltVal val="0"/>
                                          </p:val>
                                        </p:tav>
                                        <p:tav tm="100000">
                                          <p:val>
                                            <p:strVal val="#ppt_h"/>
                                          </p:val>
                                        </p:tav>
                                      </p:tavLst>
                                    </p:anim>
                                    <p:animEffect transition="in" filter="fade">
                                      <p:cBhvr>
                                        <p:cTn id="10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0" grpId="0"/>
      <p:bldP spid="51" grpId="0"/>
      <p:bldP spid="52" grpId="0"/>
      <p:bldP spid="53" grpId="0"/>
      <p:bldP spid="54" grpId="0"/>
      <p:bldP spid="55" grpId="0"/>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箭头 10"/>
          <p:cNvSpPr/>
          <p:nvPr/>
        </p:nvSpPr>
        <p:spPr>
          <a:xfrm>
            <a:off x="1517425" y="1703607"/>
            <a:ext cx="4594901" cy="1775012"/>
          </a:xfrm>
          <a:prstGeom prst="rightArrow">
            <a:avLst>
              <a:gd name="adj1" fmla="val 81481"/>
              <a:gd name="adj2"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左箭头 11"/>
          <p:cNvSpPr/>
          <p:nvPr/>
        </p:nvSpPr>
        <p:spPr>
          <a:xfrm>
            <a:off x="6413539" y="3022996"/>
            <a:ext cx="4593600" cy="1774800"/>
          </a:xfrm>
          <a:prstGeom prst="leftArrow">
            <a:avLst>
              <a:gd name="adj1" fmla="val 81485"/>
              <a:gd name="adj2"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右箭头 12"/>
          <p:cNvSpPr/>
          <p:nvPr/>
        </p:nvSpPr>
        <p:spPr>
          <a:xfrm>
            <a:off x="1517425" y="4342173"/>
            <a:ext cx="4594901" cy="1775012"/>
          </a:xfrm>
          <a:prstGeom prst="rightArrow">
            <a:avLst>
              <a:gd name="adj1" fmla="val 81481"/>
              <a:gd name="adj2"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p:cNvSpPr/>
          <p:nvPr/>
        </p:nvSpPr>
        <p:spPr>
          <a:xfrm>
            <a:off x="5868045" y="2132230"/>
            <a:ext cx="917766" cy="917766"/>
          </a:xfrm>
          <a:prstGeom prst="ellipse">
            <a:avLst/>
          </a:prstGeom>
          <a:gradFill>
            <a:gsLst>
              <a:gs pos="0">
                <a:srgbClr val="F2DF6A"/>
              </a:gs>
              <a:gs pos="86000">
                <a:srgbClr val="AB622C"/>
              </a:gs>
            </a:gsLst>
            <a:lin ang="2700000" scaled="0"/>
          </a:gradFill>
          <a:ln w="254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dirty="0">
              <a:solidFill>
                <a:srgbClr val="FEFABC"/>
              </a:solidFill>
              <a:cs typeface="+mn-ea"/>
              <a:sym typeface="+mn-lt"/>
            </a:endParaRPr>
          </a:p>
        </p:txBody>
      </p:sp>
      <p:sp>
        <p:nvSpPr>
          <p:cNvPr id="15" name="椭圆 14"/>
          <p:cNvSpPr/>
          <p:nvPr/>
        </p:nvSpPr>
        <p:spPr>
          <a:xfrm>
            <a:off x="5868045" y="3451513"/>
            <a:ext cx="917766" cy="917766"/>
          </a:xfrm>
          <a:prstGeom prst="ellipse">
            <a:avLst/>
          </a:prstGeom>
          <a:gradFill>
            <a:gsLst>
              <a:gs pos="0">
                <a:srgbClr val="585858"/>
              </a:gs>
              <a:gs pos="95000">
                <a:srgbClr val="202020"/>
              </a:gs>
            </a:gsLst>
            <a:lin ang="0" scaled="0"/>
          </a:gradFill>
          <a:ln w="254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dirty="0">
              <a:solidFill>
                <a:srgbClr val="FEFABC"/>
              </a:solidFill>
              <a:cs typeface="+mn-ea"/>
              <a:sym typeface="+mn-lt"/>
            </a:endParaRPr>
          </a:p>
        </p:txBody>
      </p:sp>
      <p:sp>
        <p:nvSpPr>
          <p:cNvPr id="16" name="椭圆 15"/>
          <p:cNvSpPr/>
          <p:nvPr/>
        </p:nvSpPr>
        <p:spPr>
          <a:xfrm>
            <a:off x="5868045" y="4770796"/>
            <a:ext cx="917766" cy="917766"/>
          </a:xfrm>
          <a:prstGeom prst="ellipse">
            <a:avLst/>
          </a:prstGeom>
          <a:solidFill>
            <a:schemeClr val="bg1">
              <a:lumMod val="50000"/>
            </a:schemeClr>
          </a:solidFill>
          <a:ln w="254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dirty="0">
              <a:solidFill>
                <a:srgbClr val="FEFABC"/>
              </a:solidFill>
              <a:cs typeface="+mn-ea"/>
              <a:sym typeface="+mn-lt"/>
            </a:endParaRPr>
          </a:p>
        </p:txBody>
      </p:sp>
      <p:sp>
        <p:nvSpPr>
          <p:cNvPr id="17" name="Freeform 5"/>
          <p:cNvSpPr>
            <a:spLocks noEditPoints="1"/>
          </p:cNvSpPr>
          <p:nvPr/>
        </p:nvSpPr>
        <p:spPr bwMode="auto">
          <a:xfrm>
            <a:off x="6180325" y="5034796"/>
            <a:ext cx="293208" cy="389766"/>
          </a:xfrm>
          <a:custGeom>
            <a:avLst/>
            <a:gdLst>
              <a:gd name="T0" fmla="*/ 192 w 209"/>
              <a:gd name="T1" fmla="*/ 18 h 280"/>
              <a:gd name="T2" fmla="*/ 209 w 209"/>
              <a:gd name="T3" fmla="*/ 18 h 280"/>
              <a:gd name="T4" fmla="*/ 209 w 209"/>
              <a:gd name="T5" fmla="*/ 0 h 280"/>
              <a:gd name="T6" fmla="*/ 0 w 209"/>
              <a:gd name="T7" fmla="*/ 0 h 280"/>
              <a:gd name="T8" fmla="*/ 0 w 209"/>
              <a:gd name="T9" fmla="*/ 18 h 280"/>
              <a:gd name="T10" fmla="*/ 17 w 209"/>
              <a:gd name="T11" fmla="*/ 18 h 280"/>
              <a:gd name="T12" fmla="*/ 17 w 209"/>
              <a:gd name="T13" fmla="*/ 35 h 280"/>
              <a:gd name="T14" fmla="*/ 25 w 209"/>
              <a:gd name="T15" fmla="*/ 35 h 280"/>
              <a:gd name="T16" fmla="*/ 53 w 209"/>
              <a:gd name="T17" fmla="*/ 131 h 280"/>
              <a:gd name="T18" fmla="*/ 67 w 209"/>
              <a:gd name="T19" fmla="*/ 140 h 280"/>
              <a:gd name="T20" fmla="*/ 53 w 209"/>
              <a:gd name="T21" fmla="*/ 149 h 280"/>
              <a:gd name="T22" fmla="*/ 25 w 209"/>
              <a:gd name="T23" fmla="*/ 245 h 280"/>
              <a:gd name="T24" fmla="*/ 17 w 209"/>
              <a:gd name="T25" fmla="*/ 245 h 280"/>
              <a:gd name="T26" fmla="*/ 17 w 209"/>
              <a:gd name="T27" fmla="*/ 263 h 280"/>
              <a:gd name="T28" fmla="*/ 0 w 209"/>
              <a:gd name="T29" fmla="*/ 263 h 280"/>
              <a:gd name="T30" fmla="*/ 0 w 209"/>
              <a:gd name="T31" fmla="*/ 280 h 280"/>
              <a:gd name="T32" fmla="*/ 209 w 209"/>
              <a:gd name="T33" fmla="*/ 280 h 280"/>
              <a:gd name="T34" fmla="*/ 209 w 209"/>
              <a:gd name="T35" fmla="*/ 263 h 280"/>
              <a:gd name="T36" fmla="*/ 192 w 209"/>
              <a:gd name="T37" fmla="*/ 263 h 280"/>
              <a:gd name="T38" fmla="*/ 192 w 209"/>
              <a:gd name="T39" fmla="*/ 245 h 280"/>
              <a:gd name="T40" fmla="*/ 184 w 209"/>
              <a:gd name="T41" fmla="*/ 245 h 280"/>
              <a:gd name="T42" fmla="*/ 156 w 209"/>
              <a:gd name="T43" fmla="*/ 149 h 280"/>
              <a:gd name="T44" fmla="*/ 141 w 209"/>
              <a:gd name="T45" fmla="*/ 140 h 280"/>
              <a:gd name="T46" fmla="*/ 156 w 209"/>
              <a:gd name="T47" fmla="*/ 131 h 280"/>
              <a:gd name="T48" fmla="*/ 184 w 209"/>
              <a:gd name="T49" fmla="*/ 35 h 280"/>
              <a:gd name="T50" fmla="*/ 192 w 209"/>
              <a:gd name="T51" fmla="*/ 35 h 280"/>
              <a:gd name="T52" fmla="*/ 192 w 209"/>
              <a:gd name="T53" fmla="*/ 18 h 280"/>
              <a:gd name="T54" fmla="*/ 145 w 209"/>
              <a:gd name="T55" fmla="*/ 117 h 280"/>
              <a:gd name="T56" fmla="*/ 122 w 209"/>
              <a:gd name="T57" fmla="*/ 129 h 280"/>
              <a:gd name="T58" fmla="*/ 122 w 209"/>
              <a:gd name="T59" fmla="*/ 151 h 280"/>
              <a:gd name="T60" fmla="*/ 145 w 209"/>
              <a:gd name="T61" fmla="*/ 163 h 280"/>
              <a:gd name="T62" fmla="*/ 166 w 209"/>
              <a:gd name="T63" fmla="*/ 242 h 280"/>
              <a:gd name="T64" fmla="*/ 165 w 209"/>
              <a:gd name="T65" fmla="*/ 245 h 280"/>
              <a:gd name="T66" fmla="*/ 147 w 209"/>
              <a:gd name="T67" fmla="*/ 245 h 280"/>
              <a:gd name="T68" fmla="*/ 134 w 209"/>
              <a:gd name="T69" fmla="*/ 204 h 280"/>
              <a:gd name="T70" fmla="*/ 113 w 209"/>
              <a:gd name="T71" fmla="*/ 194 h 280"/>
              <a:gd name="T72" fmla="*/ 113 w 209"/>
              <a:gd name="T73" fmla="*/ 122 h 280"/>
              <a:gd name="T74" fmla="*/ 142 w 209"/>
              <a:gd name="T75" fmla="*/ 109 h 280"/>
              <a:gd name="T76" fmla="*/ 158 w 209"/>
              <a:gd name="T77" fmla="*/ 88 h 280"/>
              <a:gd name="T78" fmla="*/ 51 w 209"/>
              <a:gd name="T79" fmla="*/ 88 h 280"/>
              <a:gd name="T80" fmla="*/ 67 w 209"/>
              <a:gd name="T81" fmla="*/ 109 h 280"/>
              <a:gd name="T82" fmla="*/ 96 w 209"/>
              <a:gd name="T83" fmla="*/ 122 h 280"/>
              <a:gd name="T84" fmla="*/ 96 w 209"/>
              <a:gd name="T85" fmla="*/ 194 h 280"/>
              <a:gd name="T86" fmla="*/ 75 w 209"/>
              <a:gd name="T87" fmla="*/ 204 h 280"/>
              <a:gd name="T88" fmla="*/ 62 w 209"/>
              <a:gd name="T89" fmla="*/ 245 h 280"/>
              <a:gd name="T90" fmla="*/ 44 w 209"/>
              <a:gd name="T91" fmla="*/ 245 h 280"/>
              <a:gd name="T92" fmla="*/ 43 w 209"/>
              <a:gd name="T93" fmla="*/ 242 h 280"/>
              <a:gd name="T94" fmla="*/ 64 w 209"/>
              <a:gd name="T95" fmla="*/ 163 h 280"/>
              <a:gd name="T96" fmla="*/ 87 w 209"/>
              <a:gd name="T97" fmla="*/ 151 h 280"/>
              <a:gd name="T98" fmla="*/ 87 w 209"/>
              <a:gd name="T99" fmla="*/ 129 h 280"/>
              <a:gd name="T100" fmla="*/ 64 w 209"/>
              <a:gd name="T101" fmla="*/ 117 h 280"/>
              <a:gd name="T102" fmla="*/ 43 w 209"/>
              <a:gd name="T103" fmla="*/ 39 h 280"/>
              <a:gd name="T104" fmla="*/ 44 w 209"/>
              <a:gd name="T105" fmla="*/ 35 h 280"/>
              <a:gd name="T106" fmla="*/ 165 w 209"/>
              <a:gd name="T107" fmla="*/ 35 h 280"/>
              <a:gd name="T108" fmla="*/ 166 w 209"/>
              <a:gd name="T109" fmla="*/ 39 h 280"/>
              <a:gd name="T110" fmla="*/ 145 w 209"/>
              <a:gd name="T111" fmla="*/ 11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9" h="280">
                <a:moveTo>
                  <a:pt x="192" y="18"/>
                </a:moveTo>
                <a:cubicBezTo>
                  <a:pt x="209" y="18"/>
                  <a:pt x="209" y="18"/>
                  <a:pt x="209" y="18"/>
                </a:cubicBezTo>
                <a:cubicBezTo>
                  <a:pt x="209" y="0"/>
                  <a:pt x="209" y="0"/>
                  <a:pt x="209" y="0"/>
                </a:cubicBezTo>
                <a:cubicBezTo>
                  <a:pt x="0" y="0"/>
                  <a:pt x="0" y="0"/>
                  <a:pt x="0" y="0"/>
                </a:cubicBezTo>
                <a:cubicBezTo>
                  <a:pt x="0" y="18"/>
                  <a:pt x="0" y="18"/>
                  <a:pt x="0" y="18"/>
                </a:cubicBezTo>
                <a:cubicBezTo>
                  <a:pt x="17" y="18"/>
                  <a:pt x="17" y="18"/>
                  <a:pt x="17" y="18"/>
                </a:cubicBezTo>
                <a:cubicBezTo>
                  <a:pt x="17" y="35"/>
                  <a:pt x="17" y="35"/>
                  <a:pt x="17" y="35"/>
                </a:cubicBezTo>
                <a:cubicBezTo>
                  <a:pt x="25" y="35"/>
                  <a:pt x="25" y="35"/>
                  <a:pt x="25" y="35"/>
                </a:cubicBezTo>
                <a:cubicBezTo>
                  <a:pt x="13" y="70"/>
                  <a:pt x="24" y="109"/>
                  <a:pt x="53" y="131"/>
                </a:cubicBezTo>
                <a:cubicBezTo>
                  <a:pt x="58" y="135"/>
                  <a:pt x="62" y="138"/>
                  <a:pt x="67" y="140"/>
                </a:cubicBezTo>
                <a:cubicBezTo>
                  <a:pt x="62" y="143"/>
                  <a:pt x="58" y="145"/>
                  <a:pt x="53" y="149"/>
                </a:cubicBezTo>
                <a:cubicBezTo>
                  <a:pt x="24" y="171"/>
                  <a:pt x="13" y="211"/>
                  <a:pt x="25" y="245"/>
                </a:cubicBezTo>
                <a:cubicBezTo>
                  <a:pt x="17" y="245"/>
                  <a:pt x="17" y="245"/>
                  <a:pt x="17" y="245"/>
                </a:cubicBezTo>
                <a:cubicBezTo>
                  <a:pt x="17" y="263"/>
                  <a:pt x="17" y="263"/>
                  <a:pt x="17" y="263"/>
                </a:cubicBezTo>
                <a:cubicBezTo>
                  <a:pt x="0" y="263"/>
                  <a:pt x="0" y="263"/>
                  <a:pt x="0" y="263"/>
                </a:cubicBezTo>
                <a:cubicBezTo>
                  <a:pt x="0" y="280"/>
                  <a:pt x="0" y="280"/>
                  <a:pt x="0" y="280"/>
                </a:cubicBezTo>
                <a:cubicBezTo>
                  <a:pt x="209" y="280"/>
                  <a:pt x="209" y="280"/>
                  <a:pt x="209" y="280"/>
                </a:cubicBezTo>
                <a:cubicBezTo>
                  <a:pt x="209" y="263"/>
                  <a:pt x="209" y="263"/>
                  <a:pt x="209" y="263"/>
                </a:cubicBezTo>
                <a:cubicBezTo>
                  <a:pt x="192" y="263"/>
                  <a:pt x="192" y="263"/>
                  <a:pt x="192" y="263"/>
                </a:cubicBezTo>
                <a:cubicBezTo>
                  <a:pt x="192" y="245"/>
                  <a:pt x="192" y="245"/>
                  <a:pt x="192" y="245"/>
                </a:cubicBezTo>
                <a:cubicBezTo>
                  <a:pt x="184" y="245"/>
                  <a:pt x="184" y="245"/>
                  <a:pt x="184" y="245"/>
                </a:cubicBezTo>
                <a:cubicBezTo>
                  <a:pt x="196" y="211"/>
                  <a:pt x="185" y="171"/>
                  <a:pt x="156" y="149"/>
                </a:cubicBezTo>
                <a:cubicBezTo>
                  <a:pt x="151" y="145"/>
                  <a:pt x="147" y="143"/>
                  <a:pt x="141" y="140"/>
                </a:cubicBezTo>
                <a:cubicBezTo>
                  <a:pt x="147" y="138"/>
                  <a:pt x="151" y="135"/>
                  <a:pt x="156" y="131"/>
                </a:cubicBezTo>
                <a:cubicBezTo>
                  <a:pt x="185" y="109"/>
                  <a:pt x="196" y="70"/>
                  <a:pt x="184" y="35"/>
                </a:cubicBezTo>
                <a:cubicBezTo>
                  <a:pt x="192" y="35"/>
                  <a:pt x="192" y="35"/>
                  <a:pt x="192" y="35"/>
                </a:cubicBezTo>
                <a:lnTo>
                  <a:pt x="192" y="18"/>
                </a:lnTo>
                <a:close/>
                <a:moveTo>
                  <a:pt x="145" y="117"/>
                </a:moveTo>
                <a:cubicBezTo>
                  <a:pt x="138" y="123"/>
                  <a:pt x="130" y="127"/>
                  <a:pt x="122" y="129"/>
                </a:cubicBezTo>
                <a:cubicBezTo>
                  <a:pt x="122" y="151"/>
                  <a:pt x="122" y="151"/>
                  <a:pt x="122" y="151"/>
                </a:cubicBezTo>
                <a:cubicBezTo>
                  <a:pt x="130" y="154"/>
                  <a:pt x="138" y="157"/>
                  <a:pt x="145" y="163"/>
                </a:cubicBezTo>
                <a:cubicBezTo>
                  <a:pt x="169" y="181"/>
                  <a:pt x="178" y="214"/>
                  <a:pt x="166" y="242"/>
                </a:cubicBezTo>
                <a:cubicBezTo>
                  <a:pt x="165" y="245"/>
                  <a:pt x="165" y="245"/>
                  <a:pt x="165" y="245"/>
                </a:cubicBezTo>
                <a:cubicBezTo>
                  <a:pt x="147" y="245"/>
                  <a:pt x="147" y="245"/>
                  <a:pt x="147" y="245"/>
                </a:cubicBezTo>
                <a:cubicBezTo>
                  <a:pt x="150" y="230"/>
                  <a:pt x="146" y="215"/>
                  <a:pt x="134" y="204"/>
                </a:cubicBezTo>
                <a:cubicBezTo>
                  <a:pt x="128" y="198"/>
                  <a:pt x="121" y="195"/>
                  <a:pt x="113" y="194"/>
                </a:cubicBezTo>
                <a:cubicBezTo>
                  <a:pt x="113" y="122"/>
                  <a:pt x="113" y="122"/>
                  <a:pt x="113" y="122"/>
                </a:cubicBezTo>
                <a:cubicBezTo>
                  <a:pt x="124" y="120"/>
                  <a:pt x="134" y="116"/>
                  <a:pt x="142" y="109"/>
                </a:cubicBezTo>
                <a:cubicBezTo>
                  <a:pt x="149" y="103"/>
                  <a:pt x="155" y="96"/>
                  <a:pt x="158" y="88"/>
                </a:cubicBezTo>
                <a:cubicBezTo>
                  <a:pt x="51" y="88"/>
                  <a:pt x="51" y="88"/>
                  <a:pt x="51" y="88"/>
                </a:cubicBezTo>
                <a:cubicBezTo>
                  <a:pt x="54" y="96"/>
                  <a:pt x="60" y="103"/>
                  <a:pt x="67" y="109"/>
                </a:cubicBezTo>
                <a:cubicBezTo>
                  <a:pt x="75" y="116"/>
                  <a:pt x="85" y="120"/>
                  <a:pt x="96" y="122"/>
                </a:cubicBezTo>
                <a:cubicBezTo>
                  <a:pt x="96" y="194"/>
                  <a:pt x="96" y="194"/>
                  <a:pt x="96" y="194"/>
                </a:cubicBezTo>
                <a:cubicBezTo>
                  <a:pt x="88" y="195"/>
                  <a:pt x="81" y="198"/>
                  <a:pt x="75" y="204"/>
                </a:cubicBezTo>
                <a:cubicBezTo>
                  <a:pt x="63" y="215"/>
                  <a:pt x="59" y="230"/>
                  <a:pt x="62" y="245"/>
                </a:cubicBezTo>
                <a:cubicBezTo>
                  <a:pt x="44" y="245"/>
                  <a:pt x="44" y="245"/>
                  <a:pt x="44" y="245"/>
                </a:cubicBezTo>
                <a:cubicBezTo>
                  <a:pt x="43" y="242"/>
                  <a:pt x="43" y="242"/>
                  <a:pt x="43" y="242"/>
                </a:cubicBezTo>
                <a:cubicBezTo>
                  <a:pt x="31" y="214"/>
                  <a:pt x="40" y="181"/>
                  <a:pt x="64" y="163"/>
                </a:cubicBezTo>
                <a:cubicBezTo>
                  <a:pt x="71" y="157"/>
                  <a:pt x="79" y="154"/>
                  <a:pt x="87" y="151"/>
                </a:cubicBezTo>
                <a:cubicBezTo>
                  <a:pt x="87" y="129"/>
                  <a:pt x="87" y="129"/>
                  <a:pt x="87" y="129"/>
                </a:cubicBezTo>
                <a:cubicBezTo>
                  <a:pt x="79" y="127"/>
                  <a:pt x="71" y="123"/>
                  <a:pt x="64" y="117"/>
                </a:cubicBezTo>
                <a:cubicBezTo>
                  <a:pt x="40" y="99"/>
                  <a:pt x="31" y="67"/>
                  <a:pt x="43" y="39"/>
                </a:cubicBezTo>
                <a:cubicBezTo>
                  <a:pt x="44" y="35"/>
                  <a:pt x="44" y="35"/>
                  <a:pt x="44" y="35"/>
                </a:cubicBezTo>
                <a:cubicBezTo>
                  <a:pt x="165" y="35"/>
                  <a:pt x="165" y="35"/>
                  <a:pt x="165" y="35"/>
                </a:cubicBezTo>
                <a:cubicBezTo>
                  <a:pt x="166" y="39"/>
                  <a:pt x="166" y="39"/>
                  <a:pt x="166" y="39"/>
                </a:cubicBezTo>
                <a:cubicBezTo>
                  <a:pt x="178" y="67"/>
                  <a:pt x="169" y="99"/>
                  <a:pt x="145" y="11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8" name="Freeform 6"/>
          <p:cNvSpPr>
            <a:spLocks noEditPoints="1"/>
          </p:cNvSpPr>
          <p:nvPr/>
        </p:nvSpPr>
        <p:spPr bwMode="auto">
          <a:xfrm>
            <a:off x="6142349" y="3715219"/>
            <a:ext cx="369158" cy="390354"/>
          </a:xfrm>
          <a:custGeom>
            <a:avLst/>
            <a:gdLst>
              <a:gd name="T0" fmla="*/ 205 w 263"/>
              <a:gd name="T1" fmla="*/ 70 h 280"/>
              <a:gd name="T2" fmla="*/ 117 w 263"/>
              <a:gd name="T3" fmla="*/ 70 h 280"/>
              <a:gd name="T4" fmla="*/ 119 w 263"/>
              <a:gd name="T5" fmla="*/ 53 h 280"/>
              <a:gd name="T6" fmla="*/ 207 w 263"/>
              <a:gd name="T7" fmla="*/ 53 h 280"/>
              <a:gd name="T8" fmla="*/ 205 w 263"/>
              <a:gd name="T9" fmla="*/ 70 h 280"/>
              <a:gd name="T10" fmla="*/ 146 w 263"/>
              <a:gd name="T11" fmla="*/ 140 h 280"/>
              <a:gd name="T12" fmla="*/ 182 w 263"/>
              <a:gd name="T13" fmla="*/ 140 h 280"/>
              <a:gd name="T14" fmla="*/ 184 w 263"/>
              <a:gd name="T15" fmla="*/ 123 h 280"/>
              <a:gd name="T16" fmla="*/ 148 w 263"/>
              <a:gd name="T17" fmla="*/ 123 h 280"/>
              <a:gd name="T18" fmla="*/ 146 w 263"/>
              <a:gd name="T19" fmla="*/ 140 h 280"/>
              <a:gd name="T20" fmla="*/ 263 w 263"/>
              <a:gd name="T21" fmla="*/ 0 h 280"/>
              <a:gd name="T22" fmla="*/ 245 w 263"/>
              <a:gd name="T23" fmla="*/ 237 h 280"/>
              <a:gd name="T24" fmla="*/ 201 w 263"/>
              <a:gd name="T25" fmla="*/ 280 h 280"/>
              <a:gd name="T26" fmla="*/ 44 w 263"/>
              <a:gd name="T27" fmla="*/ 280 h 280"/>
              <a:gd name="T28" fmla="*/ 0 w 263"/>
              <a:gd name="T29" fmla="*/ 236 h 280"/>
              <a:gd name="T30" fmla="*/ 0 w 263"/>
              <a:gd name="T31" fmla="*/ 193 h 280"/>
              <a:gd name="T32" fmla="*/ 54 w 263"/>
              <a:gd name="T33" fmla="*/ 193 h 280"/>
              <a:gd name="T34" fmla="*/ 71 w 263"/>
              <a:gd name="T35" fmla="*/ 0 h 280"/>
              <a:gd name="T36" fmla="*/ 263 w 263"/>
              <a:gd name="T37" fmla="*/ 0 h 280"/>
              <a:gd name="T38" fmla="*/ 166 w 263"/>
              <a:gd name="T39" fmla="*/ 263 h 280"/>
              <a:gd name="T40" fmla="*/ 158 w 263"/>
              <a:gd name="T41" fmla="*/ 236 h 280"/>
              <a:gd name="T42" fmla="*/ 158 w 263"/>
              <a:gd name="T43" fmla="*/ 210 h 280"/>
              <a:gd name="T44" fmla="*/ 18 w 263"/>
              <a:gd name="T45" fmla="*/ 210 h 280"/>
              <a:gd name="T46" fmla="*/ 18 w 263"/>
              <a:gd name="T47" fmla="*/ 236 h 280"/>
              <a:gd name="T48" fmla="*/ 44 w 263"/>
              <a:gd name="T49" fmla="*/ 263 h 280"/>
              <a:gd name="T50" fmla="*/ 166 w 263"/>
              <a:gd name="T51" fmla="*/ 263 h 280"/>
              <a:gd name="T52" fmla="*/ 244 w 263"/>
              <a:gd name="T53" fmla="*/ 18 h 280"/>
              <a:gd name="T54" fmla="*/ 87 w 263"/>
              <a:gd name="T55" fmla="*/ 18 h 280"/>
              <a:gd name="T56" fmla="*/ 71 w 263"/>
              <a:gd name="T57" fmla="*/ 193 h 280"/>
              <a:gd name="T58" fmla="*/ 175 w 263"/>
              <a:gd name="T59" fmla="*/ 193 h 280"/>
              <a:gd name="T60" fmla="*/ 175 w 263"/>
              <a:gd name="T61" fmla="*/ 236 h 280"/>
              <a:gd name="T62" fmla="*/ 201 w 263"/>
              <a:gd name="T63" fmla="*/ 263 h 280"/>
              <a:gd name="T64" fmla="*/ 228 w 263"/>
              <a:gd name="T65" fmla="*/ 236 h 280"/>
              <a:gd name="T66" fmla="*/ 244 w 263"/>
              <a:gd name="T67" fmla="*/ 18 h 280"/>
              <a:gd name="T68" fmla="*/ 131 w 263"/>
              <a:gd name="T69" fmla="*/ 123 h 280"/>
              <a:gd name="T70" fmla="*/ 113 w 263"/>
              <a:gd name="T71" fmla="*/ 123 h 280"/>
              <a:gd name="T72" fmla="*/ 111 w 263"/>
              <a:gd name="T73" fmla="*/ 140 h 280"/>
              <a:gd name="T74" fmla="*/ 130 w 263"/>
              <a:gd name="T75" fmla="*/ 140 h 280"/>
              <a:gd name="T76" fmla="*/ 131 w 263"/>
              <a:gd name="T77" fmla="*/ 123 h 280"/>
              <a:gd name="T78" fmla="*/ 203 w 263"/>
              <a:gd name="T79" fmla="*/ 105 h 280"/>
              <a:gd name="T80" fmla="*/ 204 w 263"/>
              <a:gd name="T81" fmla="*/ 88 h 280"/>
              <a:gd name="T82" fmla="*/ 116 w 263"/>
              <a:gd name="T83" fmla="*/ 88 h 280"/>
              <a:gd name="T84" fmla="*/ 114 w 263"/>
              <a:gd name="T85" fmla="*/ 105 h 280"/>
              <a:gd name="T86" fmla="*/ 203 w 263"/>
              <a:gd name="T87" fmla="*/ 10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280">
                <a:moveTo>
                  <a:pt x="205" y="70"/>
                </a:moveTo>
                <a:cubicBezTo>
                  <a:pt x="117" y="70"/>
                  <a:pt x="117" y="70"/>
                  <a:pt x="117" y="70"/>
                </a:cubicBezTo>
                <a:cubicBezTo>
                  <a:pt x="119" y="53"/>
                  <a:pt x="119" y="53"/>
                  <a:pt x="119" y="53"/>
                </a:cubicBezTo>
                <a:cubicBezTo>
                  <a:pt x="207" y="53"/>
                  <a:pt x="207" y="53"/>
                  <a:pt x="207" y="53"/>
                </a:cubicBezTo>
                <a:lnTo>
                  <a:pt x="205" y="70"/>
                </a:lnTo>
                <a:close/>
                <a:moveTo>
                  <a:pt x="146" y="140"/>
                </a:moveTo>
                <a:cubicBezTo>
                  <a:pt x="182" y="140"/>
                  <a:pt x="182" y="140"/>
                  <a:pt x="182" y="140"/>
                </a:cubicBezTo>
                <a:cubicBezTo>
                  <a:pt x="184" y="123"/>
                  <a:pt x="184" y="123"/>
                  <a:pt x="184" y="123"/>
                </a:cubicBezTo>
                <a:cubicBezTo>
                  <a:pt x="148" y="123"/>
                  <a:pt x="148" y="123"/>
                  <a:pt x="148" y="123"/>
                </a:cubicBezTo>
                <a:lnTo>
                  <a:pt x="146" y="140"/>
                </a:lnTo>
                <a:close/>
                <a:moveTo>
                  <a:pt x="263" y="0"/>
                </a:moveTo>
                <a:cubicBezTo>
                  <a:pt x="245" y="237"/>
                  <a:pt x="245" y="237"/>
                  <a:pt x="245" y="237"/>
                </a:cubicBezTo>
                <a:cubicBezTo>
                  <a:pt x="245" y="261"/>
                  <a:pt x="226" y="280"/>
                  <a:pt x="201" y="280"/>
                </a:cubicBezTo>
                <a:cubicBezTo>
                  <a:pt x="44" y="280"/>
                  <a:pt x="44" y="280"/>
                  <a:pt x="44" y="280"/>
                </a:cubicBezTo>
                <a:cubicBezTo>
                  <a:pt x="20" y="280"/>
                  <a:pt x="0" y="261"/>
                  <a:pt x="0" y="236"/>
                </a:cubicBezTo>
                <a:cubicBezTo>
                  <a:pt x="0" y="193"/>
                  <a:pt x="0" y="193"/>
                  <a:pt x="0" y="193"/>
                </a:cubicBezTo>
                <a:cubicBezTo>
                  <a:pt x="54" y="193"/>
                  <a:pt x="54" y="193"/>
                  <a:pt x="54" y="193"/>
                </a:cubicBezTo>
                <a:cubicBezTo>
                  <a:pt x="71" y="0"/>
                  <a:pt x="71" y="0"/>
                  <a:pt x="71" y="0"/>
                </a:cubicBezTo>
                <a:lnTo>
                  <a:pt x="263" y="0"/>
                </a:lnTo>
                <a:close/>
                <a:moveTo>
                  <a:pt x="166" y="263"/>
                </a:moveTo>
                <a:cubicBezTo>
                  <a:pt x="161" y="255"/>
                  <a:pt x="158" y="246"/>
                  <a:pt x="158" y="236"/>
                </a:cubicBezTo>
                <a:cubicBezTo>
                  <a:pt x="158" y="210"/>
                  <a:pt x="158" y="210"/>
                  <a:pt x="158" y="210"/>
                </a:cubicBezTo>
                <a:cubicBezTo>
                  <a:pt x="18" y="210"/>
                  <a:pt x="18" y="210"/>
                  <a:pt x="18" y="210"/>
                </a:cubicBezTo>
                <a:cubicBezTo>
                  <a:pt x="18" y="236"/>
                  <a:pt x="18" y="236"/>
                  <a:pt x="18" y="236"/>
                </a:cubicBezTo>
                <a:cubicBezTo>
                  <a:pt x="18" y="251"/>
                  <a:pt x="30" y="263"/>
                  <a:pt x="44" y="263"/>
                </a:cubicBezTo>
                <a:lnTo>
                  <a:pt x="166" y="263"/>
                </a:lnTo>
                <a:close/>
                <a:moveTo>
                  <a:pt x="244" y="18"/>
                </a:moveTo>
                <a:cubicBezTo>
                  <a:pt x="87" y="18"/>
                  <a:pt x="87" y="18"/>
                  <a:pt x="87" y="18"/>
                </a:cubicBezTo>
                <a:cubicBezTo>
                  <a:pt x="71" y="193"/>
                  <a:pt x="71" y="193"/>
                  <a:pt x="71" y="193"/>
                </a:cubicBezTo>
                <a:cubicBezTo>
                  <a:pt x="175" y="193"/>
                  <a:pt x="175" y="193"/>
                  <a:pt x="175" y="193"/>
                </a:cubicBezTo>
                <a:cubicBezTo>
                  <a:pt x="175" y="236"/>
                  <a:pt x="175" y="236"/>
                  <a:pt x="175" y="236"/>
                </a:cubicBezTo>
                <a:cubicBezTo>
                  <a:pt x="175" y="251"/>
                  <a:pt x="187" y="263"/>
                  <a:pt x="201" y="263"/>
                </a:cubicBezTo>
                <a:cubicBezTo>
                  <a:pt x="216" y="263"/>
                  <a:pt x="228" y="251"/>
                  <a:pt x="228" y="236"/>
                </a:cubicBezTo>
                <a:lnTo>
                  <a:pt x="244" y="18"/>
                </a:lnTo>
                <a:close/>
                <a:moveTo>
                  <a:pt x="131" y="123"/>
                </a:moveTo>
                <a:cubicBezTo>
                  <a:pt x="113" y="123"/>
                  <a:pt x="113" y="123"/>
                  <a:pt x="113" y="123"/>
                </a:cubicBezTo>
                <a:cubicBezTo>
                  <a:pt x="111" y="140"/>
                  <a:pt x="111" y="140"/>
                  <a:pt x="111" y="140"/>
                </a:cubicBezTo>
                <a:cubicBezTo>
                  <a:pt x="130" y="140"/>
                  <a:pt x="130" y="140"/>
                  <a:pt x="130" y="140"/>
                </a:cubicBezTo>
                <a:lnTo>
                  <a:pt x="131" y="123"/>
                </a:lnTo>
                <a:close/>
                <a:moveTo>
                  <a:pt x="203" y="105"/>
                </a:moveTo>
                <a:cubicBezTo>
                  <a:pt x="204" y="88"/>
                  <a:pt x="204" y="88"/>
                  <a:pt x="204" y="88"/>
                </a:cubicBezTo>
                <a:cubicBezTo>
                  <a:pt x="116" y="88"/>
                  <a:pt x="116" y="88"/>
                  <a:pt x="116" y="88"/>
                </a:cubicBezTo>
                <a:cubicBezTo>
                  <a:pt x="114" y="105"/>
                  <a:pt x="114" y="105"/>
                  <a:pt x="114" y="105"/>
                </a:cubicBezTo>
                <a:cubicBezTo>
                  <a:pt x="203" y="105"/>
                  <a:pt x="203" y="105"/>
                  <a:pt x="203" y="10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9" name="Freeform 7"/>
          <p:cNvSpPr>
            <a:spLocks noEditPoints="1"/>
          </p:cNvSpPr>
          <p:nvPr/>
        </p:nvSpPr>
        <p:spPr bwMode="auto">
          <a:xfrm>
            <a:off x="6179441" y="2396232"/>
            <a:ext cx="294974" cy="389764"/>
          </a:xfrm>
          <a:custGeom>
            <a:avLst/>
            <a:gdLst>
              <a:gd name="T0" fmla="*/ 105 w 210"/>
              <a:gd name="T1" fmla="*/ 0 h 280"/>
              <a:gd name="T2" fmla="*/ 0 w 210"/>
              <a:gd name="T3" fmla="*/ 105 h 280"/>
              <a:gd name="T4" fmla="*/ 105 w 210"/>
              <a:gd name="T5" fmla="*/ 280 h 280"/>
              <a:gd name="T6" fmla="*/ 210 w 210"/>
              <a:gd name="T7" fmla="*/ 105 h 280"/>
              <a:gd name="T8" fmla="*/ 105 w 210"/>
              <a:gd name="T9" fmla="*/ 0 h 280"/>
              <a:gd name="T10" fmla="*/ 105 w 210"/>
              <a:gd name="T11" fmla="*/ 175 h 280"/>
              <a:gd name="T12" fmla="*/ 35 w 210"/>
              <a:gd name="T13" fmla="*/ 105 h 280"/>
              <a:gd name="T14" fmla="*/ 105 w 210"/>
              <a:gd name="T15" fmla="*/ 35 h 280"/>
              <a:gd name="T16" fmla="*/ 175 w 210"/>
              <a:gd name="T17" fmla="*/ 105 h 280"/>
              <a:gd name="T18" fmla="*/ 105 w 210"/>
              <a:gd name="T19" fmla="*/ 17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280">
                <a:moveTo>
                  <a:pt x="105" y="0"/>
                </a:moveTo>
                <a:cubicBezTo>
                  <a:pt x="47" y="0"/>
                  <a:pt x="0" y="47"/>
                  <a:pt x="0" y="105"/>
                </a:cubicBezTo>
                <a:cubicBezTo>
                  <a:pt x="0" y="163"/>
                  <a:pt x="88" y="280"/>
                  <a:pt x="105" y="280"/>
                </a:cubicBezTo>
                <a:cubicBezTo>
                  <a:pt x="123" y="280"/>
                  <a:pt x="210" y="163"/>
                  <a:pt x="210" y="105"/>
                </a:cubicBezTo>
                <a:cubicBezTo>
                  <a:pt x="210" y="47"/>
                  <a:pt x="163" y="0"/>
                  <a:pt x="105" y="0"/>
                </a:cubicBezTo>
                <a:close/>
                <a:moveTo>
                  <a:pt x="105" y="175"/>
                </a:moveTo>
                <a:cubicBezTo>
                  <a:pt x="67" y="175"/>
                  <a:pt x="35" y="143"/>
                  <a:pt x="35" y="105"/>
                </a:cubicBezTo>
                <a:cubicBezTo>
                  <a:pt x="35" y="66"/>
                  <a:pt x="67" y="35"/>
                  <a:pt x="105" y="35"/>
                </a:cubicBezTo>
                <a:cubicBezTo>
                  <a:pt x="144" y="35"/>
                  <a:pt x="175" y="66"/>
                  <a:pt x="175" y="105"/>
                </a:cubicBezTo>
                <a:cubicBezTo>
                  <a:pt x="175" y="143"/>
                  <a:pt x="144" y="175"/>
                  <a:pt x="105" y="1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0" name="文本框 19"/>
          <p:cNvSpPr txBox="1"/>
          <p:nvPr/>
        </p:nvSpPr>
        <p:spPr>
          <a:xfrm>
            <a:off x="1737908" y="2109333"/>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chemeClr val="tx1">
                    <a:lumMod val="85000"/>
                    <a:lumOff val="15000"/>
                  </a:schemeClr>
                </a:solidFill>
                <a:effectLst/>
                <a:latin typeface="+mn-lt"/>
                <a:ea typeface="+mn-ea"/>
                <a:cs typeface="+mn-ea"/>
                <a:sym typeface="+mn-lt"/>
              </a:rPr>
              <a:t>公司中心思路</a:t>
            </a:r>
          </a:p>
        </p:txBody>
      </p:sp>
      <p:sp>
        <p:nvSpPr>
          <p:cNvPr id="21" name="TextBox 11"/>
          <p:cNvSpPr txBox="1"/>
          <p:nvPr/>
        </p:nvSpPr>
        <p:spPr>
          <a:xfrm>
            <a:off x="1737908" y="2400759"/>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
        <p:nvSpPr>
          <p:cNvPr id="22" name="文本框 21"/>
          <p:cNvSpPr txBox="1"/>
          <p:nvPr/>
        </p:nvSpPr>
        <p:spPr>
          <a:xfrm>
            <a:off x="7418213" y="3439682"/>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chemeClr val="tx1">
                    <a:lumMod val="85000"/>
                    <a:lumOff val="15000"/>
                  </a:schemeClr>
                </a:solidFill>
                <a:effectLst/>
                <a:latin typeface="+mn-lt"/>
                <a:ea typeface="+mn-ea"/>
                <a:cs typeface="+mn-ea"/>
                <a:sym typeface="+mn-lt"/>
              </a:rPr>
              <a:t>着力升级产品</a:t>
            </a:r>
          </a:p>
        </p:txBody>
      </p:sp>
      <p:sp>
        <p:nvSpPr>
          <p:cNvPr id="25" name="TextBox 11"/>
          <p:cNvSpPr txBox="1"/>
          <p:nvPr/>
        </p:nvSpPr>
        <p:spPr>
          <a:xfrm>
            <a:off x="7418213" y="3731108"/>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
        <p:nvSpPr>
          <p:cNvPr id="26" name="文本框 25"/>
          <p:cNvSpPr txBox="1"/>
          <p:nvPr/>
        </p:nvSpPr>
        <p:spPr>
          <a:xfrm>
            <a:off x="1737908" y="4766027"/>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chemeClr val="tx1">
                    <a:lumMod val="85000"/>
                    <a:lumOff val="15000"/>
                  </a:schemeClr>
                </a:solidFill>
                <a:effectLst/>
                <a:latin typeface="+mn-lt"/>
                <a:ea typeface="+mn-ea"/>
                <a:cs typeface="+mn-ea"/>
                <a:sym typeface="+mn-lt"/>
              </a:rPr>
              <a:t>产品营销技术</a:t>
            </a:r>
          </a:p>
        </p:txBody>
      </p:sp>
      <p:sp>
        <p:nvSpPr>
          <p:cNvPr id="30" name="TextBox 11"/>
          <p:cNvSpPr txBox="1"/>
          <p:nvPr/>
        </p:nvSpPr>
        <p:spPr>
          <a:xfrm>
            <a:off x="1737908" y="5057453"/>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339269984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Effect transition="in" filter="fade">
                                      <p:cBhvr>
                                        <p:cTn id="13" dur="1000"/>
                                        <p:tgtEl>
                                          <p:spTgt spid="1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1000" fill="hold"/>
                                        <p:tgtEl>
                                          <p:spTgt spid="19"/>
                                        </p:tgtEl>
                                        <p:attrNameLst>
                                          <p:attrName>ppt_w</p:attrName>
                                        </p:attrNameLst>
                                      </p:cBhvr>
                                      <p:tavLst>
                                        <p:tav tm="0">
                                          <p:val>
                                            <p:fltVal val="0"/>
                                          </p:val>
                                        </p:tav>
                                        <p:tav tm="100000">
                                          <p:val>
                                            <p:strVal val="#ppt_w"/>
                                          </p:val>
                                        </p:tav>
                                      </p:tavLst>
                                    </p:anim>
                                    <p:anim calcmode="lin" valueType="num">
                                      <p:cBhvr>
                                        <p:cTn id="17" dur="1000" fill="hold"/>
                                        <p:tgtEl>
                                          <p:spTgt spid="19"/>
                                        </p:tgtEl>
                                        <p:attrNameLst>
                                          <p:attrName>ppt_h</p:attrName>
                                        </p:attrNameLst>
                                      </p:cBhvr>
                                      <p:tavLst>
                                        <p:tav tm="0">
                                          <p:val>
                                            <p:fltVal val="0"/>
                                          </p:val>
                                        </p:tav>
                                        <p:tav tm="100000">
                                          <p:val>
                                            <p:strVal val="#ppt_h"/>
                                          </p:val>
                                        </p:tav>
                                      </p:tavLst>
                                    </p:anim>
                                    <p:animEffect transition="in" filter="fade">
                                      <p:cBhvr>
                                        <p:cTn id="18" dur="1000"/>
                                        <p:tgtEl>
                                          <p:spTgt spid="19"/>
                                        </p:tgtEl>
                                      </p:cBhvr>
                                    </p:animEffect>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21"/>
                                        </p:tgtEl>
                                        <p:attrNameLst>
                                          <p:attrName>style.visibility</p:attrName>
                                        </p:attrNameLst>
                                      </p:cBhvr>
                                      <p:to>
                                        <p:strVal val="visible"/>
                                      </p:to>
                                    </p:set>
                                    <p:anim calcmode="lin" valueType="num">
                                      <p:cBhvr>
                                        <p:cTn id="26" dur="300" fill="hold"/>
                                        <p:tgtEl>
                                          <p:spTgt spid="21"/>
                                        </p:tgtEl>
                                        <p:attrNameLst>
                                          <p:attrName>ppt_w</p:attrName>
                                        </p:attrNameLst>
                                      </p:cBhvr>
                                      <p:tavLst>
                                        <p:tav tm="0">
                                          <p:val>
                                            <p:fltVal val="0"/>
                                          </p:val>
                                        </p:tav>
                                        <p:tav tm="100000">
                                          <p:val>
                                            <p:strVal val="#ppt_w"/>
                                          </p:val>
                                        </p:tav>
                                      </p:tavLst>
                                    </p:anim>
                                    <p:anim calcmode="lin" valueType="num">
                                      <p:cBhvr>
                                        <p:cTn id="27" dur="300" fill="hold"/>
                                        <p:tgtEl>
                                          <p:spTgt spid="21"/>
                                        </p:tgtEl>
                                        <p:attrNameLst>
                                          <p:attrName>ppt_h</p:attrName>
                                        </p:attrNameLst>
                                      </p:cBhvr>
                                      <p:tavLst>
                                        <p:tav tm="0">
                                          <p:val>
                                            <p:fltVal val="0"/>
                                          </p:val>
                                        </p:tav>
                                        <p:tav tm="100000">
                                          <p:val>
                                            <p:strVal val="#ppt_h"/>
                                          </p:val>
                                        </p:tav>
                                      </p:tavLst>
                                    </p:anim>
                                    <p:animEffect transition="in" filter="fade">
                                      <p:cBhvr>
                                        <p:cTn id="28" dur="300"/>
                                        <p:tgtEl>
                                          <p:spTgt spid="21"/>
                                        </p:tgtEl>
                                      </p:cBhvr>
                                    </p:animEffect>
                                  </p:childTnLst>
                                </p:cTn>
                              </p:par>
                            </p:childTnLst>
                          </p:cTn>
                        </p:par>
                        <p:par>
                          <p:cTn id="29" fill="hold">
                            <p:stCondLst>
                              <p:cond delay="3070"/>
                            </p:stCondLst>
                            <p:childTnLst>
                              <p:par>
                                <p:cTn id="30" presetID="2" presetClass="entr" presetSubtype="2" decel="10000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1+#ppt_w/2"/>
                                          </p:val>
                                        </p:tav>
                                        <p:tav tm="100000">
                                          <p:val>
                                            <p:strVal val="#ppt_x"/>
                                          </p:val>
                                        </p:tav>
                                      </p:tavLst>
                                    </p:anim>
                                    <p:anim calcmode="lin" valueType="num">
                                      <p:cBhvr additive="base">
                                        <p:cTn id="33" dur="1000" fill="hold"/>
                                        <p:tgtEl>
                                          <p:spTgt spid="12"/>
                                        </p:tgtEl>
                                        <p:attrNameLst>
                                          <p:attrName>ppt_y</p:attrName>
                                        </p:attrNameLst>
                                      </p:cBhvr>
                                      <p:tavLst>
                                        <p:tav tm="0">
                                          <p:val>
                                            <p:strVal val="#ppt_y"/>
                                          </p:val>
                                        </p:tav>
                                        <p:tav tm="100000">
                                          <p:val>
                                            <p:strVal val="#ppt_y"/>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fltVal val="0"/>
                                          </p:val>
                                        </p:tav>
                                        <p:tav tm="100000">
                                          <p:val>
                                            <p:strVal val="#ppt_w"/>
                                          </p:val>
                                        </p:tav>
                                      </p:tavLst>
                                    </p:anim>
                                    <p:anim calcmode="lin" valueType="num">
                                      <p:cBhvr>
                                        <p:cTn id="37" dur="1000" fill="hold"/>
                                        <p:tgtEl>
                                          <p:spTgt spid="15"/>
                                        </p:tgtEl>
                                        <p:attrNameLst>
                                          <p:attrName>ppt_h</p:attrName>
                                        </p:attrNameLst>
                                      </p:cBhvr>
                                      <p:tavLst>
                                        <p:tav tm="0">
                                          <p:val>
                                            <p:fltVal val="0"/>
                                          </p:val>
                                        </p:tav>
                                        <p:tav tm="100000">
                                          <p:val>
                                            <p:strVal val="#ppt_h"/>
                                          </p:val>
                                        </p:tav>
                                      </p:tavLst>
                                    </p:anim>
                                    <p:animEffect transition="in" filter="fade">
                                      <p:cBhvr>
                                        <p:cTn id="38" dur="10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1000" fill="hold"/>
                                        <p:tgtEl>
                                          <p:spTgt spid="18"/>
                                        </p:tgtEl>
                                        <p:attrNameLst>
                                          <p:attrName>ppt_w</p:attrName>
                                        </p:attrNameLst>
                                      </p:cBhvr>
                                      <p:tavLst>
                                        <p:tav tm="0">
                                          <p:val>
                                            <p:fltVal val="0"/>
                                          </p:val>
                                        </p:tav>
                                        <p:tav tm="100000">
                                          <p:val>
                                            <p:strVal val="#ppt_w"/>
                                          </p:val>
                                        </p:tav>
                                      </p:tavLst>
                                    </p:anim>
                                    <p:anim calcmode="lin" valueType="num">
                                      <p:cBhvr>
                                        <p:cTn id="42" dur="1000" fill="hold"/>
                                        <p:tgtEl>
                                          <p:spTgt spid="18"/>
                                        </p:tgtEl>
                                        <p:attrNameLst>
                                          <p:attrName>ppt_h</p:attrName>
                                        </p:attrNameLst>
                                      </p:cBhvr>
                                      <p:tavLst>
                                        <p:tav tm="0">
                                          <p:val>
                                            <p:fltVal val="0"/>
                                          </p:val>
                                        </p:tav>
                                        <p:tav tm="100000">
                                          <p:val>
                                            <p:strVal val="#ppt_h"/>
                                          </p:val>
                                        </p:tav>
                                      </p:tavLst>
                                    </p:anim>
                                    <p:animEffect transition="in" filter="fade">
                                      <p:cBhvr>
                                        <p:cTn id="43" dur="1000"/>
                                        <p:tgtEl>
                                          <p:spTgt spid="18"/>
                                        </p:tgtEl>
                                      </p:cBhvr>
                                    </p:animEffect>
                                  </p:childTnLst>
                                </p:cTn>
                              </p:par>
                            </p:childTnLst>
                          </p:cTn>
                        </p:par>
                        <p:par>
                          <p:cTn id="44" fill="hold">
                            <p:stCondLst>
                              <p:cond delay="407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300" fill="hold"/>
                                        <p:tgtEl>
                                          <p:spTgt spid="25"/>
                                        </p:tgtEl>
                                        <p:attrNameLst>
                                          <p:attrName>ppt_w</p:attrName>
                                        </p:attrNameLst>
                                      </p:cBhvr>
                                      <p:tavLst>
                                        <p:tav tm="0">
                                          <p:val>
                                            <p:fltVal val="0"/>
                                          </p:val>
                                        </p:tav>
                                        <p:tav tm="100000">
                                          <p:val>
                                            <p:strVal val="#ppt_w"/>
                                          </p:val>
                                        </p:tav>
                                      </p:tavLst>
                                    </p:anim>
                                    <p:anim calcmode="lin" valueType="num">
                                      <p:cBhvr>
                                        <p:cTn id="52" dur="300" fill="hold"/>
                                        <p:tgtEl>
                                          <p:spTgt spid="25"/>
                                        </p:tgtEl>
                                        <p:attrNameLst>
                                          <p:attrName>ppt_h</p:attrName>
                                        </p:attrNameLst>
                                      </p:cBhvr>
                                      <p:tavLst>
                                        <p:tav tm="0">
                                          <p:val>
                                            <p:fltVal val="0"/>
                                          </p:val>
                                        </p:tav>
                                        <p:tav tm="100000">
                                          <p:val>
                                            <p:strVal val="#ppt_h"/>
                                          </p:val>
                                        </p:tav>
                                      </p:tavLst>
                                    </p:anim>
                                    <p:animEffect transition="in" filter="fade">
                                      <p:cBhvr>
                                        <p:cTn id="53" dur="300"/>
                                        <p:tgtEl>
                                          <p:spTgt spid="25"/>
                                        </p:tgtEl>
                                      </p:cBhvr>
                                    </p:animEffect>
                                  </p:childTnLst>
                                </p:cTn>
                              </p:par>
                            </p:childTnLst>
                          </p:cTn>
                        </p:par>
                        <p:par>
                          <p:cTn id="54" fill="hold">
                            <p:stCondLst>
                              <p:cond delay="6140"/>
                            </p:stCondLst>
                            <p:childTnLst>
                              <p:par>
                                <p:cTn id="55" presetID="2" presetClass="entr" presetSubtype="8" decel="10000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1000" fill="hold"/>
                                        <p:tgtEl>
                                          <p:spTgt spid="13"/>
                                        </p:tgtEl>
                                        <p:attrNameLst>
                                          <p:attrName>ppt_x</p:attrName>
                                        </p:attrNameLst>
                                      </p:cBhvr>
                                      <p:tavLst>
                                        <p:tav tm="0">
                                          <p:val>
                                            <p:strVal val="0-#ppt_w/2"/>
                                          </p:val>
                                        </p:tav>
                                        <p:tav tm="100000">
                                          <p:val>
                                            <p:strVal val="#ppt_x"/>
                                          </p:val>
                                        </p:tav>
                                      </p:tavLst>
                                    </p:anim>
                                    <p:anim calcmode="lin" valueType="num">
                                      <p:cBhvr additive="base">
                                        <p:cTn id="58" dur="1000" fill="hold"/>
                                        <p:tgtEl>
                                          <p:spTgt spid="1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1000" fill="hold"/>
                                        <p:tgtEl>
                                          <p:spTgt spid="16"/>
                                        </p:tgtEl>
                                        <p:attrNameLst>
                                          <p:attrName>ppt_w</p:attrName>
                                        </p:attrNameLst>
                                      </p:cBhvr>
                                      <p:tavLst>
                                        <p:tav tm="0">
                                          <p:val>
                                            <p:fltVal val="0"/>
                                          </p:val>
                                        </p:tav>
                                        <p:tav tm="100000">
                                          <p:val>
                                            <p:strVal val="#ppt_w"/>
                                          </p:val>
                                        </p:tav>
                                      </p:tavLst>
                                    </p:anim>
                                    <p:anim calcmode="lin" valueType="num">
                                      <p:cBhvr>
                                        <p:cTn id="62" dur="1000" fill="hold"/>
                                        <p:tgtEl>
                                          <p:spTgt spid="16"/>
                                        </p:tgtEl>
                                        <p:attrNameLst>
                                          <p:attrName>ppt_h</p:attrName>
                                        </p:attrNameLst>
                                      </p:cBhvr>
                                      <p:tavLst>
                                        <p:tav tm="0">
                                          <p:val>
                                            <p:fltVal val="0"/>
                                          </p:val>
                                        </p:tav>
                                        <p:tav tm="100000">
                                          <p:val>
                                            <p:strVal val="#ppt_h"/>
                                          </p:val>
                                        </p:tav>
                                      </p:tavLst>
                                    </p:anim>
                                    <p:animEffect transition="in" filter="fade">
                                      <p:cBhvr>
                                        <p:cTn id="63" dur="1000"/>
                                        <p:tgtEl>
                                          <p:spTgt spid="1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1000" fill="hold"/>
                                        <p:tgtEl>
                                          <p:spTgt spid="17"/>
                                        </p:tgtEl>
                                        <p:attrNameLst>
                                          <p:attrName>ppt_w</p:attrName>
                                        </p:attrNameLst>
                                      </p:cBhvr>
                                      <p:tavLst>
                                        <p:tav tm="0">
                                          <p:val>
                                            <p:fltVal val="0"/>
                                          </p:val>
                                        </p:tav>
                                        <p:tav tm="100000">
                                          <p:val>
                                            <p:strVal val="#ppt_w"/>
                                          </p:val>
                                        </p:tav>
                                      </p:tavLst>
                                    </p:anim>
                                    <p:anim calcmode="lin" valueType="num">
                                      <p:cBhvr>
                                        <p:cTn id="67" dur="1000" fill="hold"/>
                                        <p:tgtEl>
                                          <p:spTgt spid="17"/>
                                        </p:tgtEl>
                                        <p:attrNameLst>
                                          <p:attrName>ppt_h</p:attrName>
                                        </p:attrNameLst>
                                      </p:cBhvr>
                                      <p:tavLst>
                                        <p:tav tm="0">
                                          <p:val>
                                            <p:fltVal val="0"/>
                                          </p:val>
                                        </p:tav>
                                        <p:tav tm="100000">
                                          <p:val>
                                            <p:strVal val="#ppt_h"/>
                                          </p:val>
                                        </p:tav>
                                      </p:tavLst>
                                    </p:anim>
                                    <p:animEffect transition="in" filter="fade">
                                      <p:cBhvr>
                                        <p:cTn id="68" dur="1000"/>
                                        <p:tgtEl>
                                          <p:spTgt spid="17"/>
                                        </p:tgtEl>
                                      </p:cBhvr>
                                    </p:animEffect>
                                  </p:childTnLst>
                                </p:cTn>
                              </p:par>
                            </p:childTnLst>
                          </p:cTn>
                        </p:par>
                        <p:par>
                          <p:cTn id="69" fill="hold">
                            <p:stCondLst>
                              <p:cond delay="7140"/>
                            </p:stCondLst>
                            <p:childTnLst>
                              <p:par>
                                <p:cTn id="70" presetID="2" presetClass="entr" presetSubtype="4"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fill="hold"/>
                                        <p:tgtEl>
                                          <p:spTgt spid="26"/>
                                        </p:tgtEl>
                                        <p:attrNameLst>
                                          <p:attrName>ppt_x</p:attrName>
                                        </p:attrNameLst>
                                      </p:cBhvr>
                                      <p:tavLst>
                                        <p:tav tm="0">
                                          <p:val>
                                            <p:strVal val="#ppt_x"/>
                                          </p:val>
                                        </p:tav>
                                        <p:tav tm="100000">
                                          <p:val>
                                            <p:strVal val="#ppt_x"/>
                                          </p:val>
                                        </p:tav>
                                      </p:tavLst>
                                    </p:anim>
                                    <p:anim calcmode="lin" valueType="num">
                                      <p:cBhvr additive="base">
                                        <p:cTn id="73" dur="500" fill="hold"/>
                                        <p:tgtEl>
                                          <p:spTgt spid="26"/>
                                        </p:tgtEl>
                                        <p:attrNameLst>
                                          <p:attrName>ppt_y</p:attrName>
                                        </p:attrNameLst>
                                      </p:cBhvr>
                                      <p:tavLst>
                                        <p:tav tm="0">
                                          <p:val>
                                            <p:strVal val="1+#ppt_h/2"/>
                                          </p:val>
                                        </p:tav>
                                        <p:tav tm="100000">
                                          <p:val>
                                            <p:strVal val="#ppt_y"/>
                                          </p:val>
                                        </p:tav>
                                      </p:tavLst>
                                    </p:anim>
                                  </p:childTnLst>
                                </p:cTn>
                              </p:par>
                              <p:par>
                                <p:cTn id="74" presetID="53" presetClass="entr" presetSubtype="16" fill="hold" grpId="0" nodeType="withEffect">
                                  <p:stCondLst>
                                    <p:cond delay="0"/>
                                  </p:stCondLst>
                                  <p:iterate type="lt">
                                    <p:tmPct val="10000"/>
                                  </p:iterate>
                                  <p:childTnLst>
                                    <p:set>
                                      <p:cBhvr>
                                        <p:cTn id="75" dur="1" fill="hold">
                                          <p:stCondLst>
                                            <p:cond delay="0"/>
                                          </p:stCondLst>
                                        </p:cTn>
                                        <p:tgtEl>
                                          <p:spTgt spid="30"/>
                                        </p:tgtEl>
                                        <p:attrNameLst>
                                          <p:attrName>style.visibility</p:attrName>
                                        </p:attrNameLst>
                                      </p:cBhvr>
                                      <p:to>
                                        <p:strVal val="visible"/>
                                      </p:to>
                                    </p:set>
                                    <p:anim calcmode="lin" valueType="num">
                                      <p:cBhvr>
                                        <p:cTn id="76" dur="300" fill="hold"/>
                                        <p:tgtEl>
                                          <p:spTgt spid="30"/>
                                        </p:tgtEl>
                                        <p:attrNameLst>
                                          <p:attrName>ppt_w</p:attrName>
                                        </p:attrNameLst>
                                      </p:cBhvr>
                                      <p:tavLst>
                                        <p:tav tm="0">
                                          <p:val>
                                            <p:fltVal val="0"/>
                                          </p:val>
                                        </p:tav>
                                        <p:tav tm="100000">
                                          <p:val>
                                            <p:strVal val="#ppt_w"/>
                                          </p:val>
                                        </p:tav>
                                      </p:tavLst>
                                    </p:anim>
                                    <p:anim calcmode="lin" valueType="num">
                                      <p:cBhvr>
                                        <p:cTn id="77" dur="300" fill="hold"/>
                                        <p:tgtEl>
                                          <p:spTgt spid="30"/>
                                        </p:tgtEl>
                                        <p:attrNameLst>
                                          <p:attrName>ppt_h</p:attrName>
                                        </p:attrNameLst>
                                      </p:cBhvr>
                                      <p:tavLst>
                                        <p:tav tm="0">
                                          <p:val>
                                            <p:fltVal val="0"/>
                                          </p:val>
                                        </p:tav>
                                        <p:tav tm="100000">
                                          <p:val>
                                            <p:strVal val="#ppt_h"/>
                                          </p:val>
                                        </p:tav>
                                      </p:tavLst>
                                    </p:anim>
                                    <p:animEffect transition="in" filter="fade">
                                      <p:cBhvr>
                                        <p:cTn id="7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5" grpId="0"/>
      <p:bldP spid="26"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ID 8661124Freeform: Shape 3">
            <a:extLst>
              <a:ext uri="{FF2B5EF4-FFF2-40B4-BE49-F238E27FC236}">
                <a16:creationId xmlns="" xmlns:a16="http://schemas.microsoft.com/office/drawing/2014/main" id="{5775ECD3-BE83-474A-A903-4964C7AF79FE}"/>
              </a:ext>
            </a:extLst>
          </p:cNvPr>
          <p:cNvSpPr>
            <a:spLocks/>
          </p:cNvSpPr>
          <p:nvPr>
            <p:custDataLst>
              <p:tags r:id="rId1"/>
            </p:custDataLst>
          </p:nvPr>
        </p:nvSpPr>
        <p:spPr bwMode="auto">
          <a:xfrm>
            <a:off x="3868880" y="3264840"/>
            <a:ext cx="411751" cy="830385"/>
          </a:xfrm>
          <a:custGeom>
            <a:avLst/>
            <a:gdLst>
              <a:gd name="T0" fmla="*/ 88 w 104"/>
              <a:gd name="T1" fmla="*/ 0 h 210"/>
              <a:gd name="T2" fmla="*/ 0 w 104"/>
              <a:gd name="T3" fmla="*/ 208 h 210"/>
              <a:gd name="T4" fmla="*/ 20 w 104"/>
              <a:gd name="T5" fmla="*/ 210 h 210"/>
              <a:gd name="T6" fmla="*/ 104 w 104"/>
              <a:gd name="T7" fmla="*/ 13 h 210"/>
              <a:gd name="T8" fmla="*/ 88 w 104"/>
              <a:gd name="T9" fmla="*/ 0 h 210"/>
            </a:gdLst>
            <a:ahLst/>
            <a:cxnLst>
              <a:cxn ang="0">
                <a:pos x="T0" y="T1"/>
              </a:cxn>
              <a:cxn ang="0">
                <a:pos x="T2" y="T3"/>
              </a:cxn>
              <a:cxn ang="0">
                <a:pos x="T4" y="T5"/>
              </a:cxn>
              <a:cxn ang="0">
                <a:pos x="T6" y="T7"/>
              </a:cxn>
              <a:cxn ang="0">
                <a:pos x="T8" y="T9"/>
              </a:cxn>
            </a:cxnLst>
            <a:rect l="0" t="0" r="r" b="b"/>
            <a:pathLst>
              <a:path w="104" h="210">
                <a:moveTo>
                  <a:pt x="88" y="0"/>
                </a:moveTo>
                <a:cubicBezTo>
                  <a:pt x="46" y="62"/>
                  <a:pt x="16" y="133"/>
                  <a:pt x="0" y="208"/>
                </a:cubicBezTo>
                <a:cubicBezTo>
                  <a:pt x="7" y="208"/>
                  <a:pt x="14" y="209"/>
                  <a:pt x="20" y="210"/>
                </a:cubicBezTo>
                <a:cubicBezTo>
                  <a:pt x="35" y="139"/>
                  <a:pt x="64" y="72"/>
                  <a:pt x="104" y="13"/>
                </a:cubicBezTo>
                <a:cubicBezTo>
                  <a:pt x="98" y="9"/>
                  <a:pt x="93" y="5"/>
                  <a:pt x="88" y="0"/>
                </a:cubicBezTo>
                <a:close/>
              </a:path>
            </a:pathLst>
          </a:custGeom>
          <a:solidFill>
            <a:schemeClr val="tx1">
              <a:lumMod val="50000"/>
              <a:lumOff val="50000"/>
            </a:schemeClr>
          </a:solidFill>
          <a:ln>
            <a:noFill/>
          </a:ln>
        </p:spPr>
        <p:txBody>
          <a:bodyPr anchor="ctr"/>
          <a:lstStyle/>
          <a:p>
            <a:pPr algn="ctr"/>
            <a:endParaRPr dirty="0">
              <a:cs typeface="+mn-ea"/>
              <a:sym typeface="+mn-lt"/>
            </a:endParaRPr>
          </a:p>
        </p:txBody>
      </p:sp>
      <p:sp>
        <p:nvSpPr>
          <p:cNvPr id="20" name="D 8661124Freeform: Shape 4">
            <a:extLst>
              <a:ext uri="{FF2B5EF4-FFF2-40B4-BE49-F238E27FC236}">
                <a16:creationId xmlns="" xmlns:a16="http://schemas.microsoft.com/office/drawing/2014/main" id="{CF051873-45A1-4B0D-9744-EE2771EFBCAA}"/>
              </a:ext>
            </a:extLst>
          </p:cNvPr>
          <p:cNvSpPr>
            <a:spLocks/>
          </p:cNvSpPr>
          <p:nvPr>
            <p:custDataLst>
              <p:tags r:id="rId2"/>
            </p:custDataLst>
          </p:nvPr>
        </p:nvSpPr>
        <p:spPr bwMode="auto">
          <a:xfrm>
            <a:off x="7914704" y="3264840"/>
            <a:ext cx="410083" cy="830385"/>
          </a:xfrm>
          <a:custGeom>
            <a:avLst/>
            <a:gdLst>
              <a:gd name="T0" fmla="*/ 104 w 104"/>
              <a:gd name="T1" fmla="*/ 208 h 210"/>
              <a:gd name="T2" fmla="*/ 16 w 104"/>
              <a:gd name="T3" fmla="*/ 0 h 210"/>
              <a:gd name="T4" fmla="*/ 0 w 104"/>
              <a:gd name="T5" fmla="*/ 13 h 210"/>
              <a:gd name="T6" fmla="*/ 84 w 104"/>
              <a:gd name="T7" fmla="*/ 210 h 210"/>
              <a:gd name="T8" fmla="*/ 104 w 104"/>
              <a:gd name="T9" fmla="*/ 208 h 210"/>
            </a:gdLst>
            <a:ahLst/>
            <a:cxnLst>
              <a:cxn ang="0">
                <a:pos x="T0" y="T1"/>
              </a:cxn>
              <a:cxn ang="0">
                <a:pos x="T2" y="T3"/>
              </a:cxn>
              <a:cxn ang="0">
                <a:pos x="T4" y="T5"/>
              </a:cxn>
              <a:cxn ang="0">
                <a:pos x="T6" y="T7"/>
              </a:cxn>
              <a:cxn ang="0">
                <a:pos x="T8" y="T9"/>
              </a:cxn>
            </a:cxnLst>
            <a:rect l="0" t="0" r="r" b="b"/>
            <a:pathLst>
              <a:path w="104" h="210">
                <a:moveTo>
                  <a:pt x="104" y="208"/>
                </a:moveTo>
                <a:cubicBezTo>
                  <a:pt x="88" y="133"/>
                  <a:pt x="58" y="62"/>
                  <a:pt x="16" y="0"/>
                </a:cubicBezTo>
                <a:cubicBezTo>
                  <a:pt x="11" y="5"/>
                  <a:pt x="6" y="9"/>
                  <a:pt x="0" y="13"/>
                </a:cubicBezTo>
                <a:cubicBezTo>
                  <a:pt x="40" y="72"/>
                  <a:pt x="69" y="139"/>
                  <a:pt x="84" y="210"/>
                </a:cubicBezTo>
                <a:cubicBezTo>
                  <a:pt x="90" y="209"/>
                  <a:pt x="97" y="208"/>
                  <a:pt x="104" y="208"/>
                </a:cubicBezTo>
                <a:close/>
              </a:path>
            </a:pathLst>
          </a:custGeom>
          <a:solidFill>
            <a:schemeClr val="tx1">
              <a:lumMod val="50000"/>
              <a:lumOff val="50000"/>
            </a:schemeClr>
          </a:solidFill>
          <a:ln>
            <a:noFill/>
          </a:ln>
        </p:spPr>
        <p:txBody>
          <a:bodyPr anchor="ctr"/>
          <a:lstStyle/>
          <a:p>
            <a:pPr algn="ctr"/>
            <a:endParaRPr dirty="0">
              <a:cs typeface="+mn-ea"/>
              <a:sym typeface="+mn-lt"/>
            </a:endParaRPr>
          </a:p>
        </p:txBody>
      </p:sp>
      <p:sp>
        <p:nvSpPr>
          <p:cNvPr id="21" name="ID 8661124Freeform: Shape 5">
            <a:extLst>
              <a:ext uri="{FF2B5EF4-FFF2-40B4-BE49-F238E27FC236}">
                <a16:creationId xmlns="" xmlns:a16="http://schemas.microsoft.com/office/drawing/2014/main" id="{8083A5C4-529B-4F1D-AF1A-48F88CE7B9A2}"/>
              </a:ext>
            </a:extLst>
          </p:cNvPr>
          <p:cNvSpPr>
            <a:spLocks/>
          </p:cNvSpPr>
          <p:nvPr>
            <p:custDataLst>
              <p:tags r:id="rId3"/>
            </p:custDataLst>
          </p:nvPr>
        </p:nvSpPr>
        <p:spPr bwMode="auto">
          <a:xfrm>
            <a:off x="6532756" y="2312732"/>
            <a:ext cx="813499" cy="395183"/>
          </a:xfrm>
          <a:custGeom>
            <a:avLst/>
            <a:gdLst>
              <a:gd name="T0" fmla="*/ 194 w 206"/>
              <a:gd name="T1" fmla="*/ 100 h 100"/>
              <a:gd name="T2" fmla="*/ 206 w 206"/>
              <a:gd name="T3" fmla="*/ 84 h 100"/>
              <a:gd name="T4" fmla="*/ 1 w 206"/>
              <a:gd name="T5" fmla="*/ 0 h 100"/>
              <a:gd name="T6" fmla="*/ 1 w 206"/>
              <a:gd name="T7" fmla="*/ 1 h 100"/>
              <a:gd name="T8" fmla="*/ 0 w 206"/>
              <a:gd name="T9" fmla="*/ 20 h 100"/>
              <a:gd name="T10" fmla="*/ 194 w 206"/>
              <a:gd name="T11" fmla="*/ 100 h 100"/>
            </a:gdLst>
            <a:ahLst/>
            <a:cxnLst>
              <a:cxn ang="0">
                <a:pos x="T0" y="T1"/>
              </a:cxn>
              <a:cxn ang="0">
                <a:pos x="T2" y="T3"/>
              </a:cxn>
              <a:cxn ang="0">
                <a:pos x="T4" y="T5"/>
              </a:cxn>
              <a:cxn ang="0">
                <a:pos x="T6" y="T7"/>
              </a:cxn>
              <a:cxn ang="0">
                <a:pos x="T8" y="T9"/>
              </a:cxn>
              <a:cxn ang="0">
                <a:pos x="T10" y="T11"/>
              </a:cxn>
            </a:cxnLst>
            <a:rect l="0" t="0" r="r" b="b"/>
            <a:pathLst>
              <a:path w="206" h="100">
                <a:moveTo>
                  <a:pt x="194" y="100"/>
                </a:moveTo>
                <a:cubicBezTo>
                  <a:pt x="197" y="94"/>
                  <a:pt x="202" y="89"/>
                  <a:pt x="206" y="84"/>
                </a:cubicBezTo>
                <a:cubicBezTo>
                  <a:pt x="145" y="44"/>
                  <a:pt x="76" y="15"/>
                  <a:pt x="1" y="0"/>
                </a:cubicBezTo>
                <a:cubicBezTo>
                  <a:pt x="1" y="0"/>
                  <a:pt x="1" y="1"/>
                  <a:pt x="1" y="1"/>
                </a:cubicBezTo>
                <a:cubicBezTo>
                  <a:pt x="1" y="8"/>
                  <a:pt x="1" y="14"/>
                  <a:pt x="0" y="20"/>
                </a:cubicBezTo>
                <a:cubicBezTo>
                  <a:pt x="70" y="34"/>
                  <a:pt x="136" y="62"/>
                  <a:pt x="194" y="100"/>
                </a:cubicBezTo>
                <a:close/>
              </a:path>
            </a:pathLst>
          </a:custGeom>
          <a:solidFill>
            <a:schemeClr val="tx1">
              <a:lumMod val="50000"/>
              <a:lumOff val="50000"/>
            </a:schemeClr>
          </a:solidFill>
          <a:ln>
            <a:noFill/>
          </a:ln>
        </p:spPr>
        <p:txBody>
          <a:bodyPr anchor="ctr"/>
          <a:lstStyle/>
          <a:p>
            <a:pPr algn="ctr"/>
            <a:endParaRPr dirty="0">
              <a:cs typeface="+mn-ea"/>
              <a:sym typeface="+mn-lt"/>
            </a:endParaRPr>
          </a:p>
        </p:txBody>
      </p:sp>
      <p:sp>
        <p:nvSpPr>
          <p:cNvPr id="22" name="ID 8661124Freeform: Shape 6">
            <a:extLst>
              <a:ext uri="{FF2B5EF4-FFF2-40B4-BE49-F238E27FC236}">
                <a16:creationId xmlns="" xmlns:a16="http://schemas.microsoft.com/office/drawing/2014/main" id="{6A5F738C-A05B-4222-B0A8-E633CC7F52FD}"/>
              </a:ext>
            </a:extLst>
          </p:cNvPr>
          <p:cNvSpPr>
            <a:spLocks/>
          </p:cNvSpPr>
          <p:nvPr>
            <p:custDataLst>
              <p:tags r:id="rId4"/>
            </p:custDataLst>
          </p:nvPr>
        </p:nvSpPr>
        <p:spPr bwMode="auto">
          <a:xfrm>
            <a:off x="4844078" y="2312732"/>
            <a:ext cx="816833" cy="395183"/>
          </a:xfrm>
          <a:custGeom>
            <a:avLst/>
            <a:gdLst>
              <a:gd name="T0" fmla="*/ 205 w 207"/>
              <a:gd name="T1" fmla="*/ 1 h 100"/>
              <a:gd name="T2" fmla="*/ 205 w 207"/>
              <a:gd name="T3" fmla="*/ 0 h 100"/>
              <a:gd name="T4" fmla="*/ 0 w 207"/>
              <a:gd name="T5" fmla="*/ 84 h 100"/>
              <a:gd name="T6" fmla="*/ 13 w 207"/>
              <a:gd name="T7" fmla="*/ 100 h 100"/>
              <a:gd name="T8" fmla="*/ 207 w 207"/>
              <a:gd name="T9" fmla="*/ 20 h 100"/>
              <a:gd name="T10" fmla="*/ 205 w 207"/>
              <a:gd name="T11" fmla="*/ 1 h 100"/>
            </a:gdLst>
            <a:ahLst/>
            <a:cxnLst>
              <a:cxn ang="0">
                <a:pos x="T0" y="T1"/>
              </a:cxn>
              <a:cxn ang="0">
                <a:pos x="T2" y="T3"/>
              </a:cxn>
              <a:cxn ang="0">
                <a:pos x="T4" y="T5"/>
              </a:cxn>
              <a:cxn ang="0">
                <a:pos x="T6" y="T7"/>
              </a:cxn>
              <a:cxn ang="0">
                <a:pos x="T8" y="T9"/>
              </a:cxn>
              <a:cxn ang="0">
                <a:pos x="T10" y="T11"/>
              </a:cxn>
            </a:cxnLst>
            <a:rect l="0" t="0" r="r" b="b"/>
            <a:pathLst>
              <a:path w="207" h="100">
                <a:moveTo>
                  <a:pt x="205" y="1"/>
                </a:moveTo>
                <a:cubicBezTo>
                  <a:pt x="205" y="1"/>
                  <a:pt x="205" y="0"/>
                  <a:pt x="205" y="0"/>
                </a:cubicBezTo>
                <a:cubicBezTo>
                  <a:pt x="131" y="15"/>
                  <a:pt x="62" y="44"/>
                  <a:pt x="0" y="84"/>
                </a:cubicBezTo>
                <a:cubicBezTo>
                  <a:pt x="5" y="89"/>
                  <a:pt x="9" y="94"/>
                  <a:pt x="13" y="100"/>
                </a:cubicBezTo>
                <a:cubicBezTo>
                  <a:pt x="71" y="62"/>
                  <a:pt x="137" y="34"/>
                  <a:pt x="207" y="20"/>
                </a:cubicBezTo>
                <a:cubicBezTo>
                  <a:pt x="206" y="14"/>
                  <a:pt x="205" y="8"/>
                  <a:pt x="205" y="1"/>
                </a:cubicBezTo>
                <a:close/>
              </a:path>
            </a:pathLst>
          </a:custGeom>
          <a:solidFill>
            <a:schemeClr val="tx1">
              <a:lumMod val="50000"/>
              <a:lumOff val="50000"/>
            </a:schemeClr>
          </a:solidFill>
          <a:ln>
            <a:noFill/>
          </a:ln>
        </p:spPr>
        <p:txBody>
          <a:bodyPr anchor="ctr"/>
          <a:lstStyle/>
          <a:p>
            <a:pPr algn="ctr"/>
            <a:endParaRPr dirty="0">
              <a:cs typeface="+mn-ea"/>
              <a:sym typeface="+mn-lt"/>
            </a:endParaRPr>
          </a:p>
        </p:txBody>
      </p:sp>
      <p:sp>
        <p:nvSpPr>
          <p:cNvPr id="23" name="8661124Freeform: Shape 8">
            <a:extLst>
              <a:ext uri="{FF2B5EF4-FFF2-40B4-BE49-F238E27FC236}">
                <a16:creationId xmlns="" xmlns:a16="http://schemas.microsoft.com/office/drawing/2014/main" id="{5CC7EAFE-50BB-429F-AB3F-526227FCE82D}"/>
              </a:ext>
            </a:extLst>
          </p:cNvPr>
          <p:cNvSpPr>
            <a:spLocks/>
          </p:cNvSpPr>
          <p:nvPr>
            <p:custDataLst>
              <p:tags r:id="rId5"/>
            </p:custDataLst>
          </p:nvPr>
        </p:nvSpPr>
        <p:spPr bwMode="auto">
          <a:xfrm>
            <a:off x="5677582" y="1899207"/>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gradFill>
            <a:gsLst>
              <a:gs pos="0">
                <a:srgbClr val="F2DF6A"/>
              </a:gs>
              <a:gs pos="86000">
                <a:srgbClr val="AB622C"/>
              </a:gs>
            </a:gsLst>
            <a:lin ang="2700000" scaled="0"/>
          </a:gradFill>
          <a:ln>
            <a:noFill/>
          </a:ln>
        </p:spPr>
        <p:txBody>
          <a:bodyPr anchor="ctr"/>
          <a:lstStyle/>
          <a:p>
            <a:pPr algn="ctr"/>
            <a:endParaRPr dirty="0">
              <a:cs typeface="+mn-ea"/>
              <a:sym typeface="+mn-lt"/>
            </a:endParaRPr>
          </a:p>
        </p:txBody>
      </p:sp>
      <p:sp>
        <p:nvSpPr>
          <p:cNvPr id="24" name="8661124Freeform: Shape 10">
            <a:extLst>
              <a:ext uri="{FF2B5EF4-FFF2-40B4-BE49-F238E27FC236}">
                <a16:creationId xmlns="" xmlns:a16="http://schemas.microsoft.com/office/drawing/2014/main" id="{0BCB692D-A354-472B-B09A-EFABD79B1009}"/>
              </a:ext>
            </a:extLst>
          </p:cNvPr>
          <p:cNvSpPr>
            <a:spLocks/>
          </p:cNvSpPr>
          <p:nvPr>
            <p:custDataLst>
              <p:tags r:id="rId6"/>
            </p:custDataLst>
          </p:nvPr>
        </p:nvSpPr>
        <p:spPr bwMode="auto">
          <a:xfrm>
            <a:off x="5973093" y="2131551"/>
            <a:ext cx="251693" cy="360658"/>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adFill>
            <a:gsLst>
              <a:gs pos="0">
                <a:srgbClr val="F2DF6A"/>
              </a:gs>
              <a:gs pos="86000">
                <a:srgbClr val="AB622C"/>
              </a:gs>
            </a:gsLst>
            <a:lin ang="2700000" scaled="0"/>
          </a:gradFill>
          <a:ln>
            <a:noFill/>
          </a:ln>
          <a:extLst>
            <a:ext uri="{91240B29-F687-4f45-9708-019B960494DF}">
              <a14:hiddenLine xmlns="" xmlns:lc="http://schemas.openxmlformats.org/drawingml/2006/lockedCanvas" xmlns:dgm="http://schemas.openxmlformats.org/drawingml/2006/diagram" xmlns:p14="http://schemas.microsoft.com/office/powerpoint/2010/main"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25" name="8661124Freeform: Shape 11">
            <a:extLst>
              <a:ext uri="{FF2B5EF4-FFF2-40B4-BE49-F238E27FC236}">
                <a16:creationId xmlns="" xmlns:a16="http://schemas.microsoft.com/office/drawing/2014/main" id="{95E8CEED-A628-47F3-BBD5-6F695BAC687F}"/>
              </a:ext>
            </a:extLst>
          </p:cNvPr>
          <p:cNvSpPr>
            <a:spLocks/>
          </p:cNvSpPr>
          <p:nvPr>
            <p:custDataLst>
              <p:tags r:id="rId7"/>
            </p:custDataLst>
          </p:nvPr>
        </p:nvSpPr>
        <p:spPr bwMode="auto">
          <a:xfrm>
            <a:off x="6030455" y="2187757"/>
            <a:ext cx="74922" cy="73771"/>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solidFill>
            <a:srgbClr val="A6A6A6"/>
          </a:solidFill>
          <a:ln>
            <a:noFill/>
          </a:ln>
          <a:extLst>
            <a:ext uri="{91240B29-F687-4f45-9708-019B960494DF}">
              <a14:hiddenLine xmlns="" xmlns:lc="http://schemas.openxmlformats.org/drawingml/2006/lockedCanvas" xmlns:dgm="http://schemas.openxmlformats.org/drawingml/2006/diagram" xmlns:p14="http://schemas.microsoft.com/office/powerpoint/2010/main"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26" name="8661124Freeform: Shape 60">
            <a:extLst>
              <a:ext uri="{FF2B5EF4-FFF2-40B4-BE49-F238E27FC236}">
                <a16:creationId xmlns="" xmlns:a16="http://schemas.microsoft.com/office/drawing/2014/main" id="{FAE72ED2-0741-4A5A-823C-1D681657142E}"/>
              </a:ext>
            </a:extLst>
          </p:cNvPr>
          <p:cNvSpPr>
            <a:spLocks/>
          </p:cNvSpPr>
          <p:nvPr>
            <p:custDataLst>
              <p:tags r:id="rId8"/>
            </p:custDataLst>
          </p:nvPr>
        </p:nvSpPr>
        <p:spPr bwMode="auto">
          <a:xfrm>
            <a:off x="3443794" y="4110233"/>
            <a:ext cx="836837" cy="838722"/>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gradFill>
            <a:gsLst>
              <a:gs pos="0">
                <a:srgbClr val="F2DF6A"/>
              </a:gs>
              <a:gs pos="86000">
                <a:srgbClr val="AB622C"/>
              </a:gs>
            </a:gsLst>
            <a:lin ang="2700000" scaled="0"/>
          </a:gradFill>
          <a:ln>
            <a:noFill/>
          </a:ln>
        </p:spPr>
        <p:txBody>
          <a:bodyPr anchor="ctr"/>
          <a:lstStyle/>
          <a:p>
            <a:pPr algn="ctr"/>
            <a:endParaRPr dirty="0">
              <a:cs typeface="+mn-ea"/>
              <a:sym typeface="+mn-lt"/>
            </a:endParaRPr>
          </a:p>
        </p:txBody>
      </p:sp>
      <p:sp>
        <p:nvSpPr>
          <p:cNvPr id="27" name="8661124Freeform: Shape 61">
            <a:extLst>
              <a:ext uri="{FF2B5EF4-FFF2-40B4-BE49-F238E27FC236}">
                <a16:creationId xmlns="" xmlns:a16="http://schemas.microsoft.com/office/drawing/2014/main" id="{39D09086-6629-4237-85EF-9CE922772BDC}"/>
              </a:ext>
            </a:extLst>
          </p:cNvPr>
          <p:cNvSpPr>
            <a:spLocks/>
          </p:cNvSpPr>
          <p:nvPr>
            <p:custDataLst>
              <p:tags r:id="rId9"/>
            </p:custDataLst>
          </p:nvPr>
        </p:nvSpPr>
        <p:spPr bwMode="auto">
          <a:xfrm>
            <a:off x="3713484" y="4377462"/>
            <a:ext cx="286636" cy="28671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gradFill>
            <a:gsLst>
              <a:gs pos="0">
                <a:srgbClr val="F2DF6A"/>
              </a:gs>
              <a:gs pos="86000">
                <a:srgbClr val="AB622C"/>
              </a:gs>
            </a:gsLst>
            <a:lin ang="2700000" scaled="0"/>
          </a:gradFill>
          <a:ln>
            <a:noFill/>
          </a:ln>
          <a:effectLst/>
        </p:spPr>
        <p:txBody>
          <a:bodyPr anchor="ctr"/>
          <a:lstStyle/>
          <a:p>
            <a:pPr algn="ctr"/>
            <a:endParaRPr dirty="0">
              <a:cs typeface="+mn-ea"/>
              <a:sym typeface="+mn-lt"/>
            </a:endParaRPr>
          </a:p>
        </p:txBody>
      </p:sp>
      <p:sp>
        <p:nvSpPr>
          <p:cNvPr id="28" name="8661124Freeform: Shape 63">
            <a:extLst>
              <a:ext uri="{FF2B5EF4-FFF2-40B4-BE49-F238E27FC236}">
                <a16:creationId xmlns="" xmlns:a16="http://schemas.microsoft.com/office/drawing/2014/main" id="{F32978F7-3DDC-4A8C-89B6-16370FA021B1}"/>
              </a:ext>
            </a:extLst>
          </p:cNvPr>
          <p:cNvSpPr>
            <a:spLocks/>
          </p:cNvSpPr>
          <p:nvPr>
            <p:custDataLst>
              <p:tags r:id="rId10"/>
            </p:custDataLst>
          </p:nvPr>
        </p:nvSpPr>
        <p:spPr bwMode="auto">
          <a:xfrm>
            <a:off x="4105595" y="2531166"/>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rgbClr val="585858"/>
          </a:solidFill>
          <a:ln>
            <a:noFill/>
          </a:ln>
        </p:spPr>
        <p:txBody>
          <a:bodyPr anchor="ctr"/>
          <a:lstStyle/>
          <a:p>
            <a:pPr algn="ctr"/>
            <a:endParaRPr dirty="0">
              <a:cs typeface="+mn-ea"/>
              <a:sym typeface="+mn-lt"/>
            </a:endParaRPr>
          </a:p>
        </p:txBody>
      </p:sp>
      <p:sp>
        <p:nvSpPr>
          <p:cNvPr id="29" name="8661124Freeform: Shape 64">
            <a:extLst>
              <a:ext uri="{FF2B5EF4-FFF2-40B4-BE49-F238E27FC236}">
                <a16:creationId xmlns="" xmlns:a16="http://schemas.microsoft.com/office/drawing/2014/main" id="{0F5CE72B-871E-40A7-A12F-AB366B820A22}"/>
              </a:ext>
            </a:extLst>
          </p:cNvPr>
          <p:cNvSpPr>
            <a:spLocks/>
          </p:cNvSpPr>
          <p:nvPr>
            <p:custDataLst>
              <p:tags r:id="rId11"/>
            </p:custDataLst>
          </p:nvPr>
        </p:nvSpPr>
        <p:spPr bwMode="auto">
          <a:xfrm>
            <a:off x="4373745" y="2801387"/>
            <a:ext cx="296882" cy="295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gradFill>
            <a:gsLst>
              <a:gs pos="0">
                <a:srgbClr val="585858"/>
              </a:gs>
              <a:gs pos="95000">
                <a:srgbClr val="202020"/>
              </a:gs>
            </a:gsLst>
            <a:lin ang="0" scaled="0"/>
          </a:gradFill>
          <a:ln>
            <a:noFill/>
          </a:ln>
          <a:effectLst/>
        </p:spPr>
        <p:txBody>
          <a:bodyPr anchor="ctr"/>
          <a:lstStyle/>
          <a:p>
            <a:pPr algn="ctr"/>
            <a:endParaRPr dirty="0">
              <a:cs typeface="+mn-ea"/>
              <a:sym typeface="+mn-lt"/>
            </a:endParaRPr>
          </a:p>
        </p:txBody>
      </p:sp>
      <p:sp>
        <p:nvSpPr>
          <p:cNvPr id="30" name="661124Freeform: Shape 66">
            <a:extLst>
              <a:ext uri="{FF2B5EF4-FFF2-40B4-BE49-F238E27FC236}">
                <a16:creationId xmlns="" xmlns:a16="http://schemas.microsoft.com/office/drawing/2014/main" id="{07B41C5A-8444-4BC7-908F-076C04AA6200}"/>
              </a:ext>
            </a:extLst>
          </p:cNvPr>
          <p:cNvSpPr>
            <a:spLocks/>
          </p:cNvSpPr>
          <p:nvPr>
            <p:custDataLst>
              <p:tags r:id="rId12"/>
            </p:custDataLst>
          </p:nvPr>
        </p:nvSpPr>
        <p:spPr bwMode="auto">
          <a:xfrm>
            <a:off x="7247902" y="2531166"/>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rgbClr val="585858"/>
          </a:solidFill>
          <a:ln>
            <a:noFill/>
          </a:ln>
        </p:spPr>
        <p:txBody>
          <a:bodyPr anchor="ctr"/>
          <a:lstStyle/>
          <a:p>
            <a:pPr algn="ctr"/>
            <a:endParaRPr dirty="0">
              <a:cs typeface="+mn-ea"/>
              <a:sym typeface="+mn-lt"/>
            </a:endParaRPr>
          </a:p>
        </p:txBody>
      </p:sp>
      <p:sp>
        <p:nvSpPr>
          <p:cNvPr id="31" name="661124Freeform: Shape 67">
            <a:extLst>
              <a:ext uri="{FF2B5EF4-FFF2-40B4-BE49-F238E27FC236}">
                <a16:creationId xmlns="" xmlns:a16="http://schemas.microsoft.com/office/drawing/2014/main" id="{EF4D9DF2-8D4B-4850-B45C-93AEE538E905}"/>
              </a:ext>
            </a:extLst>
          </p:cNvPr>
          <p:cNvSpPr>
            <a:spLocks/>
          </p:cNvSpPr>
          <p:nvPr>
            <p:custDataLst>
              <p:tags r:id="rId13"/>
            </p:custDataLst>
          </p:nvPr>
        </p:nvSpPr>
        <p:spPr bwMode="auto">
          <a:xfrm>
            <a:off x="7518915" y="2812336"/>
            <a:ext cx="298016" cy="26636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gradFill>
            <a:gsLst>
              <a:gs pos="0">
                <a:srgbClr val="585858"/>
              </a:gs>
              <a:gs pos="95000">
                <a:srgbClr val="202020"/>
              </a:gs>
            </a:gsLst>
            <a:lin ang="0" scaled="0"/>
          </a:gradFill>
          <a:ln>
            <a:noFill/>
          </a:ln>
          <a:effectLst/>
        </p:spPr>
        <p:txBody>
          <a:bodyPr anchor="ctr"/>
          <a:lstStyle/>
          <a:p>
            <a:pPr algn="ctr"/>
            <a:endParaRPr dirty="0">
              <a:cs typeface="+mn-ea"/>
              <a:sym typeface="+mn-lt"/>
            </a:endParaRPr>
          </a:p>
        </p:txBody>
      </p:sp>
      <p:sp>
        <p:nvSpPr>
          <p:cNvPr id="32" name="61124Freeform: Shape 69">
            <a:extLst>
              <a:ext uri="{FF2B5EF4-FFF2-40B4-BE49-F238E27FC236}">
                <a16:creationId xmlns="" xmlns:a16="http://schemas.microsoft.com/office/drawing/2014/main" id="{FD5EDBE8-9C9E-48E0-B796-6C096B449AC5}"/>
              </a:ext>
            </a:extLst>
          </p:cNvPr>
          <p:cNvSpPr>
            <a:spLocks/>
          </p:cNvSpPr>
          <p:nvPr>
            <p:custDataLst>
              <p:tags r:id="rId14"/>
            </p:custDataLst>
          </p:nvPr>
        </p:nvSpPr>
        <p:spPr bwMode="auto">
          <a:xfrm>
            <a:off x="7911370" y="4110233"/>
            <a:ext cx="836837" cy="838722"/>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gradFill>
            <a:gsLst>
              <a:gs pos="0">
                <a:srgbClr val="F2DF6A"/>
              </a:gs>
              <a:gs pos="86000">
                <a:srgbClr val="AB622C"/>
              </a:gs>
            </a:gsLst>
            <a:lin ang="2700000" scaled="0"/>
          </a:gradFill>
          <a:ln>
            <a:noFill/>
          </a:ln>
        </p:spPr>
        <p:txBody>
          <a:bodyPr anchor="ctr"/>
          <a:lstStyle/>
          <a:p>
            <a:pPr algn="ctr"/>
            <a:endParaRPr dirty="0">
              <a:cs typeface="+mn-ea"/>
              <a:sym typeface="+mn-lt"/>
            </a:endParaRPr>
          </a:p>
        </p:txBody>
      </p:sp>
      <p:sp>
        <p:nvSpPr>
          <p:cNvPr id="33" name="661124Freeform: Shape 70">
            <a:extLst>
              <a:ext uri="{FF2B5EF4-FFF2-40B4-BE49-F238E27FC236}">
                <a16:creationId xmlns="" xmlns:a16="http://schemas.microsoft.com/office/drawing/2014/main" id="{5B9474D7-A982-42DB-93C9-2DBC15152246}"/>
              </a:ext>
            </a:extLst>
          </p:cNvPr>
          <p:cNvSpPr>
            <a:spLocks/>
          </p:cNvSpPr>
          <p:nvPr>
            <p:custDataLst>
              <p:tags r:id="rId15"/>
            </p:custDataLst>
          </p:nvPr>
        </p:nvSpPr>
        <p:spPr bwMode="auto">
          <a:xfrm>
            <a:off x="8190018" y="4379871"/>
            <a:ext cx="285368" cy="2843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gradFill>
            <a:gsLst>
              <a:gs pos="0">
                <a:srgbClr val="F2DF6A"/>
              </a:gs>
              <a:gs pos="86000">
                <a:srgbClr val="AB622C"/>
              </a:gs>
            </a:gsLst>
            <a:lin ang="2700000" scaled="0"/>
          </a:gradFill>
          <a:ln>
            <a:noFill/>
          </a:ln>
          <a:effectLst/>
        </p:spPr>
        <p:txBody>
          <a:bodyPr anchor="ctr"/>
          <a:lstStyle/>
          <a:p>
            <a:pPr algn="ctr"/>
            <a:endParaRPr dirty="0">
              <a:cs typeface="+mn-ea"/>
              <a:sym typeface="+mn-lt"/>
            </a:endParaRPr>
          </a:p>
        </p:txBody>
      </p:sp>
      <p:sp>
        <p:nvSpPr>
          <p:cNvPr id="34" name="61124椭圆 1">
            <a:extLst>
              <a:ext uri="{FF2B5EF4-FFF2-40B4-BE49-F238E27FC236}">
                <a16:creationId xmlns="" xmlns:a16="http://schemas.microsoft.com/office/drawing/2014/main" id="{095C5DF6-9458-4063-8075-38A048432E74}"/>
              </a:ext>
            </a:extLst>
          </p:cNvPr>
          <p:cNvSpPr/>
          <p:nvPr>
            <p:custDataLst>
              <p:tags r:id="rId16"/>
            </p:custDataLst>
          </p:nvPr>
        </p:nvSpPr>
        <p:spPr>
          <a:xfrm>
            <a:off x="4534095" y="3002259"/>
            <a:ext cx="3123810" cy="3091344"/>
          </a:xfrm>
          <a:prstGeom prst="ellipse">
            <a:avLst/>
          </a:prstGeom>
          <a:blipFill dpi="0" rotWithShape="1">
            <a:blip r:embed="rId27" cstate="print">
              <a:extLst>
                <a:ext uri="{28A0092B-C50C-407E-A947-70E740481C1C}">
                  <a14:useLocalDpi xmlns:a14="http://schemas.microsoft.com/office/drawing/2010/main" val="0"/>
                </a:ext>
              </a:extLst>
            </a:blip>
            <a:srcRect/>
            <a:stretch>
              <a:fillRect l="-24166" r="-24166"/>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35" name="8661124文本框 54">
            <a:extLst>
              <a:ext uri="{FF2B5EF4-FFF2-40B4-BE49-F238E27FC236}">
                <a16:creationId xmlns="" xmlns:a16="http://schemas.microsoft.com/office/drawing/2014/main" id="{F182A456-4CE5-4D0C-87B6-5E2DA744758A}"/>
              </a:ext>
            </a:extLst>
          </p:cNvPr>
          <p:cNvSpPr txBox="1"/>
          <p:nvPr>
            <p:custDataLst>
              <p:tags r:id="rId17"/>
            </p:custDataLst>
          </p:nvPr>
        </p:nvSpPr>
        <p:spPr>
          <a:xfrm>
            <a:off x="8818222" y="2139693"/>
            <a:ext cx="1415772" cy="338554"/>
          </a:xfrm>
          <a:prstGeom prst="rect">
            <a:avLst/>
          </a:prstGeom>
          <a:noFill/>
        </p:spPr>
        <p:txBody>
          <a:bodyPr wrap="none">
            <a:noAutofit/>
          </a:bodyPr>
          <a:lstStyle/>
          <a:p>
            <a:pPr algn="just">
              <a:lnSpc>
                <a:spcPct val="120000"/>
              </a:lnSpc>
            </a:pPr>
            <a:r>
              <a:rPr lang="zh-CN" altLang="en-US" b="1" dirty="0">
                <a:solidFill>
                  <a:schemeClr val="tx1">
                    <a:lumMod val="75000"/>
                    <a:lumOff val="25000"/>
                  </a:schemeClr>
                </a:solidFill>
                <a:cs typeface="+mn-ea"/>
                <a:sym typeface="+mn-lt"/>
              </a:rPr>
              <a:t>添加标题</a:t>
            </a:r>
          </a:p>
        </p:txBody>
      </p:sp>
      <p:sp>
        <p:nvSpPr>
          <p:cNvPr id="36" name="661124文本框 55">
            <a:extLst>
              <a:ext uri="{FF2B5EF4-FFF2-40B4-BE49-F238E27FC236}">
                <a16:creationId xmlns="" xmlns:a16="http://schemas.microsoft.com/office/drawing/2014/main" id="{154B5AC9-B51A-4C27-BB1D-DC2487BEDDAA}"/>
              </a:ext>
            </a:extLst>
          </p:cNvPr>
          <p:cNvSpPr txBox="1"/>
          <p:nvPr>
            <p:custDataLst>
              <p:tags r:id="rId18"/>
            </p:custDataLst>
          </p:nvPr>
        </p:nvSpPr>
        <p:spPr>
          <a:xfrm>
            <a:off x="8794991" y="2566985"/>
            <a:ext cx="2239686" cy="516423"/>
          </a:xfrm>
          <a:prstGeom prst="rect">
            <a:avLst/>
          </a:prstGeom>
          <a:noFill/>
        </p:spPr>
        <p:txBody>
          <a:bodyPr wrap="square">
            <a:noAutofit/>
          </a:bodyPr>
          <a:lstStyle/>
          <a:p>
            <a:pPr>
              <a:lnSpc>
                <a:spcPct val="120000"/>
              </a:lnSpc>
            </a:pPr>
            <a:r>
              <a:rPr lang="zh-CN" altLang="en-US" sz="1200" dirty="0">
                <a:solidFill>
                  <a:schemeClr val="tx1">
                    <a:lumMod val="75000"/>
                    <a:lumOff val="25000"/>
                  </a:schemeClr>
                </a:solidFill>
                <a:cs typeface="+mn-ea"/>
                <a:sym typeface="+mn-lt"/>
              </a:rPr>
              <a:t>请替换文字内容复制你的内容到此请替换文字内容复制你的内容到此</a:t>
            </a:r>
          </a:p>
        </p:txBody>
      </p:sp>
      <p:sp>
        <p:nvSpPr>
          <p:cNvPr id="37" name="661124文本框 74">
            <a:extLst>
              <a:ext uri="{FF2B5EF4-FFF2-40B4-BE49-F238E27FC236}">
                <a16:creationId xmlns="" xmlns:a16="http://schemas.microsoft.com/office/drawing/2014/main" id="{4C2F23D7-25B3-47D3-AA13-3E008D2E87E0}"/>
              </a:ext>
            </a:extLst>
          </p:cNvPr>
          <p:cNvSpPr txBox="1"/>
          <p:nvPr>
            <p:custDataLst>
              <p:tags r:id="rId19"/>
            </p:custDataLst>
          </p:nvPr>
        </p:nvSpPr>
        <p:spPr>
          <a:xfrm>
            <a:off x="8794991" y="4101895"/>
            <a:ext cx="1415772" cy="338554"/>
          </a:xfrm>
          <a:prstGeom prst="rect">
            <a:avLst/>
          </a:prstGeom>
          <a:noFill/>
        </p:spPr>
        <p:txBody>
          <a:bodyPr wrap="none">
            <a:noAutofit/>
          </a:bodyPr>
          <a:lstStyle/>
          <a:p>
            <a:pPr algn="just">
              <a:lnSpc>
                <a:spcPct val="120000"/>
              </a:lnSpc>
            </a:pPr>
            <a:r>
              <a:rPr lang="zh-CN" altLang="en-US" b="1" dirty="0">
                <a:solidFill>
                  <a:schemeClr val="tx1">
                    <a:lumMod val="75000"/>
                    <a:lumOff val="25000"/>
                  </a:schemeClr>
                </a:solidFill>
                <a:cs typeface="+mn-ea"/>
                <a:sym typeface="+mn-lt"/>
              </a:rPr>
              <a:t>添加标题</a:t>
            </a:r>
          </a:p>
        </p:txBody>
      </p:sp>
      <p:sp>
        <p:nvSpPr>
          <p:cNvPr id="38" name="61124文本框 74">
            <a:extLst>
              <a:ext uri="{FF2B5EF4-FFF2-40B4-BE49-F238E27FC236}">
                <a16:creationId xmlns="" xmlns:a16="http://schemas.microsoft.com/office/drawing/2014/main" id="{F697B440-EF6E-417F-BF22-7A06C9821851}"/>
              </a:ext>
            </a:extLst>
          </p:cNvPr>
          <p:cNvSpPr txBox="1"/>
          <p:nvPr>
            <p:custDataLst>
              <p:tags r:id="rId20"/>
            </p:custDataLst>
          </p:nvPr>
        </p:nvSpPr>
        <p:spPr>
          <a:xfrm>
            <a:off x="8794991" y="4501503"/>
            <a:ext cx="2239686" cy="862566"/>
          </a:xfrm>
          <a:prstGeom prst="rect">
            <a:avLst/>
          </a:prstGeom>
          <a:noFill/>
        </p:spPr>
        <p:txBody>
          <a:bodyPr wrap="square">
            <a:noAutofit/>
          </a:bodyPr>
          <a:lstStyle/>
          <a:p>
            <a:pPr>
              <a:lnSpc>
                <a:spcPct val="120000"/>
              </a:lnSpc>
            </a:pPr>
            <a:r>
              <a:rPr lang="zh-CN" altLang="en-US" sz="1200" dirty="0">
                <a:solidFill>
                  <a:schemeClr val="tx1">
                    <a:lumMod val="75000"/>
                    <a:lumOff val="25000"/>
                  </a:schemeClr>
                </a:solidFill>
                <a:cs typeface="+mn-ea"/>
                <a:sym typeface="+mn-lt"/>
              </a:rPr>
              <a:t>请请替换文字内容复制你的内容到此请替换文字内容复制你的内容到此</a:t>
            </a:r>
          </a:p>
        </p:txBody>
      </p:sp>
      <p:sp>
        <p:nvSpPr>
          <p:cNvPr id="39" name="=">
            <a:extLst>
              <a:ext uri="{FF2B5EF4-FFF2-40B4-BE49-F238E27FC236}">
                <a16:creationId xmlns="" xmlns:a16="http://schemas.microsoft.com/office/drawing/2014/main" id="{10068DCA-D6E3-4992-86AA-4A02E586C3FF}"/>
              </a:ext>
            </a:extLst>
          </p:cNvPr>
          <p:cNvSpPr txBox="1"/>
          <p:nvPr>
            <p:custDataLst>
              <p:tags r:id="rId21"/>
            </p:custDataLst>
          </p:nvPr>
        </p:nvSpPr>
        <p:spPr>
          <a:xfrm flipH="1">
            <a:off x="2078680" y="2103874"/>
            <a:ext cx="1415772" cy="338554"/>
          </a:xfrm>
          <a:prstGeom prst="rect">
            <a:avLst/>
          </a:prstGeom>
          <a:noFill/>
        </p:spPr>
        <p:txBody>
          <a:bodyPr wrap="none">
            <a:noAutofit/>
          </a:bodyPr>
          <a:lstStyle/>
          <a:p>
            <a:pPr algn="just">
              <a:lnSpc>
                <a:spcPct val="120000"/>
              </a:lnSpc>
            </a:pPr>
            <a:r>
              <a:rPr lang="zh-CN" altLang="en-US" b="1" dirty="0">
                <a:solidFill>
                  <a:schemeClr val="tx1">
                    <a:lumMod val="75000"/>
                    <a:lumOff val="25000"/>
                  </a:schemeClr>
                </a:solidFill>
                <a:cs typeface="+mn-ea"/>
                <a:sym typeface="+mn-lt"/>
              </a:rPr>
              <a:t>添加标题</a:t>
            </a:r>
          </a:p>
        </p:txBody>
      </p:sp>
      <p:sp>
        <p:nvSpPr>
          <p:cNvPr id="40" name="h">
            <a:extLst>
              <a:ext uri="{FF2B5EF4-FFF2-40B4-BE49-F238E27FC236}">
                <a16:creationId xmlns="" xmlns:a16="http://schemas.microsoft.com/office/drawing/2014/main" id="{5B915079-73A8-4BEB-B972-6B5F5B15D6CD}"/>
              </a:ext>
            </a:extLst>
          </p:cNvPr>
          <p:cNvSpPr txBox="1"/>
          <p:nvPr>
            <p:custDataLst>
              <p:tags r:id="rId22"/>
            </p:custDataLst>
          </p:nvPr>
        </p:nvSpPr>
        <p:spPr>
          <a:xfrm flipH="1">
            <a:off x="997526" y="2566985"/>
            <a:ext cx="2277894" cy="516423"/>
          </a:xfrm>
          <a:prstGeom prst="rect">
            <a:avLst/>
          </a:prstGeom>
          <a:noFill/>
        </p:spPr>
        <p:txBody>
          <a:bodyPr wrap="square">
            <a:noAutofit/>
          </a:bodyPr>
          <a:lstStyle/>
          <a:p>
            <a:pPr algn="r">
              <a:lnSpc>
                <a:spcPct val="120000"/>
              </a:lnSpc>
            </a:pPr>
            <a:r>
              <a:rPr lang="zh-CN" altLang="en-US" sz="1200" dirty="0">
                <a:solidFill>
                  <a:schemeClr val="tx1">
                    <a:lumMod val="75000"/>
                    <a:lumOff val="25000"/>
                  </a:schemeClr>
                </a:solidFill>
                <a:cs typeface="+mn-ea"/>
                <a:sym typeface="+mn-lt"/>
              </a:rPr>
              <a:t>请替换文字内容复制你的内容到此请替换文字内容复制你的内容到此</a:t>
            </a:r>
          </a:p>
        </p:txBody>
      </p:sp>
      <p:sp>
        <p:nvSpPr>
          <p:cNvPr id="41" name="8661124文本框 77">
            <a:extLst>
              <a:ext uri="{FF2B5EF4-FFF2-40B4-BE49-F238E27FC236}">
                <a16:creationId xmlns="" xmlns:a16="http://schemas.microsoft.com/office/drawing/2014/main" id="{3AEEF8D7-312D-4E1A-A789-E1C17CFAC3C8}"/>
              </a:ext>
            </a:extLst>
          </p:cNvPr>
          <p:cNvSpPr txBox="1"/>
          <p:nvPr>
            <p:custDataLst>
              <p:tags r:id="rId23"/>
            </p:custDataLst>
          </p:nvPr>
        </p:nvSpPr>
        <p:spPr>
          <a:xfrm flipH="1">
            <a:off x="2078680" y="4101895"/>
            <a:ext cx="1415772" cy="338554"/>
          </a:xfrm>
          <a:prstGeom prst="rect">
            <a:avLst/>
          </a:prstGeom>
          <a:noFill/>
        </p:spPr>
        <p:txBody>
          <a:bodyPr wrap="none">
            <a:noAutofit/>
          </a:bodyPr>
          <a:lstStyle/>
          <a:p>
            <a:pPr algn="just">
              <a:lnSpc>
                <a:spcPct val="120000"/>
              </a:lnSpc>
            </a:pPr>
            <a:r>
              <a:rPr lang="zh-CN" altLang="en-US" b="1" dirty="0">
                <a:solidFill>
                  <a:schemeClr val="tx1">
                    <a:lumMod val="75000"/>
                    <a:lumOff val="25000"/>
                  </a:schemeClr>
                </a:solidFill>
                <a:cs typeface="+mn-ea"/>
                <a:sym typeface="+mn-lt"/>
              </a:rPr>
              <a:t>添加标题</a:t>
            </a:r>
          </a:p>
        </p:txBody>
      </p:sp>
      <p:sp>
        <p:nvSpPr>
          <p:cNvPr id="42" name="8661124文本框 77">
            <a:extLst>
              <a:ext uri="{FF2B5EF4-FFF2-40B4-BE49-F238E27FC236}">
                <a16:creationId xmlns="" xmlns:a16="http://schemas.microsoft.com/office/drawing/2014/main" id="{CB7FA802-702B-4965-9A66-E7A1785002CE}"/>
              </a:ext>
            </a:extLst>
          </p:cNvPr>
          <p:cNvSpPr txBox="1"/>
          <p:nvPr>
            <p:custDataLst>
              <p:tags r:id="rId24"/>
            </p:custDataLst>
          </p:nvPr>
        </p:nvSpPr>
        <p:spPr>
          <a:xfrm flipH="1">
            <a:off x="997526" y="4501503"/>
            <a:ext cx="2277894" cy="516423"/>
          </a:xfrm>
          <a:prstGeom prst="rect">
            <a:avLst/>
          </a:prstGeom>
          <a:noFill/>
        </p:spPr>
        <p:txBody>
          <a:bodyPr wrap="square">
            <a:noAutofit/>
          </a:bodyPr>
          <a:lstStyle/>
          <a:p>
            <a:pPr algn="r">
              <a:lnSpc>
                <a:spcPct val="120000"/>
              </a:lnSpc>
            </a:pPr>
            <a:r>
              <a:rPr lang="zh-CN" altLang="en-US" sz="1200" dirty="0">
                <a:solidFill>
                  <a:schemeClr val="tx1">
                    <a:lumMod val="75000"/>
                    <a:lumOff val="25000"/>
                  </a:schemeClr>
                </a:solidFill>
                <a:cs typeface="+mn-ea"/>
                <a:sym typeface="+mn-lt"/>
              </a:rPr>
              <a:t>请替换文字内容复制你的内容到此请替换文字内容复制你的内容到此</a:t>
            </a:r>
          </a:p>
        </p:txBody>
      </p:sp>
    </p:spTree>
    <p:extLst>
      <p:ext uri="{BB962C8B-B14F-4D97-AF65-F5344CB8AC3E}">
        <p14:creationId xmlns:p14="http://schemas.microsoft.com/office/powerpoint/2010/main" val="375485065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49" presetClass="entr" presetSubtype="0" decel="10000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 calcmode="lin" valueType="num">
                                      <p:cBhvr>
                                        <p:cTn id="15" dur="500" fill="hold"/>
                                        <p:tgtEl>
                                          <p:spTgt spid="26"/>
                                        </p:tgtEl>
                                        <p:attrNameLst>
                                          <p:attrName>style.rotation</p:attrName>
                                        </p:attrNameLst>
                                      </p:cBhvr>
                                      <p:tavLst>
                                        <p:tav tm="0">
                                          <p:val>
                                            <p:fltVal val="360"/>
                                          </p:val>
                                        </p:tav>
                                        <p:tav tm="100000">
                                          <p:val>
                                            <p:fltVal val="0"/>
                                          </p:val>
                                        </p:tav>
                                      </p:tavLst>
                                    </p:anim>
                                    <p:animEffect transition="in" filter="fade">
                                      <p:cBhvr>
                                        <p:cTn id="16" dur="500"/>
                                        <p:tgtEl>
                                          <p:spTgt spid="2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1000"/>
                            </p:stCondLst>
                            <p:childTnLst>
                              <p:par>
                                <p:cTn id="24" presetID="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0-#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0-#ppt_w/2"/>
                                          </p:val>
                                        </p:tav>
                                        <p:tav tm="100000">
                                          <p:val>
                                            <p:strVal val="#ppt_x"/>
                                          </p:val>
                                        </p:tav>
                                      </p:tavLst>
                                    </p:anim>
                                    <p:anim calcmode="lin" valueType="num">
                                      <p:cBhvr additive="base">
                                        <p:cTn id="31" dur="500" fill="hold"/>
                                        <p:tgtEl>
                                          <p:spTgt spid="42"/>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22" presetClass="entr" presetSubtype="4"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00"/>
                                        <p:tgtEl>
                                          <p:spTgt spid="19"/>
                                        </p:tgtEl>
                                      </p:cBhvr>
                                    </p:animEffect>
                                  </p:childTnLst>
                                </p:cTn>
                              </p:par>
                            </p:childTnLst>
                          </p:cTn>
                        </p:par>
                        <p:par>
                          <p:cTn id="36" fill="hold">
                            <p:stCondLst>
                              <p:cond delay="2000"/>
                            </p:stCondLst>
                            <p:childTnLst>
                              <p:par>
                                <p:cTn id="37" presetID="49" presetClass="entr" presetSubtype="0" decel="10000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style.rotation</p:attrName>
                                        </p:attrNameLst>
                                      </p:cBhvr>
                                      <p:tavLst>
                                        <p:tav tm="0">
                                          <p:val>
                                            <p:fltVal val="360"/>
                                          </p:val>
                                        </p:tav>
                                        <p:tav tm="100000">
                                          <p:val>
                                            <p:fltVal val="0"/>
                                          </p:val>
                                        </p:tav>
                                      </p:tavLst>
                                    </p:anim>
                                    <p:animEffect transition="in" filter="fade">
                                      <p:cBhvr>
                                        <p:cTn id="42" dur="500"/>
                                        <p:tgtEl>
                                          <p:spTgt spid="28"/>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 calcmode="lin" valueType="num">
                                      <p:cBhvr>
                                        <p:cTn id="47" dur="500" fill="hold"/>
                                        <p:tgtEl>
                                          <p:spTgt spid="29"/>
                                        </p:tgtEl>
                                        <p:attrNameLst>
                                          <p:attrName>style.rotation</p:attrName>
                                        </p:attrNameLst>
                                      </p:cBhvr>
                                      <p:tavLst>
                                        <p:tav tm="0">
                                          <p:val>
                                            <p:fltVal val="360"/>
                                          </p:val>
                                        </p:tav>
                                        <p:tav tm="100000">
                                          <p:val>
                                            <p:fltVal val="0"/>
                                          </p:val>
                                        </p:tav>
                                      </p:tavLst>
                                    </p:anim>
                                    <p:animEffect transition="in" filter="fade">
                                      <p:cBhvr>
                                        <p:cTn id="48" dur="500"/>
                                        <p:tgtEl>
                                          <p:spTgt spid="29"/>
                                        </p:tgtEl>
                                      </p:cBhvr>
                                    </p:animEffect>
                                  </p:childTnLst>
                                </p:cTn>
                              </p:par>
                            </p:childTnLst>
                          </p:cTn>
                        </p:par>
                        <p:par>
                          <p:cTn id="49" fill="hold">
                            <p:stCondLst>
                              <p:cond delay="2500"/>
                            </p:stCondLst>
                            <p:childTnLst>
                              <p:par>
                                <p:cTn id="50" presetID="2" presetClass="entr" presetSubtype="8"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500" fill="hold"/>
                                        <p:tgtEl>
                                          <p:spTgt spid="39"/>
                                        </p:tgtEl>
                                        <p:attrNameLst>
                                          <p:attrName>ppt_x</p:attrName>
                                        </p:attrNameLst>
                                      </p:cBhvr>
                                      <p:tavLst>
                                        <p:tav tm="0">
                                          <p:val>
                                            <p:strVal val="0-#ppt_w/2"/>
                                          </p:val>
                                        </p:tav>
                                        <p:tav tm="100000">
                                          <p:val>
                                            <p:strVal val="#ppt_x"/>
                                          </p:val>
                                        </p:tav>
                                      </p:tavLst>
                                    </p:anim>
                                    <p:anim calcmode="lin" valueType="num">
                                      <p:cBhvr additive="base">
                                        <p:cTn id="53" dur="500" fill="hold"/>
                                        <p:tgtEl>
                                          <p:spTgt spid="39"/>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fill="hold"/>
                                        <p:tgtEl>
                                          <p:spTgt spid="40"/>
                                        </p:tgtEl>
                                        <p:attrNameLst>
                                          <p:attrName>ppt_x</p:attrName>
                                        </p:attrNameLst>
                                      </p:cBhvr>
                                      <p:tavLst>
                                        <p:tav tm="0">
                                          <p:val>
                                            <p:strVal val="0-#ppt_w/2"/>
                                          </p:val>
                                        </p:tav>
                                        <p:tav tm="100000">
                                          <p:val>
                                            <p:strVal val="#ppt_x"/>
                                          </p:val>
                                        </p:tav>
                                      </p:tavLst>
                                    </p:anim>
                                    <p:anim calcmode="lin" valueType="num">
                                      <p:cBhvr additive="base">
                                        <p:cTn id="57" dur="500" fill="hold"/>
                                        <p:tgtEl>
                                          <p:spTgt spid="40"/>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2" presetClass="entr" presetSubtype="4"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down)">
                                      <p:cBhvr>
                                        <p:cTn id="61" dur="500"/>
                                        <p:tgtEl>
                                          <p:spTgt spid="22"/>
                                        </p:tgtEl>
                                      </p:cBhvr>
                                    </p:animEffect>
                                  </p:childTnLst>
                                </p:cTn>
                              </p:par>
                            </p:childTnLst>
                          </p:cTn>
                        </p:par>
                        <p:par>
                          <p:cTn id="62" fill="hold">
                            <p:stCondLst>
                              <p:cond delay="3500"/>
                            </p:stCondLst>
                            <p:childTnLst>
                              <p:par>
                                <p:cTn id="63" presetID="49" presetClass="entr" presetSubtype="0" decel="100000"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 calcmode="lin" valueType="num">
                                      <p:cBhvr>
                                        <p:cTn id="67" dur="500" fill="hold"/>
                                        <p:tgtEl>
                                          <p:spTgt spid="23"/>
                                        </p:tgtEl>
                                        <p:attrNameLst>
                                          <p:attrName>style.rotation</p:attrName>
                                        </p:attrNameLst>
                                      </p:cBhvr>
                                      <p:tavLst>
                                        <p:tav tm="0">
                                          <p:val>
                                            <p:fltVal val="360"/>
                                          </p:val>
                                        </p:tav>
                                        <p:tav tm="100000">
                                          <p:val>
                                            <p:fltVal val="0"/>
                                          </p:val>
                                        </p:tav>
                                      </p:tavLst>
                                    </p:anim>
                                    <p:animEffect transition="in" filter="fade">
                                      <p:cBhvr>
                                        <p:cTn id="68" dur="500"/>
                                        <p:tgtEl>
                                          <p:spTgt spid="23"/>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 calcmode="lin" valueType="num">
                                      <p:cBhvr>
                                        <p:cTn id="73" dur="500" fill="hold"/>
                                        <p:tgtEl>
                                          <p:spTgt spid="24"/>
                                        </p:tgtEl>
                                        <p:attrNameLst>
                                          <p:attrName>style.rotation</p:attrName>
                                        </p:attrNameLst>
                                      </p:cBhvr>
                                      <p:tavLst>
                                        <p:tav tm="0">
                                          <p:val>
                                            <p:fltVal val="360"/>
                                          </p:val>
                                        </p:tav>
                                        <p:tav tm="100000">
                                          <p:val>
                                            <p:fltVal val="0"/>
                                          </p:val>
                                        </p:tav>
                                      </p:tavLst>
                                    </p:anim>
                                    <p:animEffect transition="in" filter="fade">
                                      <p:cBhvr>
                                        <p:cTn id="74" dur="500"/>
                                        <p:tgtEl>
                                          <p:spTgt spid="24"/>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 calcmode="lin" valueType="num">
                                      <p:cBhvr>
                                        <p:cTn id="79" dur="500" fill="hold"/>
                                        <p:tgtEl>
                                          <p:spTgt spid="25"/>
                                        </p:tgtEl>
                                        <p:attrNameLst>
                                          <p:attrName>style.rotation</p:attrName>
                                        </p:attrNameLst>
                                      </p:cBhvr>
                                      <p:tavLst>
                                        <p:tav tm="0">
                                          <p:val>
                                            <p:fltVal val="360"/>
                                          </p:val>
                                        </p:tav>
                                        <p:tav tm="100000">
                                          <p:val>
                                            <p:fltVal val="0"/>
                                          </p:val>
                                        </p:tav>
                                      </p:tavLst>
                                    </p:anim>
                                    <p:animEffect transition="in" filter="fade">
                                      <p:cBhvr>
                                        <p:cTn id="80" dur="500"/>
                                        <p:tgtEl>
                                          <p:spTgt spid="25"/>
                                        </p:tgtEl>
                                      </p:cBhvr>
                                    </p:animEffect>
                                  </p:childTnLst>
                                </p:cTn>
                              </p:par>
                            </p:childTnLst>
                          </p:cTn>
                        </p:par>
                        <p:par>
                          <p:cTn id="81" fill="hold">
                            <p:stCondLst>
                              <p:cond delay="4000"/>
                            </p:stCondLst>
                            <p:childTnLst>
                              <p:par>
                                <p:cTn id="82" presetID="2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wipe(left)">
                                      <p:cBhvr>
                                        <p:cTn id="84" dur="500"/>
                                        <p:tgtEl>
                                          <p:spTgt spid="21"/>
                                        </p:tgtEl>
                                      </p:cBhvr>
                                    </p:animEffect>
                                  </p:childTnLst>
                                </p:cTn>
                              </p:par>
                            </p:childTnLst>
                          </p:cTn>
                        </p:par>
                        <p:par>
                          <p:cTn id="85" fill="hold">
                            <p:stCondLst>
                              <p:cond delay="4500"/>
                            </p:stCondLst>
                            <p:childTnLst>
                              <p:par>
                                <p:cTn id="86" presetID="49" presetClass="entr" presetSubtype="0" decel="10000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 calcmode="lin" valueType="num">
                                      <p:cBhvr>
                                        <p:cTn id="88" dur="500" fill="hold"/>
                                        <p:tgtEl>
                                          <p:spTgt spid="30"/>
                                        </p:tgtEl>
                                        <p:attrNameLst>
                                          <p:attrName>ppt_w</p:attrName>
                                        </p:attrNameLst>
                                      </p:cBhvr>
                                      <p:tavLst>
                                        <p:tav tm="0">
                                          <p:val>
                                            <p:fltVal val="0"/>
                                          </p:val>
                                        </p:tav>
                                        <p:tav tm="100000">
                                          <p:val>
                                            <p:strVal val="#ppt_w"/>
                                          </p:val>
                                        </p:tav>
                                      </p:tavLst>
                                    </p:anim>
                                    <p:anim calcmode="lin" valueType="num">
                                      <p:cBhvr>
                                        <p:cTn id="89" dur="500" fill="hold"/>
                                        <p:tgtEl>
                                          <p:spTgt spid="30"/>
                                        </p:tgtEl>
                                        <p:attrNameLst>
                                          <p:attrName>ppt_h</p:attrName>
                                        </p:attrNameLst>
                                      </p:cBhvr>
                                      <p:tavLst>
                                        <p:tav tm="0">
                                          <p:val>
                                            <p:fltVal val="0"/>
                                          </p:val>
                                        </p:tav>
                                        <p:tav tm="100000">
                                          <p:val>
                                            <p:strVal val="#ppt_h"/>
                                          </p:val>
                                        </p:tav>
                                      </p:tavLst>
                                    </p:anim>
                                    <p:anim calcmode="lin" valueType="num">
                                      <p:cBhvr>
                                        <p:cTn id="90" dur="500" fill="hold"/>
                                        <p:tgtEl>
                                          <p:spTgt spid="30"/>
                                        </p:tgtEl>
                                        <p:attrNameLst>
                                          <p:attrName>style.rotation</p:attrName>
                                        </p:attrNameLst>
                                      </p:cBhvr>
                                      <p:tavLst>
                                        <p:tav tm="0">
                                          <p:val>
                                            <p:fltVal val="360"/>
                                          </p:val>
                                        </p:tav>
                                        <p:tav tm="100000">
                                          <p:val>
                                            <p:fltVal val="0"/>
                                          </p:val>
                                        </p:tav>
                                      </p:tavLst>
                                    </p:anim>
                                    <p:animEffect transition="in" filter="fade">
                                      <p:cBhvr>
                                        <p:cTn id="91" dur="500"/>
                                        <p:tgtEl>
                                          <p:spTgt spid="30"/>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 calcmode="lin" valueType="num">
                                      <p:cBhvr>
                                        <p:cTn id="96" dur="500" fill="hold"/>
                                        <p:tgtEl>
                                          <p:spTgt spid="31"/>
                                        </p:tgtEl>
                                        <p:attrNameLst>
                                          <p:attrName>style.rotation</p:attrName>
                                        </p:attrNameLst>
                                      </p:cBhvr>
                                      <p:tavLst>
                                        <p:tav tm="0">
                                          <p:val>
                                            <p:fltVal val="360"/>
                                          </p:val>
                                        </p:tav>
                                        <p:tav tm="100000">
                                          <p:val>
                                            <p:fltVal val="0"/>
                                          </p:val>
                                        </p:tav>
                                      </p:tavLst>
                                    </p:anim>
                                    <p:animEffect transition="in" filter="fade">
                                      <p:cBhvr>
                                        <p:cTn id="97" dur="500"/>
                                        <p:tgtEl>
                                          <p:spTgt spid="31"/>
                                        </p:tgtEl>
                                      </p:cBhvr>
                                    </p:animEffect>
                                  </p:childTnLst>
                                </p:cTn>
                              </p:par>
                            </p:childTnLst>
                          </p:cTn>
                        </p:par>
                        <p:par>
                          <p:cTn id="98" fill="hold">
                            <p:stCondLst>
                              <p:cond delay="5000"/>
                            </p:stCondLst>
                            <p:childTnLst>
                              <p:par>
                                <p:cTn id="99" presetID="2" presetClass="entr" presetSubtype="2"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 calcmode="lin" valueType="num">
                                      <p:cBhvr additive="base">
                                        <p:cTn id="101" dur="500" fill="hold"/>
                                        <p:tgtEl>
                                          <p:spTgt spid="35"/>
                                        </p:tgtEl>
                                        <p:attrNameLst>
                                          <p:attrName>ppt_x</p:attrName>
                                        </p:attrNameLst>
                                      </p:cBhvr>
                                      <p:tavLst>
                                        <p:tav tm="0">
                                          <p:val>
                                            <p:strVal val="1+#ppt_w/2"/>
                                          </p:val>
                                        </p:tav>
                                        <p:tav tm="100000">
                                          <p:val>
                                            <p:strVal val="#ppt_x"/>
                                          </p:val>
                                        </p:tav>
                                      </p:tavLst>
                                    </p:anim>
                                    <p:anim calcmode="lin" valueType="num">
                                      <p:cBhvr additive="base">
                                        <p:cTn id="102" dur="500" fill="hold"/>
                                        <p:tgtEl>
                                          <p:spTgt spid="35"/>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36"/>
                                        </p:tgtEl>
                                        <p:attrNameLst>
                                          <p:attrName>style.visibility</p:attrName>
                                        </p:attrNameLst>
                                      </p:cBhvr>
                                      <p:to>
                                        <p:strVal val="visible"/>
                                      </p:to>
                                    </p:set>
                                    <p:anim calcmode="lin" valueType="num">
                                      <p:cBhvr additive="base">
                                        <p:cTn id="105" dur="500" fill="hold"/>
                                        <p:tgtEl>
                                          <p:spTgt spid="36"/>
                                        </p:tgtEl>
                                        <p:attrNameLst>
                                          <p:attrName>ppt_x</p:attrName>
                                        </p:attrNameLst>
                                      </p:cBhvr>
                                      <p:tavLst>
                                        <p:tav tm="0">
                                          <p:val>
                                            <p:strVal val="1+#ppt_w/2"/>
                                          </p:val>
                                        </p:tav>
                                        <p:tav tm="100000">
                                          <p:val>
                                            <p:strVal val="#ppt_x"/>
                                          </p:val>
                                        </p:tav>
                                      </p:tavLst>
                                    </p:anim>
                                    <p:anim calcmode="lin" valueType="num">
                                      <p:cBhvr additive="base">
                                        <p:cTn id="106" dur="500" fill="hold"/>
                                        <p:tgtEl>
                                          <p:spTgt spid="36"/>
                                        </p:tgtEl>
                                        <p:attrNameLst>
                                          <p:attrName>ppt_y</p:attrName>
                                        </p:attrNameLst>
                                      </p:cBhvr>
                                      <p:tavLst>
                                        <p:tav tm="0">
                                          <p:val>
                                            <p:strVal val="#ppt_y"/>
                                          </p:val>
                                        </p:tav>
                                        <p:tav tm="100000">
                                          <p:val>
                                            <p:strVal val="#ppt_y"/>
                                          </p:val>
                                        </p:tav>
                                      </p:tavLst>
                                    </p:anim>
                                  </p:childTnLst>
                                </p:cTn>
                              </p:par>
                            </p:childTnLst>
                          </p:cTn>
                        </p:par>
                        <p:par>
                          <p:cTn id="107" fill="hold">
                            <p:stCondLst>
                              <p:cond delay="5500"/>
                            </p:stCondLst>
                            <p:childTnLst>
                              <p:par>
                                <p:cTn id="108" presetID="22" presetClass="entr" presetSubtype="1" fill="hold" grpId="0" nodeType="after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up)">
                                      <p:cBhvr>
                                        <p:cTn id="110" dur="500"/>
                                        <p:tgtEl>
                                          <p:spTgt spid="20"/>
                                        </p:tgtEl>
                                      </p:cBhvr>
                                    </p:animEffect>
                                  </p:childTnLst>
                                </p:cTn>
                              </p:par>
                            </p:childTnLst>
                          </p:cTn>
                        </p:par>
                        <p:par>
                          <p:cTn id="111" fill="hold">
                            <p:stCondLst>
                              <p:cond delay="6000"/>
                            </p:stCondLst>
                            <p:childTnLst>
                              <p:par>
                                <p:cTn id="112" presetID="49" presetClass="entr" presetSubtype="0" decel="100000"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 calcmode="lin" valueType="num">
                                      <p:cBhvr>
                                        <p:cTn id="114" dur="500" fill="hold"/>
                                        <p:tgtEl>
                                          <p:spTgt spid="32"/>
                                        </p:tgtEl>
                                        <p:attrNameLst>
                                          <p:attrName>ppt_w</p:attrName>
                                        </p:attrNameLst>
                                      </p:cBhvr>
                                      <p:tavLst>
                                        <p:tav tm="0">
                                          <p:val>
                                            <p:fltVal val="0"/>
                                          </p:val>
                                        </p:tav>
                                        <p:tav tm="100000">
                                          <p:val>
                                            <p:strVal val="#ppt_w"/>
                                          </p:val>
                                        </p:tav>
                                      </p:tavLst>
                                    </p:anim>
                                    <p:anim calcmode="lin" valueType="num">
                                      <p:cBhvr>
                                        <p:cTn id="115" dur="500" fill="hold"/>
                                        <p:tgtEl>
                                          <p:spTgt spid="32"/>
                                        </p:tgtEl>
                                        <p:attrNameLst>
                                          <p:attrName>ppt_h</p:attrName>
                                        </p:attrNameLst>
                                      </p:cBhvr>
                                      <p:tavLst>
                                        <p:tav tm="0">
                                          <p:val>
                                            <p:fltVal val="0"/>
                                          </p:val>
                                        </p:tav>
                                        <p:tav tm="100000">
                                          <p:val>
                                            <p:strVal val="#ppt_h"/>
                                          </p:val>
                                        </p:tav>
                                      </p:tavLst>
                                    </p:anim>
                                    <p:anim calcmode="lin" valueType="num">
                                      <p:cBhvr>
                                        <p:cTn id="116" dur="500" fill="hold"/>
                                        <p:tgtEl>
                                          <p:spTgt spid="32"/>
                                        </p:tgtEl>
                                        <p:attrNameLst>
                                          <p:attrName>style.rotation</p:attrName>
                                        </p:attrNameLst>
                                      </p:cBhvr>
                                      <p:tavLst>
                                        <p:tav tm="0">
                                          <p:val>
                                            <p:fltVal val="360"/>
                                          </p:val>
                                        </p:tav>
                                        <p:tav tm="100000">
                                          <p:val>
                                            <p:fltVal val="0"/>
                                          </p:val>
                                        </p:tav>
                                      </p:tavLst>
                                    </p:anim>
                                    <p:animEffect transition="in" filter="fade">
                                      <p:cBhvr>
                                        <p:cTn id="117" dur="500"/>
                                        <p:tgtEl>
                                          <p:spTgt spid="32"/>
                                        </p:tgtEl>
                                      </p:cBhvr>
                                    </p:animEffect>
                                  </p:childTnLst>
                                </p:cTn>
                              </p:par>
                              <p:par>
                                <p:cTn id="118" presetID="49" presetClass="entr" presetSubtype="0" decel="100000" fill="hold" grpId="0" nodeType="withEffect">
                                  <p:stCondLst>
                                    <p:cond delay="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 calcmode="lin" valueType="num">
                                      <p:cBhvr>
                                        <p:cTn id="122" dur="500" fill="hold"/>
                                        <p:tgtEl>
                                          <p:spTgt spid="33"/>
                                        </p:tgtEl>
                                        <p:attrNameLst>
                                          <p:attrName>style.rotation</p:attrName>
                                        </p:attrNameLst>
                                      </p:cBhvr>
                                      <p:tavLst>
                                        <p:tav tm="0">
                                          <p:val>
                                            <p:fltVal val="360"/>
                                          </p:val>
                                        </p:tav>
                                        <p:tav tm="100000">
                                          <p:val>
                                            <p:fltVal val="0"/>
                                          </p:val>
                                        </p:tav>
                                      </p:tavLst>
                                    </p:anim>
                                    <p:animEffect transition="in" filter="fade">
                                      <p:cBhvr>
                                        <p:cTn id="123" dur="500"/>
                                        <p:tgtEl>
                                          <p:spTgt spid="33"/>
                                        </p:tgtEl>
                                      </p:cBhvr>
                                    </p:animEffect>
                                  </p:childTnLst>
                                </p:cTn>
                              </p:par>
                            </p:childTnLst>
                          </p:cTn>
                        </p:par>
                        <p:par>
                          <p:cTn id="124" fill="hold">
                            <p:stCondLst>
                              <p:cond delay="6500"/>
                            </p:stCondLst>
                            <p:childTnLst>
                              <p:par>
                                <p:cTn id="125" presetID="2" presetClass="entr" presetSubtype="2" fill="hold" grpId="0" nodeType="afterEffect">
                                  <p:stCondLst>
                                    <p:cond delay="0"/>
                                  </p:stCondLst>
                                  <p:childTnLst>
                                    <p:set>
                                      <p:cBhvr>
                                        <p:cTn id="126" dur="1" fill="hold">
                                          <p:stCondLst>
                                            <p:cond delay="0"/>
                                          </p:stCondLst>
                                        </p:cTn>
                                        <p:tgtEl>
                                          <p:spTgt spid="37"/>
                                        </p:tgtEl>
                                        <p:attrNameLst>
                                          <p:attrName>style.visibility</p:attrName>
                                        </p:attrNameLst>
                                      </p:cBhvr>
                                      <p:to>
                                        <p:strVal val="visible"/>
                                      </p:to>
                                    </p:set>
                                    <p:anim calcmode="lin" valueType="num">
                                      <p:cBhvr additive="base">
                                        <p:cTn id="127" dur="500" fill="hold"/>
                                        <p:tgtEl>
                                          <p:spTgt spid="37"/>
                                        </p:tgtEl>
                                        <p:attrNameLst>
                                          <p:attrName>ppt_x</p:attrName>
                                        </p:attrNameLst>
                                      </p:cBhvr>
                                      <p:tavLst>
                                        <p:tav tm="0">
                                          <p:val>
                                            <p:strVal val="1+#ppt_w/2"/>
                                          </p:val>
                                        </p:tav>
                                        <p:tav tm="100000">
                                          <p:val>
                                            <p:strVal val="#ppt_x"/>
                                          </p:val>
                                        </p:tav>
                                      </p:tavLst>
                                    </p:anim>
                                    <p:anim calcmode="lin" valueType="num">
                                      <p:cBhvr additive="base">
                                        <p:cTn id="128" dur="500" fill="hold"/>
                                        <p:tgtEl>
                                          <p:spTgt spid="37"/>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stCondLst>
                                    <p:cond delay="0"/>
                                  </p:stCondLst>
                                  <p:childTnLst>
                                    <p:set>
                                      <p:cBhvr>
                                        <p:cTn id="130" dur="1" fill="hold">
                                          <p:stCondLst>
                                            <p:cond delay="0"/>
                                          </p:stCondLst>
                                        </p:cTn>
                                        <p:tgtEl>
                                          <p:spTgt spid="38"/>
                                        </p:tgtEl>
                                        <p:attrNameLst>
                                          <p:attrName>style.visibility</p:attrName>
                                        </p:attrNameLst>
                                      </p:cBhvr>
                                      <p:to>
                                        <p:strVal val="visible"/>
                                      </p:to>
                                    </p:set>
                                    <p:anim calcmode="lin" valueType="num">
                                      <p:cBhvr additive="base">
                                        <p:cTn id="131" dur="500" fill="hold"/>
                                        <p:tgtEl>
                                          <p:spTgt spid="38"/>
                                        </p:tgtEl>
                                        <p:attrNameLst>
                                          <p:attrName>ppt_x</p:attrName>
                                        </p:attrNameLst>
                                      </p:cBhvr>
                                      <p:tavLst>
                                        <p:tav tm="0">
                                          <p:val>
                                            <p:strVal val="1+#ppt_w/2"/>
                                          </p:val>
                                        </p:tav>
                                        <p:tav tm="100000">
                                          <p:val>
                                            <p:strVal val="#ppt_x"/>
                                          </p:val>
                                        </p:tav>
                                      </p:tavLst>
                                    </p:anim>
                                    <p:anim calcmode="lin" valueType="num">
                                      <p:cBhvr additive="base">
                                        <p:cTn id="132"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840355" y="1981288"/>
            <a:ext cx="1025922" cy="307777"/>
          </a:xfrm>
          <a:prstGeom prst="rect">
            <a:avLst/>
          </a:prstGeom>
          <a:noFill/>
        </p:spPr>
        <p:txBody>
          <a:bodyPr wrap="none" lIns="0" tIns="0" rIns="0" bIns="0" rtlCol="0">
            <a:spAutoFit/>
          </a:bodyPr>
          <a:lstStyle/>
          <a:p>
            <a:r>
              <a:rPr lang="zh-CN" altLang="en-US" sz="2000" dirty="0">
                <a:solidFill>
                  <a:schemeClr val="tx1">
                    <a:lumMod val="85000"/>
                    <a:lumOff val="15000"/>
                  </a:schemeClr>
                </a:solidFill>
                <a:cs typeface="+mn-ea"/>
                <a:sym typeface="+mn-lt"/>
              </a:rPr>
              <a:t>企业名称</a:t>
            </a:r>
          </a:p>
        </p:txBody>
      </p:sp>
      <p:sp>
        <p:nvSpPr>
          <p:cNvPr id="4" name="TextBox 11"/>
          <p:cNvSpPr txBox="1"/>
          <p:nvPr/>
        </p:nvSpPr>
        <p:spPr>
          <a:xfrm>
            <a:off x="5840355" y="2489119"/>
            <a:ext cx="4615154" cy="66043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dirty="0">
                <a:solidFill>
                  <a:schemeClr val="tx1">
                    <a:lumMod val="50000"/>
                    <a:lumOff val="50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6" name="文本框 5"/>
          <p:cNvSpPr txBox="1"/>
          <p:nvPr/>
        </p:nvSpPr>
        <p:spPr>
          <a:xfrm>
            <a:off x="5840355" y="4284837"/>
            <a:ext cx="1025922" cy="307777"/>
          </a:xfrm>
          <a:prstGeom prst="rect">
            <a:avLst/>
          </a:prstGeom>
          <a:noFill/>
        </p:spPr>
        <p:txBody>
          <a:bodyPr wrap="none" lIns="0" tIns="0" rIns="0" bIns="0" rtlCol="0">
            <a:spAutoFit/>
          </a:bodyPr>
          <a:lstStyle/>
          <a:p>
            <a:r>
              <a:rPr lang="zh-CN" altLang="en-US" sz="2000" dirty="0">
                <a:solidFill>
                  <a:schemeClr val="tx1">
                    <a:lumMod val="85000"/>
                    <a:lumOff val="15000"/>
                  </a:schemeClr>
                </a:solidFill>
                <a:cs typeface="+mn-ea"/>
                <a:sym typeface="+mn-lt"/>
              </a:rPr>
              <a:t>企业名称</a:t>
            </a:r>
          </a:p>
        </p:txBody>
      </p:sp>
      <p:sp>
        <p:nvSpPr>
          <p:cNvPr id="7" name="TextBox 11"/>
          <p:cNvSpPr txBox="1"/>
          <p:nvPr/>
        </p:nvSpPr>
        <p:spPr>
          <a:xfrm>
            <a:off x="5840355" y="4792668"/>
            <a:ext cx="4615154" cy="66043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dirty="0">
                <a:solidFill>
                  <a:schemeClr val="tx1">
                    <a:lumMod val="50000"/>
                    <a:lumOff val="50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10" name="文本框 9"/>
          <p:cNvSpPr txBox="1"/>
          <p:nvPr/>
        </p:nvSpPr>
        <p:spPr>
          <a:xfrm>
            <a:off x="7240680" y="3441017"/>
            <a:ext cx="1335302" cy="215444"/>
          </a:xfrm>
          <a:prstGeom prst="rect">
            <a:avLst/>
          </a:prstGeom>
          <a:noFill/>
        </p:spPr>
        <p:txBody>
          <a:bodyPr wrap="none" lIns="0" tIns="0" rIns="0" bIns="0" rtlCol="0" anchor="ctr">
            <a:spAutoFit/>
          </a:bodyPr>
          <a:lstStyle/>
          <a:p>
            <a:r>
              <a:rPr lang="zh-CN" altLang="en-US" sz="1400" dirty="0">
                <a:solidFill>
                  <a:schemeClr val="tx1">
                    <a:lumMod val="85000"/>
                    <a:lumOff val="15000"/>
                  </a:schemeClr>
                </a:solidFill>
                <a:cs typeface="+mn-ea"/>
                <a:sym typeface="+mn-lt"/>
              </a:rPr>
              <a:t>关键词  </a:t>
            </a:r>
            <a:r>
              <a:rPr lang="en-US" altLang="zh-CN" sz="1400" dirty="0">
                <a:solidFill>
                  <a:schemeClr val="tx1">
                    <a:lumMod val="85000"/>
                    <a:lumOff val="15000"/>
                  </a:schemeClr>
                </a:solidFill>
                <a:cs typeface="+mn-ea"/>
                <a:sym typeface="+mn-lt"/>
              </a:rPr>
              <a:t>|  </a:t>
            </a:r>
            <a:r>
              <a:rPr lang="zh-CN" altLang="en-US" sz="1400" dirty="0">
                <a:solidFill>
                  <a:schemeClr val="tx1">
                    <a:lumMod val="85000"/>
                    <a:lumOff val="15000"/>
                  </a:schemeClr>
                </a:solidFill>
                <a:cs typeface="+mn-ea"/>
                <a:sym typeface="+mn-lt"/>
              </a:rPr>
              <a:t>关键词</a:t>
            </a:r>
          </a:p>
        </p:txBody>
      </p:sp>
      <p:sp>
        <p:nvSpPr>
          <p:cNvPr id="11" name="圆角矩形 10"/>
          <p:cNvSpPr/>
          <p:nvPr/>
        </p:nvSpPr>
        <p:spPr>
          <a:xfrm>
            <a:off x="5840355" y="3393871"/>
            <a:ext cx="1206500" cy="261610"/>
          </a:xfrm>
          <a:prstGeom prst="roundRect">
            <a:avLst/>
          </a:prstGeom>
          <a:gradFill>
            <a:gsLst>
              <a:gs pos="0">
                <a:srgbClr val="F2DF6A"/>
              </a:gs>
              <a:gs pos="86000">
                <a:srgbClr val="AB622C"/>
              </a:gs>
            </a:gsLst>
            <a:lin ang="2700000" scaled="0"/>
          </a:grad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cs typeface="+mn-ea"/>
                <a:sym typeface="+mn-lt"/>
              </a:rPr>
              <a:t>产品特点</a:t>
            </a:r>
          </a:p>
        </p:txBody>
      </p:sp>
      <p:sp>
        <p:nvSpPr>
          <p:cNvPr id="12" name="文本框 11"/>
          <p:cNvSpPr txBox="1"/>
          <p:nvPr/>
        </p:nvSpPr>
        <p:spPr>
          <a:xfrm>
            <a:off x="7240680" y="5754348"/>
            <a:ext cx="1335302" cy="215444"/>
          </a:xfrm>
          <a:prstGeom prst="rect">
            <a:avLst/>
          </a:prstGeom>
          <a:noFill/>
        </p:spPr>
        <p:txBody>
          <a:bodyPr wrap="none" lIns="0" tIns="0" rIns="0" bIns="0" rtlCol="0" anchor="ctr">
            <a:spAutoFit/>
          </a:bodyPr>
          <a:lstStyle/>
          <a:p>
            <a:r>
              <a:rPr lang="zh-CN" altLang="en-US" sz="1400" dirty="0">
                <a:solidFill>
                  <a:schemeClr val="tx1">
                    <a:lumMod val="85000"/>
                    <a:lumOff val="15000"/>
                  </a:schemeClr>
                </a:solidFill>
                <a:cs typeface="+mn-ea"/>
                <a:sym typeface="+mn-lt"/>
              </a:rPr>
              <a:t>关键词  </a:t>
            </a:r>
            <a:r>
              <a:rPr lang="en-US" altLang="zh-CN" sz="1400" dirty="0">
                <a:solidFill>
                  <a:schemeClr val="tx1">
                    <a:lumMod val="85000"/>
                    <a:lumOff val="15000"/>
                  </a:schemeClr>
                </a:solidFill>
                <a:cs typeface="+mn-ea"/>
                <a:sym typeface="+mn-lt"/>
              </a:rPr>
              <a:t>|  </a:t>
            </a:r>
            <a:r>
              <a:rPr lang="zh-CN" altLang="en-US" sz="1400" dirty="0">
                <a:solidFill>
                  <a:schemeClr val="tx1">
                    <a:lumMod val="85000"/>
                    <a:lumOff val="15000"/>
                  </a:schemeClr>
                </a:solidFill>
                <a:cs typeface="+mn-ea"/>
                <a:sym typeface="+mn-lt"/>
              </a:rPr>
              <a:t>关键词</a:t>
            </a:r>
          </a:p>
        </p:txBody>
      </p:sp>
      <p:sp>
        <p:nvSpPr>
          <p:cNvPr id="13" name="圆角矩形 12"/>
          <p:cNvSpPr/>
          <p:nvPr/>
        </p:nvSpPr>
        <p:spPr>
          <a:xfrm>
            <a:off x="5840355" y="5707202"/>
            <a:ext cx="1206500" cy="261610"/>
          </a:xfrm>
          <a:prstGeom prst="roundRect">
            <a:avLst/>
          </a:prstGeom>
          <a:gradFill>
            <a:gsLst>
              <a:gs pos="0">
                <a:srgbClr val="585858"/>
              </a:gs>
              <a:gs pos="95000">
                <a:srgbClr val="202020"/>
              </a:gs>
            </a:gsLst>
            <a:lin ang="0" scaled="0"/>
          </a:grad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cs typeface="+mn-ea"/>
                <a:sym typeface="+mn-lt"/>
              </a:rPr>
              <a:t>产品特点</a:t>
            </a:r>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t="7915" b="7915"/>
          <a:stretch/>
        </p:blipFill>
        <p:spPr>
          <a:xfrm>
            <a:off x="1704581" y="1885032"/>
            <a:ext cx="3291855" cy="1845642"/>
          </a:xfrm>
          <a:prstGeom prst="rect">
            <a:avLst/>
          </a:prstGeom>
          <a:solidFill>
            <a:srgbClr val="364BFF"/>
          </a:solidFill>
          <a:effectLst>
            <a:outerShdw blurRad="254000" dist="63500" dir="2700000" algn="tl" rotWithShape="0">
              <a:prstClr val="black">
                <a:alpha val="25000"/>
              </a:prstClr>
            </a:outerShdw>
          </a:effectLst>
        </p:spPr>
      </p:pic>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4582" y="4156745"/>
            <a:ext cx="3291854" cy="1849708"/>
          </a:xfrm>
          <a:prstGeom prst="rect">
            <a:avLst/>
          </a:prstGeom>
          <a:effectLst>
            <a:outerShdw blurRad="254000" dist="63500" dir="2700000" algn="tl" rotWithShape="0">
              <a:prstClr val="black">
                <a:alpha val="25000"/>
              </a:prstClr>
            </a:outerShdw>
          </a:effectLst>
        </p:spPr>
      </p:pic>
    </p:spTree>
    <p:extLst>
      <p:ext uri="{BB962C8B-B14F-4D97-AF65-F5344CB8AC3E}">
        <p14:creationId xmlns:p14="http://schemas.microsoft.com/office/powerpoint/2010/main" val="169558172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300" fill="hold"/>
                                        <p:tgtEl>
                                          <p:spTgt spid="4"/>
                                        </p:tgtEl>
                                        <p:attrNameLst>
                                          <p:attrName>ppt_y</p:attrName>
                                        </p:attrNameLst>
                                      </p:cBhvr>
                                      <p:tavLst>
                                        <p:tav tm="0">
                                          <p:val>
                                            <p:strVal val="#ppt_y"/>
                                          </p:val>
                                        </p:tav>
                                        <p:tav tm="100000">
                                          <p:val>
                                            <p:strVal val="#ppt_y"/>
                                          </p:val>
                                        </p:tav>
                                      </p:tavLst>
                                    </p:anim>
                                    <p:anim calcmode="lin" valueType="num">
                                      <p:cBhvr>
                                        <p:cTn id="16"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300" tmFilter="0,0; .5, 1; 1, 1"/>
                                        <p:tgtEl>
                                          <p:spTgt spid="4"/>
                                        </p:tgtEl>
                                      </p:cBhvr>
                                    </p:animEffect>
                                  </p:childTnLst>
                                </p:cTn>
                              </p:par>
                            </p:childTnLst>
                          </p:cTn>
                        </p:par>
                        <p:par>
                          <p:cTn id="19" fill="hold">
                            <p:stCondLst>
                              <p:cond delay="800"/>
                            </p:stCondLst>
                            <p:childTnLst>
                              <p:par>
                                <p:cTn id="20" presetID="53" presetClass="entr" presetSubtype="16"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300" fill="hold"/>
                                        <p:tgtEl>
                                          <p:spTgt spid="11"/>
                                        </p:tgtEl>
                                        <p:attrNameLst>
                                          <p:attrName>ppt_w</p:attrName>
                                        </p:attrNameLst>
                                      </p:cBhvr>
                                      <p:tavLst>
                                        <p:tav tm="0">
                                          <p:val>
                                            <p:fltVal val="0"/>
                                          </p:val>
                                        </p:tav>
                                        <p:tav tm="100000">
                                          <p:val>
                                            <p:strVal val="#ppt_w"/>
                                          </p:val>
                                        </p:tav>
                                      </p:tavLst>
                                    </p:anim>
                                    <p:anim calcmode="lin" valueType="num">
                                      <p:cBhvr>
                                        <p:cTn id="23" dur="300" fill="hold"/>
                                        <p:tgtEl>
                                          <p:spTgt spid="11"/>
                                        </p:tgtEl>
                                        <p:attrNameLst>
                                          <p:attrName>ppt_h</p:attrName>
                                        </p:attrNameLst>
                                      </p:cBhvr>
                                      <p:tavLst>
                                        <p:tav tm="0">
                                          <p:val>
                                            <p:fltVal val="0"/>
                                          </p:val>
                                        </p:tav>
                                        <p:tav tm="100000">
                                          <p:val>
                                            <p:strVal val="#ppt_h"/>
                                          </p:val>
                                        </p:tav>
                                      </p:tavLst>
                                    </p:anim>
                                    <p:animEffect transition="in" filter="fade">
                                      <p:cBhvr>
                                        <p:cTn id="24" dur="300"/>
                                        <p:tgtEl>
                                          <p:spTgt spid="11"/>
                                        </p:tgtEl>
                                      </p:cBhvr>
                                    </p:animEffect>
                                  </p:childTnLst>
                                </p:cTn>
                              </p:par>
                            </p:childTnLst>
                          </p:cTn>
                        </p:par>
                        <p:par>
                          <p:cTn id="25" fill="hold">
                            <p:stCondLst>
                              <p:cond delay="11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0"/>
                                        </p:tgtEl>
                                        <p:attrNameLst>
                                          <p:attrName>ppt_y</p:attrName>
                                        </p:attrNameLst>
                                      </p:cBhvr>
                                      <p:tavLst>
                                        <p:tav tm="0">
                                          <p:val>
                                            <p:strVal val="#ppt_y"/>
                                          </p:val>
                                        </p:tav>
                                        <p:tav tm="100000">
                                          <p:val>
                                            <p:strVal val="#ppt_y"/>
                                          </p:val>
                                        </p:tav>
                                      </p:tavLst>
                                    </p:anim>
                                    <p:anim calcmode="lin" valueType="num">
                                      <p:cBhvr>
                                        <p:cTn id="3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0"/>
                                        </p:tgtEl>
                                      </p:cBhvr>
                                    </p:animEffect>
                                  </p:childTnLst>
                                </p:cTn>
                              </p:par>
                              <p:par>
                                <p:cTn id="33" presetID="34" presetClass="emph" presetSubtype="0" fill="hold" grpId="1" nodeType="withEffect">
                                  <p:stCondLst>
                                    <p:cond delay="0"/>
                                  </p:stCondLst>
                                  <p:iterate type="lt">
                                    <p:tmPct val="10000"/>
                                  </p:iterate>
                                  <p:childTnLst>
                                    <p:animMotion origin="layout" path="M 2.29167E-6 -1.11111E-6 L 0.00013 -0.07407 " pathEditMode="relative" rAng="0" ptsTypes="AA">
                                      <p:cBhvr>
                                        <p:cTn id="34" dur="250" accel="50000" decel="50000" autoRev="1" fill="hold">
                                          <p:stCondLst>
                                            <p:cond delay="0"/>
                                          </p:stCondLst>
                                        </p:cTn>
                                        <p:tgtEl>
                                          <p:spTgt spid="10"/>
                                        </p:tgtEl>
                                        <p:attrNameLst>
                                          <p:attrName>ppt_x</p:attrName>
                                          <p:attrName>ppt_y</p:attrName>
                                        </p:attrNameLst>
                                      </p:cBhvr>
                                      <p:rCtr x="0" y="-3704"/>
                                    </p:animMotion>
                                    <p:animRot by="1500000">
                                      <p:cBhvr>
                                        <p:cTn id="35" dur="125" fill="hold">
                                          <p:stCondLst>
                                            <p:cond delay="0"/>
                                          </p:stCondLst>
                                        </p:cTn>
                                        <p:tgtEl>
                                          <p:spTgt spid="10"/>
                                        </p:tgtEl>
                                        <p:attrNameLst>
                                          <p:attrName>r</p:attrName>
                                        </p:attrNameLst>
                                      </p:cBhvr>
                                    </p:animRot>
                                    <p:animRot by="-1500000">
                                      <p:cBhvr>
                                        <p:cTn id="36" dur="125" fill="hold">
                                          <p:stCondLst>
                                            <p:cond delay="125"/>
                                          </p:stCondLst>
                                        </p:cTn>
                                        <p:tgtEl>
                                          <p:spTgt spid="10"/>
                                        </p:tgtEl>
                                        <p:attrNameLst>
                                          <p:attrName>r</p:attrName>
                                        </p:attrNameLst>
                                      </p:cBhvr>
                                    </p:animRot>
                                    <p:animRot by="-1500000">
                                      <p:cBhvr>
                                        <p:cTn id="37" dur="125" fill="hold">
                                          <p:stCondLst>
                                            <p:cond delay="250"/>
                                          </p:stCondLst>
                                        </p:cTn>
                                        <p:tgtEl>
                                          <p:spTgt spid="10"/>
                                        </p:tgtEl>
                                        <p:attrNameLst>
                                          <p:attrName>r</p:attrName>
                                        </p:attrNameLst>
                                      </p:cBhvr>
                                    </p:animRot>
                                    <p:animRot by="1500000">
                                      <p:cBhvr>
                                        <p:cTn id="38" dur="125" fill="hold">
                                          <p:stCondLst>
                                            <p:cond delay="375"/>
                                          </p:stCondLst>
                                        </p:cTn>
                                        <p:tgtEl>
                                          <p:spTgt spid="10"/>
                                        </p:tgtEl>
                                        <p:attrNameLst>
                                          <p:attrName>r</p:attrName>
                                        </p:attrNameLst>
                                      </p:cBhvr>
                                    </p:animRot>
                                  </p:childTnLst>
                                </p:cTn>
                              </p:par>
                            </p:childTnLst>
                          </p:cTn>
                        </p:par>
                        <p:par>
                          <p:cTn id="39" fill="hold">
                            <p:stCondLst>
                              <p:cond delay="1900"/>
                            </p:stCondLst>
                            <p:childTnLst>
                              <p:par>
                                <p:cTn id="40" presetID="10" presetClass="entr" presetSubtype="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childTnLst>
                          </p:cTn>
                        </p:par>
                        <p:par>
                          <p:cTn id="46" fill="hold">
                            <p:stCondLst>
                              <p:cond delay="2400"/>
                            </p:stCondLst>
                            <p:childTnLst>
                              <p:par>
                                <p:cTn id="47" presetID="41" presetClass="entr" presetSubtype="0"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3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0" dur="300" fill="hold"/>
                                        <p:tgtEl>
                                          <p:spTgt spid="7"/>
                                        </p:tgtEl>
                                        <p:attrNameLst>
                                          <p:attrName>ppt_y</p:attrName>
                                        </p:attrNameLst>
                                      </p:cBhvr>
                                      <p:tavLst>
                                        <p:tav tm="0">
                                          <p:val>
                                            <p:strVal val="#ppt_y"/>
                                          </p:val>
                                        </p:tav>
                                        <p:tav tm="100000">
                                          <p:val>
                                            <p:strVal val="#ppt_y"/>
                                          </p:val>
                                        </p:tav>
                                      </p:tavLst>
                                    </p:anim>
                                    <p:anim calcmode="lin" valueType="num">
                                      <p:cBhvr>
                                        <p:cTn id="51" dur="3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2" dur="3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3" dur="300" tmFilter="0,0; .5, 1; 1, 1"/>
                                        <p:tgtEl>
                                          <p:spTgt spid="7"/>
                                        </p:tgtEl>
                                      </p:cBhvr>
                                    </p:animEffect>
                                  </p:childTnLst>
                                </p:cTn>
                              </p:par>
                            </p:childTnLst>
                          </p:cTn>
                        </p:par>
                        <p:par>
                          <p:cTn id="54" fill="hold">
                            <p:stCondLst>
                              <p:cond delay="2700"/>
                            </p:stCondLst>
                            <p:childTnLst>
                              <p:par>
                                <p:cTn id="55" presetID="53" presetClass="entr" presetSubtype="16"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300" fill="hold"/>
                                        <p:tgtEl>
                                          <p:spTgt spid="13"/>
                                        </p:tgtEl>
                                        <p:attrNameLst>
                                          <p:attrName>ppt_w</p:attrName>
                                        </p:attrNameLst>
                                      </p:cBhvr>
                                      <p:tavLst>
                                        <p:tav tm="0">
                                          <p:val>
                                            <p:fltVal val="0"/>
                                          </p:val>
                                        </p:tav>
                                        <p:tav tm="100000">
                                          <p:val>
                                            <p:strVal val="#ppt_w"/>
                                          </p:val>
                                        </p:tav>
                                      </p:tavLst>
                                    </p:anim>
                                    <p:anim calcmode="lin" valueType="num">
                                      <p:cBhvr>
                                        <p:cTn id="58" dur="300" fill="hold"/>
                                        <p:tgtEl>
                                          <p:spTgt spid="13"/>
                                        </p:tgtEl>
                                        <p:attrNameLst>
                                          <p:attrName>ppt_h</p:attrName>
                                        </p:attrNameLst>
                                      </p:cBhvr>
                                      <p:tavLst>
                                        <p:tav tm="0">
                                          <p:val>
                                            <p:fltVal val="0"/>
                                          </p:val>
                                        </p:tav>
                                        <p:tav tm="100000">
                                          <p:val>
                                            <p:strVal val="#ppt_h"/>
                                          </p:val>
                                        </p:tav>
                                      </p:tavLst>
                                    </p:anim>
                                    <p:animEffect transition="in" filter="fade">
                                      <p:cBhvr>
                                        <p:cTn id="59" dur="300"/>
                                        <p:tgtEl>
                                          <p:spTgt spid="13"/>
                                        </p:tgtEl>
                                      </p:cBhvr>
                                    </p:animEffect>
                                  </p:childTnLst>
                                </p:cTn>
                              </p:par>
                            </p:childTnLst>
                          </p:cTn>
                        </p:par>
                        <p:par>
                          <p:cTn id="60" fill="hold">
                            <p:stCondLst>
                              <p:cond delay="30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12"/>
                                        </p:tgtEl>
                                        <p:attrNameLst>
                                          <p:attrName>ppt_y</p:attrName>
                                        </p:attrNameLst>
                                      </p:cBhvr>
                                      <p:tavLst>
                                        <p:tav tm="0">
                                          <p:val>
                                            <p:strVal val="#ppt_y"/>
                                          </p:val>
                                        </p:tav>
                                        <p:tav tm="100000">
                                          <p:val>
                                            <p:strVal val="#ppt_y"/>
                                          </p:val>
                                        </p:tav>
                                      </p:tavLst>
                                    </p:anim>
                                    <p:anim calcmode="lin" valueType="num">
                                      <p:cBhvr>
                                        <p:cTn id="6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12"/>
                                        </p:tgtEl>
                                      </p:cBhvr>
                                    </p:animEffect>
                                  </p:childTnLst>
                                </p:cTn>
                              </p:par>
                              <p:par>
                                <p:cTn id="68" presetID="34" presetClass="emph" presetSubtype="0" fill="hold" grpId="1" nodeType="withEffect">
                                  <p:stCondLst>
                                    <p:cond delay="0"/>
                                  </p:stCondLst>
                                  <p:iterate type="lt">
                                    <p:tmPct val="10000"/>
                                  </p:iterate>
                                  <p:childTnLst>
                                    <p:animMotion origin="layout" path="M 2.29167E-6 3.7037E-7 L 0.00013 -0.07407 " pathEditMode="relative" rAng="0" ptsTypes="AA">
                                      <p:cBhvr>
                                        <p:cTn id="69" dur="250" accel="50000" decel="50000" autoRev="1" fill="hold">
                                          <p:stCondLst>
                                            <p:cond delay="0"/>
                                          </p:stCondLst>
                                        </p:cTn>
                                        <p:tgtEl>
                                          <p:spTgt spid="12"/>
                                        </p:tgtEl>
                                        <p:attrNameLst>
                                          <p:attrName>ppt_x</p:attrName>
                                          <p:attrName>ppt_y</p:attrName>
                                        </p:attrNameLst>
                                      </p:cBhvr>
                                      <p:rCtr x="0" y="-3704"/>
                                    </p:animMotion>
                                    <p:animRot by="1500000">
                                      <p:cBhvr>
                                        <p:cTn id="70" dur="125" fill="hold">
                                          <p:stCondLst>
                                            <p:cond delay="0"/>
                                          </p:stCondLst>
                                        </p:cTn>
                                        <p:tgtEl>
                                          <p:spTgt spid="12"/>
                                        </p:tgtEl>
                                        <p:attrNameLst>
                                          <p:attrName>r</p:attrName>
                                        </p:attrNameLst>
                                      </p:cBhvr>
                                    </p:animRot>
                                    <p:animRot by="-1500000">
                                      <p:cBhvr>
                                        <p:cTn id="71" dur="125" fill="hold">
                                          <p:stCondLst>
                                            <p:cond delay="125"/>
                                          </p:stCondLst>
                                        </p:cTn>
                                        <p:tgtEl>
                                          <p:spTgt spid="12"/>
                                        </p:tgtEl>
                                        <p:attrNameLst>
                                          <p:attrName>r</p:attrName>
                                        </p:attrNameLst>
                                      </p:cBhvr>
                                    </p:animRot>
                                    <p:animRot by="-1500000">
                                      <p:cBhvr>
                                        <p:cTn id="72" dur="125" fill="hold">
                                          <p:stCondLst>
                                            <p:cond delay="250"/>
                                          </p:stCondLst>
                                        </p:cTn>
                                        <p:tgtEl>
                                          <p:spTgt spid="12"/>
                                        </p:tgtEl>
                                        <p:attrNameLst>
                                          <p:attrName>r</p:attrName>
                                        </p:attrNameLst>
                                      </p:cBhvr>
                                    </p:animRot>
                                    <p:animRot by="1500000">
                                      <p:cBhvr>
                                        <p:cTn id="73" dur="125" fill="hold">
                                          <p:stCondLst>
                                            <p:cond delay="375"/>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10" grpId="0"/>
      <p:bldP spid="10" grpId="1"/>
      <p:bldP spid="11" grpId="0" animBg="1"/>
      <p:bldP spid="12" grpId="0"/>
      <p:bldP spid="12" grpId="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图示 47"/>
          <p:cNvGraphicFramePr/>
          <p:nvPr>
            <p:extLst>
              <p:ext uri="{D42A27DB-BD31-4B8C-83A1-F6EECF244321}">
                <p14:modId xmlns:p14="http://schemas.microsoft.com/office/powerpoint/2010/main" val="2488262125"/>
              </p:ext>
            </p:extLst>
          </p:nvPr>
        </p:nvGraphicFramePr>
        <p:xfrm>
          <a:off x="1554175" y="2586711"/>
          <a:ext cx="9033615" cy="3642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 name="TextBox 5"/>
          <p:cNvSpPr txBox="1"/>
          <p:nvPr/>
        </p:nvSpPr>
        <p:spPr>
          <a:xfrm>
            <a:off x="1554175" y="2144823"/>
            <a:ext cx="4447569" cy="434478"/>
          </a:xfrm>
          <a:prstGeom prst="rect">
            <a:avLst/>
          </a:prstGeom>
          <a:noFill/>
        </p:spPr>
        <p:txBody>
          <a:bodyPr wrap="square" lIns="0" tIns="0" rIns="0" bIns="0" rtlCol="0" anchor="ctr">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gn="l">
              <a:lnSpc>
                <a:spcPct val="150000"/>
              </a:lnSpc>
            </a:pPr>
            <a:r>
              <a:rPr lang="zh-CN" altLang="en-US" sz="1000" dirty="0">
                <a:latin typeface="+mn-lt"/>
                <a:ea typeface="+mn-ea"/>
                <a:cs typeface="+mn-ea"/>
                <a:sym typeface="+mn-lt"/>
              </a:rPr>
              <a:t>单击输入您的文字内容，语言精练、言简意赅，尽量简化所要书写的文案；单击输入您的文字内容，语言精练、言简意赅</a:t>
            </a:r>
            <a:endParaRPr lang="en-US" altLang="zh-CN" sz="1000" dirty="0">
              <a:latin typeface="+mn-lt"/>
              <a:ea typeface="+mn-ea"/>
              <a:cs typeface="+mn-ea"/>
              <a:sym typeface="+mn-lt"/>
            </a:endParaRPr>
          </a:p>
        </p:txBody>
      </p:sp>
    </p:spTree>
    <p:extLst>
      <p:ext uri="{BB962C8B-B14F-4D97-AF65-F5344CB8AC3E}">
        <p14:creationId xmlns:p14="http://schemas.microsoft.com/office/powerpoint/2010/main" val="185613946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strVal val="#ppt_w+.3"/>
                                          </p:val>
                                        </p:tav>
                                        <p:tav tm="100000">
                                          <p:val>
                                            <p:strVal val="#ppt_w"/>
                                          </p:val>
                                        </p:tav>
                                      </p:tavLst>
                                    </p:anim>
                                    <p:anim calcmode="lin" valueType="num">
                                      <p:cBhvr>
                                        <p:cTn id="8" dur="1000" fill="hold"/>
                                        <p:tgtEl>
                                          <p:spTgt spid="48"/>
                                        </p:tgtEl>
                                        <p:attrNameLst>
                                          <p:attrName>ppt_h</p:attrName>
                                        </p:attrNameLst>
                                      </p:cBhvr>
                                      <p:tavLst>
                                        <p:tav tm="0">
                                          <p:val>
                                            <p:strVal val="#ppt_h"/>
                                          </p:val>
                                        </p:tav>
                                        <p:tav tm="100000">
                                          <p:val>
                                            <p:strVal val="#ppt_h"/>
                                          </p:val>
                                        </p:tav>
                                      </p:tavLst>
                                    </p:anim>
                                    <p:animEffect transition="in" filter="fade">
                                      <p:cBhvr>
                                        <p:cTn id="9" dur="1000"/>
                                        <p:tgtEl>
                                          <p:spTgt spid="48"/>
                                        </p:tgtEl>
                                      </p:cBhvr>
                                    </p:animEffect>
                                  </p:childTnLst>
                                </p:cTn>
                              </p:par>
                            </p:childTnLst>
                          </p:cTn>
                        </p:par>
                        <p:par>
                          <p:cTn id="10" fill="hold">
                            <p:stCondLst>
                              <p:cond delay="1000"/>
                            </p:stCondLst>
                            <p:childTnLst>
                              <p:par>
                                <p:cTn id="11" presetID="16" presetClass="entr" presetSubtype="21" fill="hold" grpId="0" nodeType="afterEffect">
                                  <p:stCondLst>
                                    <p:cond delay="0"/>
                                  </p:stCondLst>
                                  <p:iterate type="lt">
                                    <p:tmPct val="10000"/>
                                  </p:iterate>
                                  <p:childTnLst>
                                    <p:set>
                                      <p:cBhvr>
                                        <p:cTn id="12" dur="1" fill="hold">
                                          <p:stCondLst>
                                            <p:cond delay="0"/>
                                          </p:stCondLst>
                                        </p:cTn>
                                        <p:tgtEl>
                                          <p:spTgt spid="49"/>
                                        </p:tgtEl>
                                        <p:attrNameLst>
                                          <p:attrName>style.visibility</p:attrName>
                                        </p:attrNameLst>
                                      </p:cBhvr>
                                      <p:to>
                                        <p:strVal val="visible"/>
                                      </p:to>
                                    </p:set>
                                    <p:animEffect transition="in" filter="barn(inVertical)">
                                      <p:cBhvr>
                                        <p:cTn id="13" dur="3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8" grpId="0">
        <p:bldAsOne/>
      </p:bldGraphic>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09675" y="3033107"/>
            <a:ext cx="2000250" cy="2468715"/>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3" name="矩形 2"/>
          <p:cNvSpPr/>
          <p:nvPr/>
        </p:nvSpPr>
        <p:spPr>
          <a:xfrm>
            <a:off x="3800475" y="3033107"/>
            <a:ext cx="2000250" cy="2468715"/>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 name="矩形 3"/>
          <p:cNvSpPr/>
          <p:nvPr/>
        </p:nvSpPr>
        <p:spPr>
          <a:xfrm>
            <a:off x="6391275" y="3033107"/>
            <a:ext cx="2000250" cy="2468715"/>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5" name="矩形 4"/>
          <p:cNvSpPr/>
          <p:nvPr/>
        </p:nvSpPr>
        <p:spPr>
          <a:xfrm>
            <a:off x="8982075" y="3033107"/>
            <a:ext cx="2000250" cy="2468715"/>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7" name="椭圆 6"/>
          <p:cNvSpPr/>
          <p:nvPr/>
        </p:nvSpPr>
        <p:spPr>
          <a:xfrm>
            <a:off x="1579800" y="2422072"/>
            <a:ext cx="1260000" cy="1260000"/>
          </a:xfrm>
          <a:prstGeom prst="ellipse">
            <a:avLst/>
          </a:prstGeom>
          <a:gradFill>
            <a:gsLst>
              <a:gs pos="0">
                <a:srgbClr val="F2DF6A"/>
              </a:gs>
              <a:gs pos="86000">
                <a:srgbClr val="AB622C"/>
              </a:gs>
            </a:gsLst>
            <a:lin ang="2700000" scaled="0"/>
          </a:grad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prstClr val="white"/>
              </a:solidFill>
              <a:cs typeface="+mn-ea"/>
              <a:sym typeface="+mn-lt"/>
            </a:endParaRPr>
          </a:p>
        </p:txBody>
      </p:sp>
      <p:sp>
        <p:nvSpPr>
          <p:cNvPr id="11" name="椭圆 10"/>
          <p:cNvSpPr/>
          <p:nvPr/>
        </p:nvSpPr>
        <p:spPr>
          <a:xfrm>
            <a:off x="4170600" y="2422072"/>
            <a:ext cx="1260000" cy="1260000"/>
          </a:xfrm>
          <a:prstGeom prst="ellipse">
            <a:avLst/>
          </a:prstGeom>
          <a:gradFill>
            <a:gsLst>
              <a:gs pos="0">
                <a:srgbClr val="585858"/>
              </a:gs>
              <a:gs pos="95000">
                <a:srgbClr val="202020"/>
              </a:gs>
            </a:gsLst>
            <a:lin ang="0" scaled="0"/>
          </a:gradFill>
          <a:ln w="508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4" name="椭圆 13"/>
          <p:cNvSpPr/>
          <p:nvPr/>
        </p:nvSpPr>
        <p:spPr>
          <a:xfrm>
            <a:off x="6761400" y="2422072"/>
            <a:ext cx="1260000" cy="1260000"/>
          </a:xfrm>
          <a:prstGeom prst="ellipse">
            <a:avLst/>
          </a:prstGeom>
          <a:gradFill>
            <a:gsLst>
              <a:gs pos="0">
                <a:srgbClr val="F2DF6A"/>
              </a:gs>
              <a:gs pos="86000">
                <a:srgbClr val="AB622C"/>
              </a:gs>
            </a:gsLst>
            <a:lin ang="2700000" scaled="0"/>
          </a:grad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prstClr val="white"/>
              </a:solidFill>
              <a:cs typeface="+mn-ea"/>
              <a:sym typeface="+mn-lt"/>
            </a:endParaRPr>
          </a:p>
        </p:txBody>
      </p:sp>
      <p:sp>
        <p:nvSpPr>
          <p:cNvPr id="17" name="椭圆 16"/>
          <p:cNvSpPr/>
          <p:nvPr/>
        </p:nvSpPr>
        <p:spPr>
          <a:xfrm>
            <a:off x="9352200" y="2422072"/>
            <a:ext cx="1260000" cy="1260000"/>
          </a:xfrm>
          <a:prstGeom prst="ellipse">
            <a:avLst/>
          </a:prstGeom>
          <a:gradFill>
            <a:gsLst>
              <a:gs pos="0">
                <a:srgbClr val="585858"/>
              </a:gs>
              <a:gs pos="95000">
                <a:srgbClr val="202020"/>
              </a:gs>
            </a:gsLst>
            <a:lin ang="0" scaled="0"/>
          </a:gradFill>
          <a:ln w="508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6" name="椭圆 51">
            <a:extLst>
              <a:ext uri="{FF2B5EF4-FFF2-40B4-BE49-F238E27FC236}">
                <a16:creationId xmlns="" xmlns:a16="http://schemas.microsoft.com/office/drawing/2014/main" id="{C550C49D-A68C-4436-ADFD-ABB092DFF4BA}"/>
              </a:ext>
            </a:extLst>
          </p:cNvPr>
          <p:cNvSpPr/>
          <p:nvPr/>
        </p:nvSpPr>
        <p:spPr>
          <a:xfrm>
            <a:off x="1976642" y="2772672"/>
            <a:ext cx="466316" cy="558800"/>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7" name="椭圆 52">
            <a:extLst>
              <a:ext uri="{FF2B5EF4-FFF2-40B4-BE49-F238E27FC236}">
                <a16:creationId xmlns="" xmlns:a16="http://schemas.microsoft.com/office/drawing/2014/main" id="{2E0A4A53-0DE3-4092-A7C0-3EC60E263B30}"/>
              </a:ext>
            </a:extLst>
          </p:cNvPr>
          <p:cNvSpPr/>
          <p:nvPr/>
        </p:nvSpPr>
        <p:spPr>
          <a:xfrm>
            <a:off x="4525177" y="2772672"/>
            <a:ext cx="550847" cy="558800"/>
          </a:xfrm>
          <a:custGeom>
            <a:avLst/>
            <a:gdLst>
              <a:gd name="T0" fmla="*/ 375 w 500"/>
              <a:gd name="T1" fmla="*/ 188 h 508"/>
              <a:gd name="T2" fmla="*/ 188 w 500"/>
              <a:gd name="T3" fmla="*/ 0 h 508"/>
              <a:gd name="T4" fmla="*/ 0 w 500"/>
              <a:gd name="T5" fmla="*/ 188 h 508"/>
              <a:gd name="T6" fmla="*/ 188 w 500"/>
              <a:gd name="T7" fmla="*/ 375 h 508"/>
              <a:gd name="T8" fmla="*/ 375 w 500"/>
              <a:gd name="T9" fmla="*/ 188 h 508"/>
              <a:gd name="T10" fmla="*/ 188 w 500"/>
              <a:gd name="T11" fmla="*/ 328 h 508"/>
              <a:gd name="T12" fmla="*/ 47 w 500"/>
              <a:gd name="T13" fmla="*/ 188 h 508"/>
              <a:gd name="T14" fmla="*/ 188 w 500"/>
              <a:gd name="T15" fmla="*/ 47 h 508"/>
              <a:gd name="T16" fmla="*/ 328 w 500"/>
              <a:gd name="T17" fmla="*/ 188 h 508"/>
              <a:gd name="T18" fmla="*/ 188 w 500"/>
              <a:gd name="T19" fmla="*/ 328 h 508"/>
              <a:gd name="T20" fmla="*/ 500 w 500"/>
              <a:gd name="T21" fmla="*/ 466 h 508"/>
              <a:gd name="T22" fmla="*/ 458 w 500"/>
              <a:gd name="T23" fmla="*/ 508 h 508"/>
              <a:gd name="T24" fmla="*/ 314 w 500"/>
              <a:gd name="T25" fmla="*/ 364 h 508"/>
              <a:gd name="T26" fmla="*/ 356 w 500"/>
              <a:gd name="T27" fmla="*/ 322 h 508"/>
              <a:gd name="T28" fmla="*/ 500 w 500"/>
              <a:gd name="T29" fmla="*/ 466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0" h="508">
                <a:moveTo>
                  <a:pt x="375" y="188"/>
                </a:moveTo>
                <a:cubicBezTo>
                  <a:pt x="375" y="84"/>
                  <a:pt x="291" y="0"/>
                  <a:pt x="188" y="0"/>
                </a:cubicBezTo>
                <a:cubicBezTo>
                  <a:pt x="84" y="0"/>
                  <a:pt x="0" y="84"/>
                  <a:pt x="0" y="188"/>
                </a:cubicBezTo>
                <a:cubicBezTo>
                  <a:pt x="0" y="291"/>
                  <a:pt x="84" y="375"/>
                  <a:pt x="188" y="375"/>
                </a:cubicBezTo>
                <a:cubicBezTo>
                  <a:pt x="291" y="375"/>
                  <a:pt x="375" y="291"/>
                  <a:pt x="375" y="188"/>
                </a:cubicBezTo>
                <a:close/>
                <a:moveTo>
                  <a:pt x="188" y="328"/>
                </a:moveTo>
                <a:cubicBezTo>
                  <a:pt x="110" y="328"/>
                  <a:pt x="47" y="265"/>
                  <a:pt x="47" y="188"/>
                </a:cubicBezTo>
                <a:cubicBezTo>
                  <a:pt x="47" y="110"/>
                  <a:pt x="110" y="47"/>
                  <a:pt x="188" y="47"/>
                </a:cubicBezTo>
                <a:cubicBezTo>
                  <a:pt x="265" y="47"/>
                  <a:pt x="328" y="110"/>
                  <a:pt x="328" y="188"/>
                </a:cubicBezTo>
                <a:cubicBezTo>
                  <a:pt x="328" y="265"/>
                  <a:pt x="265" y="328"/>
                  <a:pt x="188" y="328"/>
                </a:cubicBezTo>
                <a:close/>
                <a:moveTo>
                  <a:pt x="500" y="466"/>
                </a:moveTo>
                <a:lnTo>
                  <a:pt x="458" y="508"/>
                </a:lnTo>
                <a:lnTo>
                  <a:pt x="314" y="364"/>
                </a:lnTo>
                <a:lnTo>
                  <a:pt x="356" y="322"/>
                </a:lnTo>
                <a:lnTo>
                  <a:pt x="500" y="4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8" name="椭圆 53">
            <a:extLst>
              <a:ext uri="{FF2B5EF4-FFF2-40B4-BE49-F238E27FC236}">
                <a16:creationId xmlns="" xmlns:a16="http://schemas.microsoft.com/office/drawing/2014/main" id="{155F7EC9-0FB8-43BE-9D1A-9B4114E38613}"/>
              </a:ext>
            </a:extLst>
          </p:cNvPr>
          <p:cNvSpPr/>
          <p:nvPr/>
        </p:nvSpPr>
        <p:spPr>
          <a:xfrm>
            <a:off x="7112000" y="2794050"/>
            <a:ext cx="558800" cy="516044"/>
          </a:xfrm>
          <a:custGeom>
            <a:avLst/>
            <a:gdLst>
              <a:gd name="connsiteX0" fmla="*/ 186302 w 608697"/>
              <a:gd name="connsiteY0" fmla="*/ 63862 h 562124"/>
              <a:gd name="connsiteX1" fmla="*/ 204357 w 608697"/>
              <a:gd name="connsiteY1" fmla="*/ 81889 h 562124"/>
              <a:gd name="connsiteX2" fmla="*/ 186302 w 608697"/>
              <a:gd name="connsiteY2" fmla="*/ 99991 h 562124"/>
              <a:gd name="connsiteX3" fmla="*/ 99759 w 608697"/>
              <a:gd name="connsiteY3" fmla="*/ 186326 h 562124"/>
              <a:gd name="connsiteX4" fmla="*/ 81705 w 608697"/>
              <a:gd name="connsiteY4" fmla="*/ 204428 h 562124"/>
              <a:gd name="connsiteX5" fmla="*/ 63650 w 608697"/>
              <a:gd name="connsiteY5" fmla="*/ 186326 h 562124"/>
              <a:gd name="connsiteX6" fmla="*/ 186302 w 608697"/>
              <a:gd name="connsiteY6" fmla="*/ 63862 h 562124"/>
              <a:gd name="connsiteX7" fmla="*/ 175448 w 608697"/>
              <a:gd name="connsiteY7" fmla="*/ 36129 h 562124"/>
              <a:gd name="connsiteX8" fmla="*/ 36179 w 608697"/>
              <a:gd name="connsiteY8" fmla="*/ 175282 h 562124"/>
              <a:gd name="connsiteX9" fmla="*/ 276226 w 608697"/>
              <a:gd name="connsiteY9" fmla="*/ 490611 h 562124"/>
              <a:gd name="connsiteX10" fmla="*/ 276972 w 608697"/>
              <a:gd name="connsiteY10" fmla="*/ 491356 h 562124"/>
              <a:gd name="connsiteX11" fmla="*/ 304349 w 608697"/>
              <a:gd name="connsiteY11" fmla="*/ 518546 h 562124"/>
              <a:gd name="connsiteX12" fmla="*/ 331725 w 608697"/>
              <a:gd name="connsiteY12" fmla="*/ 491356 h 562124"/>
              <a:gd name="connsiteX13" fmla="*/ 332471 w 608697"/>
              <a:gd name="connsiteY13" fmla="*/ 490611 h 562124"/>
              <a:gd name="connsiteX14" fmla="*/ 572518 w 608697"/>
              <a:gd name="connsiteY14" fmla="*/ 175282 h 562124"/>
              <a:gd name="connsiteX15" fmla="*/ 433249 w 608697"/>
              <a:gd name="connsiteY15" fmla="*/ 36129 h 562124"/>
              <a:gd name="connsiteX16" fmla="*/ 318149 w 608697"/>
              <a:gd name="connsiteY16" fmla="*/ 89764 h 562124"/>
              <a:gd name="connsiteX17" fmla="*/ 304349 w 608697"/>
              <a:gd name="connsiteY17" fmla="*/ 96170 h 562124"/>
              <a:gd name="connsiteX18" fmla="*/ 290548 w 608697"/>
              <a:gd name="connsiteY18" fmla="*/ 89764 h 562124"/>
              <a:gd name="connsiteX19" fmla="*/ 175448 w 608697"/>
              <a:gd name="connsiteY19" fmla="*/ 36129 h 562124"/>
              <a:gd name="connsiteX20" fmla="*/ 175448 w 608697"/>
              <a:gd name="connsiteY20" fmla="*/ 0 h 562124"/>
              <a:gd name="connsiteX21" fmla="*/ 304349 w 608697"/>
              <a:gd name="connsiteY21" fmla="*/ 51847 h 562124"/>
              <a:gd name="connsiteX22" fmla="*/ 433249 w 608697"/>
              <a:gd name="connsiteY22" fmla="*/ 0 h 562124"/>
              <a:gd name="connsiteX23" fmla="*/ 608697 w 608697"/>
              <a:gd name="connsiteY23" fmla="*/ 175282 h 562124"/>
              <a:gd name="connsiteX24" fmla="*/ 537309 w 608697"/>
              <a:gd name="connsiteY24" fmla="*/ 342593 h 562124"/>
              <a:gd name="connsiteX25" fmla="*/ 356864 w 608697"/>
              <a:gd name="connsiteY25" fmla="*/ 517354 h 562124"/>
              <a:gd name="connsiteX26" fmla="*/ 317104 w 608697"/>
              <a:gd name="connsiteY26" fmla="*/ 556835 h 562124"/>
              <a:gd name="connsiteX27" fmla="*/ 304349 w 608697"/>
              <a:gd name="connsiteY27" fmla="*/ 562124 h 562124"/>
              <a:gd name="connsiteX28" fmla="*/ 291593 w 608697"/>
              <a:gd name="connsiteY28" fmla="*/ 556835 h 562124"/>
              <a:gd name="connsiteX29" fmla="*/ 251834 w 608697"/>
              <a:gd name="connsiteY29" fmla="*/ 517354 h 562124"/>
              <a:gd name="connsiteX30" fmla="*/ 71388 w 608697"/>
              <a:gd name="connsiteY30" fmla="*/ 342593 h 562124"/>
              <a:gd name="connsiteX31" fmla="*/ 0 w 608697"/>
              <a:gd name="connsiteY31" fmla="*/ 175282 h 562124"/>
              <a:gd name="connsiteX32" fmla="*/ 175448 w 608697"/>
              <a:gd name="connsiteY32" fmla="*/ 0 h 5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8697" h="562124">
                <a:moveTo>
                  <a:pt x="186302" y="63862"/>
                </a:moveTo>
                <a:cubicBezTo>
                  <a:pt x="196225" y="63862"/>
                  <a:pt x="204357" y="71907"/>
                  <a:pt x="204357" y="81889"/>
                </a:cubicBezTo>
                <a:cubicBezTo>
                  <a:pt x="204357" y="91871"/>
                  <a:pt x="196300" y="99991"/>
                  <a:pt x="186302" y="99991"/>
                </a:cubicBezTo>
                <a:cubicBezTo>
                  <a:pt x="137808" y="99991"/>
                  <a:pt x="99759" y="137907"/>
                  <a:pt x="99759" y="186326"/>
                </a:cubicBezTo>
                <a:cubicBezTo>
                  <a:pt x="99759" y="196308"/>
                  <a:pt x="91702" y="204428"/>
                  <a:pt x="81705" y="204428"/>
                </a:cubicBezTo>
                <a:cubicBezTo>
                  <a:pt x="71708" y="204428"/>
                  <a:pt x="63650" y="196308"/>
                  <a:pt x="63650" y="186326"/>
                </a:cubicBezTo>
                <a:cubicBezTo>
                  <a:pt x="63650" y="117645"/>
                  <a:pt x="117516" y="63862"/>
                  <a:pt x="186302" y="63862"/>
                </a:cubicBezTo>
                <a:close/>
                <a:moveTo>
                  <a:pt x="175448" y="36129"/>
                </a:moveTo>
                <a:cubicBezTo>
                  <a:pt x="97347" y="36129"/>
                  <a:pt x="36179" y="97213"/>
                  <a:pt x="36179" y="175282"/>
                </a:cubicBezTo>
                <a:cubicBezTo>
                  <a:pt x="36179" y="273687"/>
                  <a:pt x="122933" y="355182"/>
                  <a:pt x="276226" y="490611"/>
                </a:cubicBezTo>
                <a:cubicBezTo>
                  <a:pt x="276450" y="490834"/>
                  <a:pt x="276748" y="491132"/>
                  <a:pt x="276972" y="491356"/>
                </a:cubicBezTo>
                <a:lnTo>
                  <a:pt x="304349" y="518546"/>
                </a:lnTo>
                <a:lnTo>
                  <a:pt x="331725" y="491356"/>
                </a:lnTo>
                <a:cubicBezTo>
                  <a:pt x="331949" y="491132"/>
                  <a:pt x="332247" y="490834"/>
                  <a:pt x="332471" y="490611"/>
                </a:cubicBezTo>
                <a:cubicBezTo>
                  <a:pt x="485764" y="355182"/>
                  <a:pt x="572518" y="273762"/>
                  <a:pt x="572518" y="175282"/>
                </a:cubicBezTo>
                <a:cubicBezTo>
                  <a:pt x="572518" y="97213"/>
                  <a:pt x="511350" y="36129"/>
                  <a:pt x="433249" y="36129"/>
                </a:cubicBezTo>
                <a:cubicBezTo>
                  <a:pt x="390282" y="36129"/>
                  <a:pt x="346196" y="56689"/>
                  <a:pt x="318149" y="89764"/>
                </a:cubicBezTo>
                <a:cubicBezTo>
                  <a:pt x="314717" y="93861"/>
                  <a:pt x="309645" y="96170"/>
                  <a:pt x="304349" y="96170"/>
                </a:cubicBezTo>
                <a:cubicBezTo>
                  <a:pt x="299052" y="96170"/>
                  <a:pt x="293980" y="93861"/>
                  <a:pt x="290548" y="89764"/>
                </a:cubicBezTo>
                <a:cubicBezTo>
                  <a:pt x="262501" y="56689"/>
                  <a:pt x="218415" y="36129"/>
                  <a:pt x="175448" y="36129"/>
                </a:cubicBezTo>
                <a:close/>
                <a:moveTo>
                  <a:pt x="175448" y="0"/>
                </a:moveTo>
                <a:cubicBezTo>
                  <a:pt x="222891" y="0"/>
                  <a:pt x="269736" y="19145"/>
                  <a:pt x="304349" y="51847"/>
                </a:cubicBezTo>
                <a:cubicBezTo>
                  <a:pt x="338961" y="19145"/>
                  <a:pt x="385807" y="0"/>
                  <a:pt x="433249" y="0"/>
                </a:cubicBezTo>
                <a:cubicBezTo>
                  <a:pt x="531640" y="0"/>
                  <a:pt x="608697" y="77026"/>
                  <a:pt x="608697" y="175282"/>
                </a:cubicBezTo>
                <a:cubicBezTo>
                  <a:pt x="608697" y="230258"/>
                  <a:pt x="586020" y="283446"/>
                  <a:pt x="537309" y="342593"/>
                </a:cubicBezTo>
                <a:cubicBezTo>
                  <a:pt x="494865" y="394291"/>
                  <a:pt x="435711" y="447628"/>
                  <a:pt x="356864" y="517354"/>
                </a:cubicBezTo>
                <a:lnTo>
                  <a:pt x="317104" y="556835"/>
                </a:lnTo>
                <a:cubicBezTo>
                  <a:pt x="313598" y="560336"/>
                  <a:pt x="308973" y="562124"/>
                  <a:pt x="304349" y="562124"/>
                </a:cubicBezTo>
                <a:cubicBezTo>
                  <a:pt x="299724" y="562124"/>
                  <a:pt x="295099" y="560336"/>
                  <a:pt x="291593" y="556835"/>
                </a:cubicBezTo>
                <a:lnTo>
                  <a:pt x="251834" y="517354"/>
                </a:lnTo>
                <a:cubicBezTo>
                  <a:pt x="172986" y="447628"/>
                  <a:pt x="113832" y="394291"/>
                  <a:pt x="71388" y="342593"/>
                </a:cubicBezTo>
                <a:cubicBezTo>
                  <a:pt x="22677" y="283446"/>
                  <a:pt x="0" y="230258"/>
                  <a:pt x="0" y="175282"/>
                </a:cubicBezTo>
                <a:cubicBezTo>
                  <a:pt x="0" y="77026"/>
                  <a:pt x="77057" y="0"/>
                  <a:pt x="1754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9" name="椭圆 54">
            <a:extLst>
              <a:ext uri="{FF2B5EF4-FFF2-40B4-BE49-F238E27FC236}">
                <a16:creationId xmlns="" xmlns:a16="http://schemas.microsoft.com/office/drawing/2014/main" id="{17710FAE-8D5B-4044-9DA2-E5C199630226}"/>
              </a:ext>
            </a:extLst>
          </p:cNvPr>
          <p:cNvSpPr/>
          <p:nvPr/>
        </p:nvSpPr>
        <p:spPr>
          <a:xfrm>
            <a:off x="9702800" y="2773101"/>
            <a:ext cx="558800" cy="557941"/>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56" name="组合 55">
            <a:extLst>
              <a:ext uri="{FF2B5EF4-FFF2-40B4-BE49-F238E27FC236}">
                <a16:creationId xmlns="" xmlns:a16="http://schemas.microsoft.com/office/drawing/2014/main" id="{BB7C9B81-C596-47EE-8972-A914164F3907}"/>
              </a:ext>
            </a:extLst>
          </p:cNvPr>
          <p:cNvGrpSpPr/>
          <p:nvPr/>
        </p:nvGrpSpPr>
        <p:grpSpPr>
          <a:xfrm>
            <a:off x="1334695" y="4006160"/>
            <a:ext cx="1750210" cy="1304982"/>
            <a:chOff x="7117093" y="1725490"/>
            <a:chExt cx="1813380" cy="1304982"/>
          </a:xfrm>
        </p:grpSpPr>
        <p:sp>
          <p:nvSpPr>
            <p:cNvPr id="57" name="文本框 6">
              <a:extLst>
                <a:ext uri="{FF2B5EF4-FFF2-40B4-BE49-F238E27FC236}">
                  <a16:creationId xmlns="" xmlns:a16="http://schemas.microsoft.com/office/drawing/2014/main" id="{C8CC6CA5-0A85-461D-A941-E252B9187821}"/>
                </a:ext>
              </a:extLst>
            </p:cNvPr>
            <p:cNvSpPr txBox="1"/>
            <p:nvPr/>
          </p:nvSpPr>
          <p:spPr>
            <a:xfrm>
              <a:off x="7117093" y="2046869"/>
              <a:ext cx="1813380" cy="983603"/>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1050">
                  <a:solidFill>
                    <a:schemeClr val="tx1">
                      <a:lumMod val="50000"/>
                      <a:lumOff val="50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mn-lt"/>
                  <a:ea typeface="+mn-ea"/>
                  <a:sym typeface="+mn-lt"/>
                </a:rPr>
                <a:t>在这里输入描述性文字或者复制您的文字到这里在这里输入描述性文字或者复制您的文字到这里</a:t>
              </a:r>
            </a:p>
          </p:txBody>
        </p:sp>
        <p:sp>
          <p:nvSpPr>
            <p:cNvPr id="58" name="文本框 7">
              <a:extLst>
                <a:ext uri="{FF2B5EF4-FFF2-40B4-BE49-F238E27FC236}">
                  <a16:creationId xmlns="" xmlns:a16="http://schemas.microsoft.com/office/drawing/2014/main" id="{33AB61EB-D1EE-4410-8DAD-8B0880DEBE82}"/>
                </a:ext>
              </a:extLst>
            </p:cNvPr>
            <p:cNvSpPr txBox="1"/>
            <p:nvPr/>
          </p:nvSpPr>
          <p:spPr>
            <a:xfrm>
              <a:off x="7117094" y="1725490"/>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gradFill>
                    <a:gsLst>
                      <a:gs pos="0">
                        <a:prstClr val="black">
                          <a:lumMod val="95000"/>
                          <a:lumOff val="5000"/>
                        </a:prstClr>
                      </a:gs>
                      <a:gs pos="100000">
                        <a:prstClr val="black">
                          <a:lumMod val="75000"/>
                          <a:lumOff val="25000"/>
                        </a:prstClr>
                      </a:gs>
                    </a:gsLst>
                    <a:lin ang="5400000" scaled="1"/>
                  </a:gradFill>
                  <a:effectLst/>
                  <a:uLnTx/>
                  <a:uFillTx/>
                  <a:cs typeface="+mn-ea"/>
                  <a:sym typeface="+mn-lt"/>
                </a:rPr>
                <a:t>项目策划</a:t>
              </a:r>
            </a:p>
          </p:txBody>
        </p:sp>
      </p:grpSp>
      <p:grpSp>
        <p:nvGrpSpPr>
          <p:cNvPr id="59" name="组合 58">
            <a:extLst>
              <a:ext uri="{FF2B5EF4-FFF2-40B4-BE49-F238E27FC236}">
                <a16:creationId xmlns="" xmlns:a16="http://schemas.microsoft.com/office/drawing/2014/main" id="{62484263-C64A-48B1-A9BD-2B05889BD475}"/>
              </a:ext>
            </a:extLst>
          </p:cNvPr>
          <p:cNvGrpSpPr/>
          <p:nvPr/>
        </p:nvGrpSpPr>
        <p:grpSpPr>
          <a:xfrm>
            <a:off x="3925495" y="4006160"/>
            <a:ext cx="1750210" cy="1304982"/>
            <a:chOff x="7117093" y="1725490"/>
            <a:chExt cx="1813380" cy="1304982"/>
          </a:xfrm>
        </p:grpSpPr>
        <p:sp>
          <p:nvSpPr>
            <p:cNvPr id="60" name="文本框 6">
              <a:extLst>
                <a:ext uri="{FF2B5EF4-FFF2-40B4-BE49-F238E27FC236}">
                  <a16:creationId xmlns="" xmlns:a16="http://schemas.microsoft.com/office/drawing/2014/main" id="{54C5D686-45CB-4793-996A-5439AE883DFF}"/>
                </a:ext>
              </a:extLst>
            </p:cNvPr>
            <p:cNvSpPr txBox="1"/>
            <p:nvPr/>
          </p:nvSpPr>
          <p:spPr>
            <a:xfrm>
              <a:off x="7117093" y="2046869"/>
              <a:ext cx="1813380" cy="983603"/>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1050">
                  <a:solidFill>
                    <a:schemeClr val="tx1">
                      <a:lumMod val="50000"/>
                      <a:lumOff val="50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mn-lt"/>
                  <a:ea typeface="+mn-ea"/>
                  <a:sym typeface="+mn-lt"/>
                </a:rPr>
                <a:t>在这里输入描述性文字或者复制您的文字到这里在这里输入描述性文字或者复制您的文字到这里</a:t>
              </a:r>
            </a:p>
          </p:txBody>
        </p:sp>
        <p:sp>
          <p:nvSpPr>
            <p:cNvPr id="61" name="文本框 7">
              <a:extLst>
                <a:ext uri="{FF2B5EF4-FFF2-40B4-BE49-F238E27FC236}">
                  <a16:creationId xmlns="" xmlns:a16="http://schemas.microsoft.com/office/drawing/2014/main" id="{D9A8CBD0-9547-467C-89D3-22299F982F07}"/>
                </a:ext>
              </a:extLst>
            </p:cNvPr>
            <p:cNvSpPr txBox="1"/>
            <p:nvPr/>
          </p:nvSpPr>
          <p:spPr>
            <a:xfrm>
              <a:off x="7117094" y="1725490"/>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b="1" kern="0" dirty="0">
                  <a:gradFill>
                    <a:gsLst>
                      <a:gs pos="0">
                        <a:prstClr val="black">
                          <a:lumMod val="95000"/>
                          <a:lumOff val="5000"/>
                        </a:prstClr>
                      </a:gs>
                      <a:gs pos="100000">
                        <a:prstClr val="black">
                          <a:lumMod val="75000"/>
                          <a:lumOff val="25000"/>
                        </a:prstClr>
                      </a:gs>
                    </a:gsLst>
                    <a:lin ang="5400000" scaled="1"/>
                  </a:gradFill>
                  <a:cs typeface="+mn-ea"/>
                  <a:sym typeface="+mn-lt"/>
                </a:rPr>
                <a:t>项目分析</a:t>
              </a:r>
              <a:endParaRPr kumimoji="0" lang="zh-CN" altLang="en-US" sz="1800" b="1" i="0" u="none" strike="noStrike" kern="0" cap="none" spc="0" normalizeH="0" baseline="0" noProof="0" dirty="0">
                <a:ln>
                  <a:noFill/>
                </a:ln>
                <a:gradFill>
                  <a:gsLst>
                    <a:gs pos="0">
                      <a:prstClr val="black">
                        <a:lumMod val="95000"/>
                        <a:lumOff val="5000"/>
                      </a:prstClr>
                    </a:gs>
                    <a:gs pos="100000">
                      <a:prstClr val="black">
                        <a:lumMod val="75000"/>
                        <a:lumOff val="25000"/>
                      </a:prstClr>
                    </a:gs>
                  </a:gsLst>
                  <a:lin ang="5400000" scaled="1"/>
                </a:gradFill>
                <a:effectLst/>
                <a:uLnTx/>
                <a:uFillTx/>
                <a:cs typeface="+mn-ea"/>
                <a:sym typeface="+mn-lt"/>
              </a:endParaRPr>
            </a:p>
          </p:txBody>
        </p:sp>
      </p:grpSp>
      <p:grpSp>
        <p:nvGrpSpPr>
          <p:cNvPr id="62" name="组合 61">
            <a:extLst>
              <a:ext uri="{FF2B5EF4-FFF2-40B4-BE49-F238E27FC236}">
                <a16:creationId xmlns="" xmlns:a16="http://schemas.microsoft.com/office/drawing/2014/main" id="{0CE69077-7BA5-48E0-8013-DB1AAA96E173}"/>
              </a:ext>
            </a:extLst>
          </p:cNvPr>
          <p:cNvGrpSpPr/>
          <p:nvPr/>
        </p:nvGrpSpPr>
        <p:grpSpPr>
          <a:xfrm>
            <a:off x="6516295" y="4006160"/>
            <a:ext cx="1750210" cy="1304982"/>
            <a:chOff x="7117093" y="1725490"/>
            <a:chExt cx="1813380" cy="1304982"/>
          </a:xfrm>
        </p:grpSpPr>
        <p:sp>
          <p:nvSpPr>
            <p:cNvPr id="63" name="文本框 6">
              <a:extLst>
                <a:ext uri="{FF2B5EF4-FFF2-40B4-BE49-F238E27FC236}">
                  <a16:creationId xmlns="" xmlns:a16="http://schemas.microsoft.com/office/drawing/2014/main" id="{E1AE5ED7-B66A-42BD-B5B5-664E1D4457EF}"/>
                </a:ext>
              </a:extLst>
            </p:cNvPr>
            <p:cNvSpPr txBox="1"/>
            <p:nvPr/>
          </p:nvSpPr>
          <p:spPr>
            <a:xfrm>
              <a:off x="7117093" y="2046869"/>
              <a:ext cx="1813380" cy="983603"/>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1050">
                  <a:solidFill>
                    <a:schemeClr val="tx1">
                      <a:lumMod val="50000"/>
                      <a:lumOff val="50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mn-lt"/>
                  <a:ea typeface="+mn-ea"/>
                  <a:sym typeface="+mn-lt"/>
                </a:rPr>
                <a:t>在这里输入描述性文字或者复制您的文字到这里在这里输入描述性文字或者复制您的文字到这里</a:t>
              </a:r>
            </a:p>
          </p:txBody>
        </p:sp>
        <p:sp>
          <p:nvSpPr>
            <p:cNvPr id="64" name="文本框 7">
              <a:extLst>
                <a:ext uri="{FF2B5EF4-FFF2-40B4-BE49-F238E27FC236}">
                  <a16:creationId xmlns="" xmlns:a16="http://schemas.microsoft.com/office/drawing/2014/main" id="{1D7BADC3-F57A-4E3C-A990-5840363268AE}"/>
                </a:ext>
              </a:extLst>
            </p:cNvPr>
            <p:cNvSpPr txBox="1"/>
            <p:nvPr/>
          </p:nvSpPr>
          <p:spPr>
            <a:xfrm>
              <a:off x="7117094" y="1725490"/>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gradFill>
                    <a:gsLst>
                      <a:gs pos="0">
                        <a:prstClr val="black">
                          <a:lumMod val="95000"/>
                          <a:lumOff val="5000"/>
                        </a:prstClr>
                      </a:gs>
                      <a:gs pos="100000">
                        <a:prstClr val="black">
                          <a:lumMod val="75000"/>
                          <a:lumOff val="25000"/>
                        </a:prstClr>
                      </a:gs>
                    </a:gsLst>
                    <a:lin ang="5400000" scaled="1"/>
                  </a:gradFill>
                  <a:effectLst/>
                  <a:uLnTx/>
                  <a:uFillTx/>
                  <a:cs typeface="+mn-ea"/>
                  <a:sym typeface="+mn-lt"/>
                </a:rPr>
                <a:t>营销管理</a:t>
              </a:r>
            </a:p>
          </p:txBody>
        </p:sp>
      </p:grpSp>
      <p:grpSp>
        <p:nvGrpSpPr>
          <p:cNvPr id="65" name="组合 64">
            <a:extLst>
              <a:ext uri="{FF2B5EF4-FFF2-40B4-BE49-F238E27FC236}">
                <a16:creationId xmlns="" xmlns:a16="http://schemas.microsoft.com/office/drawing/2014/main" id="{40B520AA-81C5-48BF-BC20-1383AC35459E}"/>
              </a:ext>
            </a:extLst>
          </p:cNvPr>
          <p:cNvGrpSpPr/>
          <p:nvPr/>
        </p:nvGrpSpPr>
        <p:grpSpPr>
          <a:xfrm>
            <a:off x="9107094" y="4006160"/>
            <a:ext cx="1750210" cy="1304982"/>
            <a:chOff x="7117093" y="1725490"/>
            <a:chExt cx="1813380" cy="1304982"/>
          </a:xfrm>
        </p:grpSpPr>
        <p:sp>
          <p:nvSpPr>
            <p:cNvPr id="66" name="文本框 6">
              <a:extLst>
                <a:ext uri="{FF2B5EF4-FFF2-40B4-BE49-F238E27FC236}">
                  <a16:creationId xmlns="" xmlns:a16="http://schemas.microsoft.com/office/drawing/2014/main" id="{77252A17-3E4F-476C-A6F2-2F465181BC55}"/>
                </a:ext>
              </a:extLst>
            </p:cNvPr>
            <p:cNvSpPr txBox="1"/>
            <p:nvPr/>
          </p:nvSpPr>
          <p:spPr>
            <a:xfrm>
              <a:off x="7117093" y="2046869"/>
              <a:ext cx="1813380" cy="983603"/>
            </a:xfrm>
            <a:prstGeom prst="rect">
              <a:avLst/>
            </a:prstGeom>
          </p:spPr>
          <p:txBody>
            <a:bodyPr wrap="square">
              <a:spAutoFit/>
              <a:scene3d>
                <a:camera prst="orthographicFront"/>
                <a:lightRig rig="threePt" dir="t"/>
              </a:scene3d>
              <a:sp3d contourW="12700"/>
            </a:bodyPr>
            <a:lstStyle>
              <a:defPPr>
                <a:defRPr lang="zh-CN"/>
              </a:defPPr>
              <a:lvl1pPr algn="ctr">
                <a:lnSpc>
                  <a:spcPct val="150000"/>
                </a:lnSpc>
                <a:defRPr sz="1050">
                  <a:solidFill>
                    <a:schemeClr val="tx1">
                      <a:lumMod val="50000"/>
                      <a:lumOff val="50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mn-lt"/>
                  <a:ea typeface="+mn-ea"/>
                  <a:sym typeface="+mn-lt"/>
                </a:rPr>
                <a:t>在这里输入描述性文字或者复制您的文字到这里在这里输入描述性文字或者复制您的文字到这里</a:t>
              </a:r>
            </a:p>
          </p:txBody>
        </p:sp>
        <p:sp>
          <p:nvSpPr>
            <p:cNvPr id="67" name="文本框 7">
              <a:extLst>
                <a:ext uri="{FF2B5EF4-FFF2-40B4-BE49-F238E27FC236}">
                  <a16:creationId xmlns="" xmlns:a16="http://schemas.microsoft.com/office/drawing/2014/main" id="{94A616F0-E816-4953-8E07-61C64F479B4A}"/>
                </a:ext>
              </a:extLst>
            </p:cNvPr>
            <p:cNvSpPr txBox="1"/>
            <p:nvPr/>
          </p:nvSpPr>
          <p:spPr>
            <a:xfrm>
              <a:off x="7117094" y="1725490"/>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gradFill>
                    <a:gsLst>
                      <a:gs pos="0">
                        <a:prstClr val="black">
                          <a:lumMod val="95000"/>
                          <a:lumOff val="5000"/>
                        </a:prstClr>
                      </a:gs>
                      <a:gs pos="100000">
                        <a:prstClr val="black">
                          <a:lumMod val="75000"/>
                          <a:lumOff val="25000"/>
                        </a:prstClr>
                      </a:gs>
                    </a:gsLst>
                    <a:lin ang="5400000" scaled="1"/>
                  </a:gradFill>
                  <a:effectLst/>
                  <a:uLnTx/>
                  <a:uFillTx/>
                  <a:cs typeface="+mn-ea"/>
                  <a:sym typeface="+mn-lt"/>
                </a:rPr>
                <a:t>业务合作</a:t>
              </a:r>
            </a:p>
          </p:txBody>
        </p:sp>
      </p:grpSp>
    </p:spTree>
    <p:extLst>
      <p:ext uri="{BB962C8B-B14F-4D97-AF65-F5344CB8AC3E}">
        <p14:creationId xmlns:p14="http://schemas.microsoft.com/office/powerpoint/2010/main" val="268150993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ppt_w</p:attrName>
                                        </p:attrNameLst>
                                      </p:cBhvr>
                                      <p:tavLst>
                                        <p:tav tm="0">
                                          <p:val>
                                            <p:fltVal val="0"/>
                                          </p:val>
                                        </p:tav>
                                        <p:tav tm="100000">
                                          <p:val>
                                            <p:strVal val="#ppt_w"/>
                                          </p:val>
                                        </p:tav>
                                      </p:tavLst>
                                    </p:anim>
                                    <p:anim calcmode="lin" valueType="num">
                                      <p:cBhvr>
                                        <p:cTn id="18" dur="1000" fill="hold"/>
                                        <p:tgtEl>
                                          <p:spTgt spid="14"/>
                                        </p:tgtEl>
                                        <p:attrNameLst>
                                          <p:attrName>ppt_h</p:attrName>
                                        </p:attrNameLst>
                                      </p:cBhvr>
                                      <p:tavLst>
                                        <p:tav tm="0">
                                          <p:val>
                                            <p:fltVal val="0"/>
                                          </p:val>
                                        </p:tav>
                                        <p:tav tm="100000">
                                          <p:val>
                                            <p:strVal val="#ppt_h"/>
                                          </p:val>
                                        </p:tav>
                                      </p:tavLst>
                                    </p:anim>
                                    <p:animEffect transition="in" filter="fade">
                                      <p:cBhvr>
                                        <p:cTn id="19" dur="10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1000" fill="hold"/>
                                        <p:tgtEl>
                                          <p:spTgt spid="17"/>
                                        </p:tgtEl>
                                        <p:attrNameLst>
                                          <p:attrName>ppt_w</p:attrName>
                                        </p:attrNameLst>
                                      </p:cBhvr>
                                      <p:tavLst>
                                        <p:tav tm="0">
                                          <p:val>
                                            <p:fltVal val="0"/>
                                          </p:val>
                                        </p:tav>
                                        <p:tav tm="100000">
                                          <p:val>
                                            <p:strVal val="#ppt_w"/>
                                          </p:val>
                                        </p:tav>
                                      </p:tavLst>
                                    </p:anim>
                                    <p:anim calcmode="lin" valueType="num">
                                      <p:cBhvr>
                                        <p:cTn id="23" dur="1000" fill="hold"/>
                                        <p:tgtEl>
                                          <p:spTgt spid="17"/>
                                        </p:tgtEl>
                                        <p:attrNameLst>
                                          <p:attrName>ppt_h</p:attrName>
                                        </p:attrNameLst>
                                      </p:cBhvr>
                                      <p:tavLst>
                                        <p:tav tm="0">
                                          <p:val>
                                            <p:fltVal val="0"/>
                                          </p:val>
                                        </p:tav>
                                        <p:tav tm="100000">
                                          <p:val>
                                            <p:strVal val="#ppt_h"/>
                                          </p:val>
                                        </p:tav>
                                      </p:tavLst>
                                    </p:anim>
                                    <p:animEffect transition="in" filter="fade">
                                      <p:cBhvr>
                                        <p:cTn id="24" dur="1000"/>
                                        <p:tgtEl>
                                          <p:spTgt spid="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1000" fill="hold"/>
                                        <p:tgtEl>
                                          <p:spTgt spid="26"/>
                                        </p:tgtEl>
                                        <p:attrNameLst>
                                          <p:attrName>ppt_w</p:attrName>
                                        </p:attrNameLst>
                                      </p:cBhvr>
                                      <p:tavLst>
                                        <p:tav tm="0">
                                          <p:val>
                                            <p:fltVal val="0"/>
                                          </p:val>
                                        </p:tav>
                                        <p:tav tm="100000">
                                          <p:val>
                                            <p:strVal val="#ppt_w"/>
                                          </p:val>
                                        </p:tav>
                                      </p:tavLst>
                                    </p:anim>
                                    <p:anim calcmode="lin" valueType="num">
                                      <p:cBhvr>
                                        <p:cTn id="28" dur="1000" fill="hold"/>
                                        <p:tgtEl>
                                          <p:spTgt spid="26"/>
                                        </p:tgtEl>
                                        <p:attrNameLst>
                                          <p:attrName>ppt_h</p:attrName>
                                        </p:attrNameLst>
                                      </p:cBhvr>
                                      <p:tavLst>
                                        <p:tav tm="0">
                                          <p:val>
                                            <p:fltVal val="0"/>
                                          </p:val>
                                        </p:tav>
                                        <p:tav tm="100000">
                                          <p:val>
                                            <p:strVal val="#ppt_h"/>
                                          </p:val>
                                        </p:tav>
                                      </p:tavLst>
                                    </p:anim>
                                    <p:animEffect transition="in" filter="fade">
                                      <p:cBhvr>
                                        <p:cTn id="29" dur="1000"/>
                                        <p:tgtEl>
                                          <p:spTgt spid="2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1000" fill="hold"/>
                                        <p:tgtEl>
                                          <p:spTgt spid="27"/>
                                        </p:tgtEl>
                                        <p:attrNameLst>
                                          <p:attrName>ppt_w</p:attrName>
                                        </p:attrNameLst>
                                      </p:cBhvr>
                                      <p:tavLst>
                                        <p:tav tm="0">
                                          <p:val>
                                            <p:fltVal val="0"/>
                                          </p:val>
                                        </p:tav>
                                        <p:tav tm="100000">
                                          <p:val>
                                            <p:strVal val="#ppt_w"/>
                                          </p:val>
                                        </p:tav>
                                      </p:tavLst>
                                    </p:anim>
                                    <p:anim calcmode="lin" valueType="num">
                                      <p:cBhvr>
                                        <p:cTn id="33" dur="1000" fill="hold"/>
                                        <p:tgtEl>
                                          <p:spTgt spid="27"/>
                                        </p:tgtEl>
                                        <p:attrNameLst>
                                          <p:attrName>ppt_h</p:attrName>
                                        </p:attrNameLst>
                                      </p:cBhvr>
                                      <p:tavLst>
                                        <p:tav tm="0">
                                          <p:val>
                                            <p:fltVal val="0"/>
                                          </p:val>
                                        </p:tav>
                                        <p:tav tm="100000">
                                          <p:val>
                                            <p:strVal val="#ppt_h"/>
                                          </p:val>
                                        </p:tav>
                                      </p:tavLst>
                                    </p:anim>
                                    <p:animEffect transition="in" filter="fade">
                                      <p:cBhvr>
                                        <p:cTn id="34" dur="1000"/>
                                        <p:tgtEl>
                                          <p:spTgt spid="2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1000" fill="hold"/>
                                        <p:tgtEl>
                                          <p:spTgt spid="28"/>
                                        </p:tgtEl>
                                        <p:attrNameLst>
                                          <p:attrName>ppt_w</p:attrName>
                                        </p:attrNameLst>
                                      </p:cBhvr>
                                      <p:tavLst>
                                        <p:tav tm="0">
                                          <p:val>
                                            <p:fltVal val="0"/>
                                          </p:val>
                                        </p:tav>
                                        <p:tav tm="100000">
                                          <p:val>
                                            <p:strVal val="#ppt_w"/>
                                          </p:val>
                                        </p:tav>
                                      </p:tavLst>
                                    </p:anim>
                                    <p:anim calcmode="lin" valueType="num">
                                      <p:cBhvr>
                                        <p:cTn id="38" dur="1000" fill="hold"/>
                                        <p:tgtEl>
                                          <p:spTgt spid="28"/>
                                        </p:tgtEl>
                                        <p:attrNameLst>
                                          <p:attrName>ppt_h</p:attrName>
                                        </p:attrNameLst>
                                      </p:cBhvr>
                                      <p:tavLst>
                                        <p:tav tm="0">
                                          <p:val>
                                            <p:fltVal val="0"/>
                                          </p:val>
                                        </p:tav>
                                        <p:tav tm="100000">
                                          <p:val>
                                            <p:strVal val="#ppt_h"/>
                                          </p:val>
                                        </p:tav>
                                      </p:tavLst>
                                    </p:anim>
                                    <p:animEffect transition="in" filter="fade">
                                      <p:cBhvr>
                                        <p:cTn id="39" dur="10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1000" fill="hold"/>
                                        <p:tgtEl>
                                          <p:spTgt spid="29"/>
                                        </p:tgtEl>
                                        <p:attrNameLst>
                                          <p:attrName>ppt_w</p:attrName>
                                        </p:attrNameLst>
                                      </p:cBhvr>
                                      <p:tavLst>
                                        <p:tav tm="0">
                                          <p:val>
                                            <p:fltVal val="0"/>
                                          </p:val>
                                        </p:tav>
                                        <p:tav tm="100000">
                                          <p:val>
                                            <p:strVal val="#ppt_w"/>
                                          </p:val>
                                        </p:tav>
                                      </p:tavLst>
                                    </p:anim>
                                    <p:anim calcmode="lin" valueType="num">
                                      <p:cBhvr>
                                        <p:cTn id="43" dur="1000" fill="hold"/>
                                        <p:tgtEl>
                                          <p:spTgt spid="29"/>
                                        </p:tgtEl>
                                        <p:attrNameLst>
                                          <p:attrName>ppt_h</p:attrName>
                                        </p:attrNameLst>
                                      </p:cBhvr>
                                      <p:tavLst>
                                        <p:tav tm="0">
                                          <p:val>
                                            <p:fltVal val="0"/>
                                          </p:val>
                                        </p:tav>
                                        <p:tav tm="100000">
                                          <p:val>
                                            <p:strVal val="#ppt_h"/>
                                          </p:val>
                                        </p:tav>
                                      </p:tavLst>
                                    </p:anim>
                                    <p:animEffect transition="in" filter="fade">
                                      <p:cBhvr>
                                        <p:cTn id="44" dur="1000"/>
                                        <p:tgtEl>
                                          <p:spTgt spid="2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1250"/>
                                        <p:tgtEl>
                                          <p:spTgt spid="2"/>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
                                        </p:tgtEl>
                                        <p:attrNameLst>
                                          <p:attrName>style.visibility</p:attrName>
                                        </p:attrNameLst>
                                      </p:cBhvr>
                                      <p:to>
                                        <p:strVal val="visible"/>
                                      </p:to>
                                    </p:set>
                                    <p:animEffect transition="in" filter="fade">
                                      <p:cBhvr>
                                        <p:cTn id="50" dur="1250"/>
                                        <p:tgtEl>
                                          <p:spTgt spid="3"/>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1250"/>
                                        <p:tgtEl>
                                          <p:spTgt spid="4"/>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1250"/>
                                        <p:tgtEl>
                                          <p:spTgt spid="5"/>
                                        </p:tgtEl>
                                      </p:cBhvr>
                                    </p:animEffect>
                                  </p:childTnLst>
                                </p:cTn>
                              </p:par>
                              <p:par>
                                <p:cTn id="57" presetID="42" presetClass="path" presetSubtype="0" decel="100000" fill="hold" grpId="1" nodeType="withEffect">
                                  <p:stCondLst>
                                    <p:cond delay="500"/>
                                  </p:stCondLst>
                                  <p:childTnLst>
                                    <p:animMotion origin="layout" path="M 2.77556E-17 -2.22222E-6 L 2.77556E-17 0.08426 " pathEditMode="relative" rAng="0" ptsTypes="AA">
                                      <p:cBhvr>
                                        <p:cTn id="58" dur="1250" spd="-100000" fill="hold"/>
                                        <p:tgtEl>
                                          <p:spTgt spid="2"/>
                                        </p:tgtEl>
                                        <p:attrNameLst>
                                          <p:attrName>ppt_x</p:attrName>
                                          <p:attrName>ppt_y</p:attrName>
                                        </p:attrNameLst>
                                      </p:cBhvr>
                                      <p:rCtr x="0" y="4213"/>
                                    </p:animMotion>
                                  </p:childTnLst>
                                </p:cTn>
                              </p:par>
                              <p:par>
                                <p:cTn id="59" presetID="42" presetClass="path" presetSubtype="0" decel="100000" fill="hold" grpId="1" nodeType="withEffect">
                                  <p:stCondLst>
                                    <p:cond delay="500"/>
                                  </p:stCondLst>
                                  <p:childTnLst>
                                    <p:animMotion origin="layout" path="M 5.55112E-17 -2.22222E-6 L 5.55112E-17 0.08426 " pathEditMode="relative" rAng="0" ptsTypes="AA">
                                      <p:cBhvr>
                                        <p:cTn id="60" dur="1250" spd="-100000" fill="hold"/>
                                        <p:tgtEl>
                                          <p:spTgt spid="3"/>
                                        </p:tgtEl>
                                        <p:attrNameLst>
                                          <p:attrName>ppt_x</p:attrName>
                                          <p:attrName>ppt_y</p:attrName>
                                        </p:attrNameLst>
                                      </p:cBhvr>
                                      <p:rCtr x="0" y="4213"/>
                                    </p:animMotion>
                                  </p:childTnLst>
                                </p:cTn>
                              </p:par>
                              <p:par>
                                <p:cTn id="61" presetID="42" presetClass="path" presetSubtype="0" decel="100000" fill="hold" grpId="1" nodeType="withEffect">
                                  <p:stCondLst>
                                    <p:cond delay="500"/>
                                  </p:stCondLst>
                                  <p:childTnLst>
                                    <p:animMotion origin="layout" path="M 1.11022E-16 -2.22222E-6 L 1.11022E-16 0.08634 " pathEditMode="relative" rAng="0" ptsTypes="AA">
                                      <p:cBhvr>
                                        <p:cTn id="62" dur="1250" spd="-100000" fill="hold"/>
                                        <p:tgtEl>
                                          <p:spTgt spid="4"/>
                                        </p:tgtEl>
                                        <p:attrNameLst>
                                          <p:attrName>ppt_x</p:attrName>
                                          <p:attrName>ppt_y</p:attrName>
                                        </p:attrNameLst>
                                      </p:cBhvr>
                                      <p:rCtr x="0" y="4306"/>
                                    </p:animMotion>
                                  </p:childTnLst>
                                </p:cTn>
                              </p:par>
                              <p:par>
                                <p:cTn id="63" presetID="42" presetClass="path" presetSubtype="0" decel="100000" fill="hold" grpId="1" nodeType="withEffect">
                                  <p:stCondLst>
                                    <p:cond delay="500"/>
                                  </p:stCondLst>
                                  <p:childTnLst>
                                    <p:animMotion origin="layout" path="M 1.11022E-16 -2.22222E-6 L 1.11022E-16 0.1125 " pathEditMode="relative" rAng="0" ptsTypes="AA">
                                      <p:cBhvr>
                                        <p:cTn id="64" dur="1250" spd="-100000" fill="hold"/>
                                        <p:tgtEl>
                                          <p:spTgt spid="5"/>
                                        </p:tgtEl>
                                        <p:attrNameLst>
                                          <p:attrName>ppt_x</p:attrName>
                                          <p:attrName>ppt_y</p:attrName>
                                        </p:attrNameLst>
                                      </p:cBhvr>
                                      <p:rCtr x="0" y="5625"/>
                                    </p:animMotion>
                                  </p:childTnLst>
                                </p:cTn>
                              </p:par>
                              <p:par>
                                <p:cTn id="65" presetID="10" presetClass="entr" presetSubtype="0" fill="hold" nodeType="withEffect">
                                  <p:stCondLst>
                                    <p:cond delay="100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1250"/>
                                        <p:tgtEl>
                                          <p:spTgt spid="56"/>
                                        </p:tgtEl>
                                      </p:cBhvr>
                                    </p:animEffect>
                                  </p:childTnLst>
                                </p:cTn>
                              </p:par>
                              <p:par>
                                <p:cTn id="68" presetID="10" presetClass="entr" presetSubtype="0" fill="hold" nodeType="withEffect">
                                  <p:stCondLst>
                                    <p:cond delay="1000"/>
                                  </p:stCondLst>
                                  <p:childTnLst>
                                    <p:set>
                                      <p:cBhvr>
                                        <p:cTn id="69" dur="1" fill="hold">
                                          <p:stCondLst>
                                            <p:cond delay="0"/>
                                          </p:stCondLst>
                                        </p:cTn>
                                        <p:tgtEl>
                                          <p:spTgt spid="59"/>
                                        </p:tgtEl>
                                        <p:attrNameLst>
                                          <p:attrName>style.visibility</p:attrName>
                                        </p:attrNameLst>
                                      </p:cBhvr>
                                      <p:to>
                                        <p:strVal val="visible"/>
                                      </p:to>
                                    </p:set>
                                    <p:animEffect transition="in" filter="fade">
                                      <p:cBhvr>
                                        <p:cTn id="70" dur="1250"/>
                                        <p:tgtEl>
                                          <p:spTgt spid="59"/>
                                        </p:tgtEl>
                                      </p:cBhvr>
                                    </p:animEffect>
                                  </p:childTnLst>
                                </p:cTn>
                              </p:par>
                              <p:par>
                                <p:cTn id="71" presetID="10" presetClass="entr" presetSubtype="0" fill="hold" nodeType="withEffect">
                                  <p:stCondLst>
                                    <p:cond delay="1000"/>
                                  </p:stCondLst>
                                  <p:childTnLst>
                                    <p:set>
                                      <p:cBhvr>
                                        <p:cTn id="72" dur="1" fill="hold">
                                          <p:stCondLst>
                                            <p:cond delay="0"/>
                                          </p:stCondLst>
                                        </p:cTn>
                                        <p:tgtEl>
                                          <p:spTgt spid="62"/>
                                        </p:tgtEl>
                                        <p:attrNameLst>
                                          <p:attrName>style.visibility</p:attrName>
                                        </p:attrNameLst>
                                      </p:cBhvr>
                                      <p:to>
                                        <p:strVal val="visible"/>
                                      </p:to>
                                    </p:set>
                                    <p:animEffect transition="in" filter="fade">
                                      <p:cBhvr>
                                        <p:cTn id="73" dur="1250"/>
                                        <p:tgtEl>
                                          <p:spTgt spid="62"/>
                                        </p:tgtEl>
                                      </p:cBhvr>
                                    </p:animEffect>
                                  </p:childTnLst>
                                </p:cTn>
                              </p:par>
                              <p:par>
                                <p:cTn id="74" presetID="10" presetClass="entr" presetSubtype="0" fill="hold" nodeType="withEffect">
                                  <p:stCondLst>
                                    <p:cond delay="100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1250"/>
                                        <p:tgtEl>
                                          <p:spTgt spid="65"/>
                                        </p:tgtEl>
                                      </p:cBhvr>
                                    </p:animEffect>
                                  </p:childTnLst>
                                </p:cTn>
                              </p:par>
                              <p:par>
                                <p:cTn id="77" presetID="42" presetClass="path" presetSubtype="0" decel="100000" fill="hold" nodeType="withEffect">
                                  <p:stCondLst>
                                    <p:cond delay="1000"/>
                                  </p:stCondLst>
                                  <p:childTnLst>
                                    <p:animMotion origin="layout" path="M 2.77556E-17 1.85185E-6 L 2.77556E-17 0.25 " pathEditMode="relative" rAng="0" ptsTypes="AA">
                                      <p:cBhvr>
                                        <p:cTn id="78" dur="1250" spd="-100000" fill="hold"/>
                                        <p:tgtEl>
                                          <p:spTgt spid="56"/>
                                        </p:tgtEl>
                                        <p:attrNameLst>
                                          <p:attrName>ppt_x</p:attrName>
                                          <p:attrName>ppt_y</p:attrName>
                                        </p:attrNameLst>
                                      </p:cBhvr>
                                      <p:rCtr x="0" y="12500"/>
                                    </p:animMotion>
                                  </p:childTnLst>
                                </p:cTn>
                              </p:par>
                              <p:par>
                                <p:cTn id="79" presetID="42" presetClass="path" presetSubtype="0" decel="100000" fill="hold" nodeType="withEffect">
                                  <p:stCondLst>
                                    <p:cond delay="1000"/>
                                  </p:stCondLst>
                                  <p:childTnLst>
                                    <p:animMotion origin="layout" path="M 5.55112E-17 1.85185E-6 L 5.55112E-17 0.25 " pathEditMode="relative" rAng="0" ptsTypes="AA">
                                      <p:cBhvr>
                                        <p:cTn id="80" dur="1250" spd="-100000" fill="hold"/>
                                        <p:tgtEl>
                                          <p:spTgt spid="59"/>
                                        </p:tgtEl>
                                        <p:attrNameLst>
                                          <p:attrName>ppt_x</p:attrName>
                                          <p:attrName>ppt_y</p:attrName>
                                        </p:attrNameLst>
                                      </p:cBhvr>
                                      <p:rCtr x="0" y="12500"/>
                                    </p:animMotion>
                                  </p:childTnLst>
                                </p:cTn>
                              </p:par>
                              <p:par>
                                <p:cTn id="81" presetID="42" presetClass="path" presetSubtype="0" decel="100000" fill="hold" nodeType="withEffect">
                                  <p:stCondLst>
                                    <p:cond delay="1000"/>
                                  </p:stCondLst>
                                  <p:childTnLst>
                                    <p:animMotion origin="layout" path="M 1.11022E-16 1.85185E-6 L 1.11022E-16 0.25 " pathEditMode="relative" rAng="0" ptsTypes="AA">
                                      <p:cBhvr>
                                        <p:cTn id="82" dur="1250" spd="-100000" fill="hold"/>
                                        <p:tgtEl>
                                          <p:spTgt spid="62"/>
                                        </p:tgtEl>
                                        <p:attrNameLst>
                                          <p:attrName>ppt_x</p:attrName>
                                          <p:attrName>ppt_y</p:attrName>
                                        </p:attrNameLst>
                                      </p:cBhvr>
                                      <p:rCtr x="0" y="12500"/>
                                    </p:animMotion>
                                  </p:childTnLst>
                                </p:cTn>
                              </p:par>
                              <p:par>
                                <p:cTn id="83" presetID="42" presetClass="path" presetSubtype="0" decel="100000" fill="hold" nodeType="withEffect">
                                  <p:stCondLst>
                                    <p:cond delay="1000"/>
                                  </p:stCondLst>
                                  <p:childTnLst>
                                    <p:animMotion origin="layout" path="M 1.11022E-16 1.85185E-6 L 1.11022E-16 0.25 " pathEditMode="relative" rAng="0" ptsTypes="AA">
                                      <p:cBhvr>
                                        <p:cTn id="84" dur="1250" spd="-100000" fill="hold"/>
                                        <p:tgtEl>
                                          <p:spTgt spid="65"/>
                                        </p:tgtEl>
                                        <p:attrNameLst>
                                          <p:attrName>ppt_x</p:attrName>
                                          <p:attrName>ppt_y</p:attrName>
                                        </p:attrNameLst>
                                      </p:cBhvr>
                                      <p:rCtr x="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7" grpId="0" animBg="1"/>
      <p:bldP spid="11" grpId="0" animBg="1"/>
      <p:bldP spid="14" grpId="0" animBg="1"/>
      <p:bldP spid="17" grpId="0" animBg="1"/>
      <p:bldP spid="26" grpId="0" animBg="1"/>
      <p:bldP spid="27" grpId="0" animBg="1"/>
      <p:bldP spid="28" grpId="0" animBg="1"/>
      <p:bldP spid="2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42"/>
          <p:cNvGrpSpPr>
            <a:grpSpLocks/>
          </p:cNvGrpSpPr>
          <p:nvPr/>
        </p:nvGrpSpPr>
        <p:grpSpPr bwMode="auto">
          <a:xfrm>
            <a:off x="1126395" y="2082440"/>
            <a:ext cx="2596440" cy="903626"/>
            <a:chOff x="0" y="0"/>
            <a:chExt cx="3177519" cy="1103966"/>
          </a:xfrm>
          <a:solidFill>
            <a:schemeClr val="bg1">
              <a:lumMod val="50000"/>
            </a:schemeClr>
          </a:solidFill>
        </p:grpSpPr>
        <p:sp>
          <p:nvSpPr>
            <p:cNvPr id="10" name="Freeform 6"/>
            <p:cNvSpPr>
              <a:spLocks noChangeArrowheads="1"/>
            </p:cNvSpPr>
            <p:nvPr/>
          </p:nvSpPr>
          <p:spPr bwMode="auto">
            <a:xfrm>
              <a:off x="237964" y="223033"/>
              <a:ext cx="181039" cy="271559"/>
            </a:xfrm>
            <a:custGeom>
              <a:avLst/>
              <a:gdLst>
                <a:gd name="T0" fmla="*/ 0 w 82"/>
                <a:gd name="T1" fmla="*/ 116 h 123"/>
                <a:gd name="T2" fmla="*/ 0 w 82"/>
                <a:gd name="T3" fmla="*/ 90 h 123"/>
                <a:gd name="T4" fmla="*/ 16 w 82"/>
                <a:gd name="T5" fmla="*/ 99 h 123"/>
                <a:gd name="T6" fmla="*/ 33 w 82"/>
                <a:gd name="T7" fmla="*/ 102 h 123"/>
                <a:gd name="T8" fmla="*/ 42 w 82"/>
                <a:gd name="T9" fmla="*/ 101 h 123"/>
                <a:gd name="T10" fmla="*/ 48 w 82"/>
                <a:gd name="T11" fmla="*/ 98 h 123"/>
                <a:gd name="T12" fmla="*/ 52 w 82"/>
                <a:gd name="T13" fmla="*/ 94 h 123"/>
                <a:gd name="T14" fmla="*/ 53 w 82"/>
                <a:gd name="T15" fmla="*/ 90 h 123"/>
                <a:gd name="T16" fmla="*/ 51 w 82"/>
                <a:gd name="T17" fmla="*/ 83 h 123"/>
                <a:gd name="T18" fmla="*/ 46 w 82"/>
                <a:gd name="T19" fmla="*/ 78 h 123"/>
                <a:gd name="T20" fmla="*/ 38 w 82"/>
                <a:gd name="T21" fmla="*/ 74 h 123"/>
                <a:gd name="T22" fmla="*/ 28 w 82"/>
                <a:gd name="T23" fmla="*/ 69 h 123"/>
                <a:gd name="T24" fmla="*/ 7 w 82"/>
                <a:gd name="T25" fmla="*/ 55 h 123"/>
                <a:gd name="T26" fmla="*/ 0 w 82"/>
                <a:gd name="T27" fmla="*/ 35 h 123"/>
                <a:gd name="T28" fmla="*/ 4 w 82"/>
                <a:gd name="T29" fmla="*/ 19 h 123"/>
                <a:gd name="T30" fmla="*/ 14 w 82"/>
                <a:gd name="T31" fmla="*/ 8 h 123"/>
                <a:gd name="T32" fmla="*/ 29 w 82"/>
                <a:gd name="T33" fmla="*/ 2 h 123"/>
                <a:gd name="T34" fmla="*/ 47 w 82"/>
                <a:gd name="T35" fmla="*/ 0 h 123"/>
                <a:gd name="T36" fmla="*/ 63 w 82"/>
                <a:gd name="T37" fmla="*/ 1 h 123"/>
                <a:gd name="T38" fmla="*/ 76 w 82"/>
                <a:gd name="T39" fmla="*/ 4 h 123"/>
                <a:gd name="T40" fmla="*/ 76 w 82"/>
                <a:gd name="T41" fmla="*/ 29 h 123"/>
                <a:gd name="T42" fmla="*/ 70 w 82"/>
                <a:gd name="T43" fmla="*/ 25 h 123"/>
                <a:gd name="T44" fmla="*/ 63 w 82"/>
                <a:gd name="T45" fmla="*/ 23 h 123"/>
                <a:gd name="T46" fmla="*/ 55 w 82"/>
                <a:gd name="T47" fmla="*/ 21 h 123"/>
                <a:gd name="T48" fmla="*/ 48 w 82"/>
                <a:gd name="T49" fmla="*/ 21 h 123"/>
                <a:gd name="T50" fmla="*/ 40 w 82"/>
                <a:gd name="T51" fmla="*/ 22 h 123"/>
                <a:gd name="T52" fmla="*/ 34 w 82"/>
                <a:gd name="T53" fmla="*/ 24 h 123"/>
                <a:gd name="T54" fmla="*/ 30 w 82"/>
                <a:gd name="T55" fmla="*/ 28 h 123"/>
                <a:gd name="T56" fmla="*/ 28 w 82"/>
                <a:gd name="T57" fmla="*/ 33 h 123"/>
                <a:gd name="T58" fmla="*/ 30 w 82"/>
                <a:gd name="T59" fmla="*/ 38 h 123"/>
                <a:gd name="T60" fmla="*/ 34 w 82"/>
                <a:gd name="T61" fmla="*/ 43 h 123"/>
                <a:gd name="T62" fmla="*/ 41 w 82"/>
                <a:gd name="T63" fmla="*/ 47 h 123"/>
                <a:gd name="T64" fmla="*/ 51 w 82"/>
                <a:gd name="T65" fmla="*/ 51 h 123"/>
                <a:gd name="T66" fmla="*/ 64 w 82"/>
                <a:gd name="T67" fmla="*/ 57 h 123"/>
                <a:gd name="T68" fmla="*/ 73 w 82"/>
                <a:gd name="T69" fmla="*/ 65 h 123"/>
                <a:gd name="T70" fmla="*/ 80 w 82"/>
                <a:gd name="T71" fmla="*/ 75 h 123"/>
                <a:gd name="T72" fmla="*/ 82 w 82"/>
                <a:gd name="T73" fmla="*/ 87 h 123"/>
                <a:gd name="T74" fmla="*/ 78 w 82"/>
                <a:gd name="T75" fmla="*/ 104 h 123"/>
                <a:gd name="T76" fmla="*/ 68 w 82"/>
                <a:gd name="T77" fmla="*/ 115 h 123"/>
                <a:gd name="T78" fmla="*/ 53 w 82"/>
                <a:gd name="T79" fmla="*/ 121 h 123"/>
                <a:gd name="T80" fmla="*/ 34 w 82"/>
                <a:gd name="T81" fmla="*/ 123 h 123"/>
                <a:gd name="T82" fmla="*/ 16 w 82"/>
                <a:gd name="T83" fmla="*/ 121 h 123"/>
                <a:gd name="T84" fmla="*/ 0 w 82"/>
                <a:gd name="T85" fmla="*/ 116 h 1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123"/>
                <a:gd name="T131" fmla="*/ 82 w 82"/>
                <a:gd name="T132" fmla="*/ 123 h 1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123">
                  <a:moveTo>
                    <a:pt x="0" y="116"/>
                  </a:moveTo>
                  <a:cubicBezTo>
                    <a:pt x="0" y="90"/>
                    <a:pt x="0" y="90"/>
                    <a:pt x="0" y="90"/>
                  </a:cubicBezTo>
                  <a:cubicBezTo>
                    <a:pt x="5" y="94"/>
                    <a:pt x="11" y="97"/>
                    <a:pt x="16" y="99"/>
                  </a:cubicBezTo>
                  <a:cubicBezTo>
                    <a:pt x="22" y="101"/>
                    <a:pt x="28" y="102"/>
                    <a:pt x="33" y="102"/>
                  </a:cubicBezTo>
                  <a:cubicBezTo>
                    <a:pt x="37" y="102"/>
                    <a:pt x="40" y="101"/>
                    <a:pt x="42" y="101"/>
                  </a:cubicBezTo>
                  <a:cubicBezTo>
                    <a:pt x="45" y="100"/>
                    <a:pt x="47" y="99"/>
                    <a:pt x="48" y="98"/>
                  </a:cubicBezTo>
                  <a:cubicBezTo>
                    <a:pt x="50" y="97"/>
                    <a:pt x="51" y="96"/>
                    <a:pt x="52" y="94"/>
                  </a:cubicBezTo>
                  <a:cubicBezTo>
                    <a:pt x="53" y="93"/>
                    <a:pt x="53" y="91"/>
                    <a:pt x="53" y="90"/>
                  </a:cubicBezTo>
                  <a:cubicBezTo>
                    <a:pt x="53" y="87"/>
                    <a:pt x="53" y="85"/>
                    <a:pt x="51" y="83"/>
                  </a:cubicBezTo>
                  <a:cubicBezTo>
                    <a:pt x="50" y="82"/>
                    <a:pt x="48" y="80"/>
                    <a:pt x="46" y="78"/>
                  </a:cubicBezTo>
                  <a:cubicBezTo>
                    <a:pt x="44" y="77"/>
                    <a:pt x="41" y="75"/>
                    <a:pt x="38" y="74"/>
                  </a:cubicBezTo>
                  <a:cubicBezTo>
                    <a:pt x="35" y="72"/>
                    <a:pt x="31" y="71"/>
                    <a:pt x="28" y="69"/>
                  </a:cubicBezTo>
                  <a:cubicBezTo>
                    <a:pt x="18" y="66"/>
                    <a:pt x="11" y="61"/>
                    <a:pt x="7" y="55"/>
                  </a:cubicBezTo>
                  <a:cubicBezTo>
                    <a:pt x="2" y="50"/>
                    <a:pt x="0" y="43"/>
                    <a:pt x="0" y="35"/>
                  </a:cubicBezTo>
                  <a:cubicBezTo>
                    <a:pt x="0" y="29"/>
                    <a:pt x="1" y="23"/>
                    <a:pt x="4" y="19"/>
                  </a:cubicBezTo>
                  <a:cubicBezTo>
                    <a:pt x="6" y="15"/>
                    <a:pt x="10" y="11"/>
                    <a:pt x="14" y="8"/>
                  </a:cubicBezTo>
                  <a:cubicBezTo>
                    <a:pt x="18" y="5"/>
                    <a:pt x="23" y="3"/>
                    <a:pt x="29" y="2"/>
                  </a:cubicBezTo>
                  <a:cubicBezTo>
                    <a:pt x="34" y="0"/>
                    <a:pt x="40" y="0"/>
                    <a:pt x="47" y="0"/>
                  </a:cubicBezTo>
                  <a:cubicBezTo>
                    <a:pt x="53" y="0"/>
                    <a:pt x="58" y="0"/>
                    <a:pt x="63" y="1"/>
                  </a:cubicBezTo>
                  <a:cubicBezTo>
                    <a:pt x="68" y="1"/>
                    <a:pt x="72" y="3"/>
                    <a:pt x="76" y="4"/>
                  </a:cubicBezTo>
                  <a:cubicBezTo>
                    <a:pt x="76" y="29"/>
                    <a:pt x="76" y="29"/>
                    <a:pt x="76" y="29"/>
                  </a:cubicBezTo>
                  <a:cubicBezTo>
                    <a:pt x="74" y="28"/>
                    <a:pt x="72" y="26"/>
                    <a:pt x="70" y="25"/>
                  </a:cubicBezTo>
                  <a:cubicBezTo>
                    <a:pt x="68" y="24"/>
                    <a:pt x="65" y="23"/>
                    <a:pt x="63" y="23"/>
                  </a:cubicBezTo>
                  <a:cubicBezTo>
                    <a:pt x="60" y="22"/>
                    <a:pt x="58" y="22"/>
                    <a:pt x="55" y="21"/>
                  </a:cubicBezTo>
                  <a:cubicBezTo>
                    <a:pt x="53" y="21"/>
                    <a:pt x="50" y="21"/>
                    <a:pt x="48" y="21"/>
                  </a:cubicBezTo>
                  <a:cubicBezTo>
                    <a:pt x="45" y="21"/>
                    <a:pt x="42" y="21"/>
                    <a:pt x="40" y="22"/>
                  </a:cubicBezTo>
                  <a:cubicBezTo>
                    <a:pt x="37" y="22"/>
                    <a:pt x="35" y="23"/>
                    <a:pt x="34" y="24"/>
                  </a:cubicBezTo>
                  <a:cubicBezTo>
                    <a:pt x="32" y="25"/>
                    <a:pt x="31" y="26"/>
                    <a:pt x="30" y="28"/>
                  </a:cubicBezTo>
                  <a:cubicBezTo>
                    <a:pt x="29" y="29"/>
                    <a:pt x="28" y="31"/>
                    <a:pt x="28" y="33"/>
                  </a:cubicBezTo>
                  <a:cubicBezTo>
                    <a:pt x="28" y="35"/>
                    <a:pt x="29" y="37"/>
                    <a:pt x="30" y="38"/>
                  </a:cubicBezTo>
                  <a:cubicBezTo>
                    <a:pt x="31" y="40"/>
                    <a:pt x="32" y="41"/>
                    <a:pt x="34" y="43"/>
                  </a:cubicBezTo>
                  <a:cubicBezTo>
                    <a:pt x="36" y="44"/>
                    <a:pt x="39" y="45"/>
                    <a:pt x="41" y="47"/>
                  </a:cubicBezTo>
                  <a:cubicBezTo>
                    <a:pt x="44" y="48"/>
                    <a:pt x="47" y="49"/>
                    <a:pt x="51" y="51"/>
                  </a:cubicBezTo>
                  <a:cubicBezTo>
                    <a:pt x="55" y="53"/>
                    <a:pt x="60" y="55"/>
                    <a:pt x="64" y="57"/>
                  </a:cubicBezTo>
                  <a:cubicBezTo>
                    <a:pt x="67" y="60"/>
                    <a:pt x="71" y="62"/>
                    <a:pt x="73" y="65"/>
                  </a:cubicBezTo>
                  <a:cubicBezTo>
                    <a:pt x="76" y="68"/>
                    <a:pt x="78" y="71"/>
                    <a:pt x="80" y="75"/>
                  </a:cubicBezTo>
                  <a:cubicBezTo>
                    <a:pt x="81" y="78"/>
                    <a:pt x="82" y="82"/>
                    <a:pt x="82" y="87"/>
                  </a:cubicBezTo>
                  <a:cubicBezTo>
                    <a:pt x="82" y="94"/>
                    <a:pt x="80" y="99"/>
                    <a:pt x="78" y="104"/>
                  </a:cubicBezTo>
                  <a:cubicBezTo>
                    <a:pt x="75" y="108"/>
                    <a:pt x="72" y="112"/>
                    <a:pt x="68" y="115"/>
                  </a:cubicBezTo>
                  <a:cubicBezTo>
                    <a:pt x="63" y="118"/>
                    <a:pt x="58" y="120"/>
                    <a:pt x="53" y="121"/>
                  </a:cubicBezTo>
                  <a:cubicBezTo>
                    <a:pt x="47" y="122"/>
                    <a:pt x="41" y="123"/>
                    <a:pt x="34" y="123"/>
                  </a:cubicBezTo>
                  <a:cubicBezTo>
                    <a:pt x="28" y="123"/>
                    <a:pt x="22" y="122"/>
                    <a:pt x="16" y="121"/>
                  </a:cubicBezTo>
                  <a:cubicBezTo>
                    <a:pt x="10" y="120"/>
                    <a:pt x="5" y="118"/>
                    <a:pt x="0" y="116"/>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3" name="Freeform 7"/>
            <p:cNvSpPr>
              <a:spLocks noChangeArrowheads="1"/>
            </p:cNvSpPr>
            <p:nvPr/>
          </p:nvSpPr>
          <p:spPr bwMode="auto">
            <a:xfrm>
              <a:off x="459131" y="227699"/>
              <a:ext cx="215567" cy="266893"/>
            </a:xfrm>
            <a:custGeom>
              <a:avLst/>
              <a:gdLst>
                <a:gd name="T0" fmla="*/ 98 w 98"/>
                <a:gd name="T1" fmla="*/ 67 h 121"/>
                <a:gd name="T2" fmla="*/ 48 w 98"/>
                <a:gd name="T3" fmla="*/ 121 h 121"/>
                <a:gd name="T4" fmla="*/ 0 w 98"/>
                <a:gd name="T5" fmla="*/ 68 h 121"/>
                <a:gd name="T6" fmla="*/ 0 w 98"/>
                <a:gd name="T7" fmla="*/ 0 h 121"/>
                <a:gd name="T8" fmla="*/ 27 w 98"/>
                <a:gd name="T9" fmla="*/ 0 h 121"/>
                <a:gd name="T10" fmla="*/ 27 w 98"/>
                <a:gd name="T11" fmla="*/ 69 h 121"/>
                <a:gd name="T12" fmla="*/ 49 w 98"/>
                <a:gd name="T13" fmla="*/ 98 h 121"/>
                <a:gd name="T14" fmla="*/ 71 w 98"/>
                <a:gd name="T15" fmla="*/ 70 h 121"/>
                <a:gd name="T16" fmla="*/ 71 w 98"/>
                <a:gd name="T17" fmla="*/ 0 h 121"/>
                <a:gd name="T18" fmla="*/ 98 w 98"/>
                <a:gd name="T19" fmla="*/ 0 h 121"/>
                <a:gd name="T20" fmla="*/ 98 w 98"/>
                <a:gd name="T21" fmla="*/ 67 h 1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8"/>
                <a:gd name="T34" fmla="*/ 0 h 121"/>
                <a:gd name="T35" fmla="*/ 98 w 98"/>
                <a:gd name="T36" fmla="*/ 121 h 1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8" h="121">
                  <a:moveTo>
                    <a:pt x="98" y="67"/>
                  </a:moveTo>
                  <a:cubicBezTo>
                    <a:pt x="98" y="103"/>
                    <a:pt x="82" y="121"/>
                    <a:pt x="48" y="121"/>
                  </a:cubicBezTo>
                  <a:cubicBezTo>
                    <a:pt x="16" y="121"/>
                    <a:pt x="0" y="103"/>
                    <a:pt x="0" y="68"/>
                  </a:cubicBezTo>
                  <a:cubicBezTo>
                    <a:pt x="0" y="0"/>
                    <a:pt x="0" y="0"/>
                    <a:pt x="0" y="0"/>
                  </a:cubicBezTo>
                  <a:cubicBezTo>
                    <a:pt x="27" y="0"/>
                    <a:pt x="27" y="0"/>
                    <a:pt x="27" y="0"/>
                  </a:cubicBezTo>
                  <a:cubicBezTo>
                    <a:pt x="27" y="69"/>
                    <a:pt x="27" y="69"/>
                    <a:pt x="27" y="69"/>
                  </a:cubicBezTo>
                  <a:cubicBezTo>
                    <a:pt x="27" y="88"/>
                    <a:pt x="34" y="98"/>
                    <a:pt x="49" y="98"/>
                  </a:cubicBezTo>
                  <a:cubicBezTo>
                    <a:pt x="64" y="98"/>
                    <a:pt x="71" y="88"/>
                    <a:pt x="71" y="70"/>
                  </a:cubicBezTo>
                  <a:cubicBezTo>
                    <a:pt x="71" y="0"/>
                    <a:pt x="71" y="0"/>
                    <a:pt x="71" y="0"/>
                  </a:cubicBezTo>
                  <a:cubicBezTo>
                    <a:pt x="98" y="0"/>
                    <a:pt x="98" y="0"/>
                    <a:pt x="98" y="0"/>
                  </a:cubicBezTo>
                  <a:lnTo>
                    <a:pt x="98" y="67"/>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4" name="Freeform 8"/>
            <p:cNvSpPr>
              <a:spLocks noChangeArrowheads="1"/>
            </p:cNvSpPr>
            <p:nvPr/>
          </p:nvSpPr>
          <p:spPr bwMode="auto">
            <a:xfrm>
              <a:off x="716692" y="223033"/>
              <a:ext cx="203436" cy="271559"/>
            </a:xfrm>
            <a:custGeom>
              <a:avLst/>
              <a:gdLst>
                <a:gd name="T0" fmla="*/ 92 w 92"/>
                <a:gd name="T1" fmla="*/ 116 h 123"/>
                <a:gd name="T2" fmla="*/ 58 w 92"/>
                <a:gd name="T3" fmla="*/ 123 h 123"/>
                <a:gd name="T4" fmla="*/ 15 w 92"/>
                <a:gd name="T5" fmla="*/ 107 h 123"/>
                <a:gd name="T6" fmla="*/ 0 w 92"/>
                <a:gd name="T7" fmla="*/ 64 h 123"/>
                <a:gd name="T8" fmla="*/ 17 w 92"/>
                <a:gd name="T9" fmla="*/ 17 h 123"/>
                <a:gd name="T10" fmla="*/ 63 w 92"/>
                <a:gd name="T11" fmla="*/ 0 h 123"/>
                <a:gd name="T12" fmla="*/ 92 w 92"/>
                <a:gd name="T13" fmla="*/ 4 h 123"/>
                <a:gd name="T14" fmla="*/ 92 w 92"/>
                <a:gd name="T15" fmla="*/ 30 h 123"/>
                <a:gd name="T16" fmla="*/ 65 w 92"/>
                <a:gd name="T17" fmla="*/ 23 h 123"/>
                <a:gd name="T18" fmla="*/ 38 w 92"/>
                <a:gd name="T19" fmla="*/ 33 h 123"/>
                <a:gd name="T20" fmla="*/ 28 w 92"/>
                <a:gd name="T21" fmla="*/ 62 h 123"/>
                <a:gd name="T22" fmla="*/ 38 w 92"/>
                <a:gd name="T23" fmla="*/ 89 h 123"/>
                <a:gd name="T24" fmla="*/ 64 w 92"/>
                <a:gd name="T25" fmla="*/ 100 h 123"/>
                <a:gd name="T26" fmla="*/ 92 w 92"/>
                <a:gd name="T27" fmla="*/ 92 h 123"/>
                <a:gd name="T28" fmla="*/ 92 w 92"/>
                <a:gd name="T29" fmla="*/ 116 h 1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2"/>
                <a:gd name="T46" fmla="*/ 0 h 123"/>
                <a:gd name="T47" fmla="*/ 92 w 92"/>
                <a:gd name="T48" fmla="*/ 123 h 1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2" h="123">
                  <a:moveTo>
                    <a:pt x="92" y="116"/>
                  </a:moveTo>
                  <a:cubicBezTo>
                    <a:pt x="84" y="121"/>
                    <a:pt x="72" y="123"/>
                    <a:pt x="58" y="123"/>
                  </a:cubicBezTo>
                  <a:cubicBezTo>
                    <a:pt x="40" y="123"/>
                    <a:pt x="26" y="117"/>
                    <a:pt x="15" y="107"/>
                  </a:cubicBezTo>
                  <a:cubicBezTo>
                    <a:pt x="5" y="96"/>
                    <a:pt x="0" y="82"/>
                    <a:pt x="0" y="64"/>
                  </a:cubicBezTo>
                  <a:cubicBezTo>
                    <a:pt x="0" y="45"/>
                    <a:pt x="6" y="29"/>
                    <a:pt x="17" y="17"/>
                  </a:cubicBezTo>
                  <a:cubicBezTo>
                    <a:pt x="29" y="6"/>
                    <a:pt x="44" y="0"/>
                    <a:pt x="63" y="0"/>
                  </a:cubicBezTo>
                  <a:cubicBezTo>
                    <a:pt x="75" y="0"/>
                    <a:pt x="85" y="1"/>
                    <a:pt x="92" y="4"/>
                  </a:cubicBezTo>
                  <a:cubicBezTo>
                    <a:pt x="92" y="30"/>
                    <a:pt x="92" y="30"/>
                    <a:pt x="92" y="30"/>
                  </a:cubicBezTo>
                  <a:cubicBezTo>
                    <a:pt x="85" y="25"/>
                    <a:pt x="75" y="23"/>
                    <a:pt x="65" y="23"/>
                  </a:cubicBezTo>
                  <a:cubicBezTo>
                    <a:pt x="54" y="23"/>
                    <a:pt x="45" y="26"/>
                    <a:pt x="38" y="33"/>
                  </a:cubicBezTo>
                  <a:cubicBezTo>
                    <a:pt x="31" y="40"/>
                    <a:pt x="28" y="50"/>
                    <a:pt x="28" y="62"/>
                  </a:cubicBezTo>
                  <a:cubicBezTo>
                    <a:pt x="28" y="73"/>
                    <a:pt x="31" y="82"/>
                    <a:pt x="38" y="89"/>
                  </a:cubicBezTo>
                  <a:cubicBezTo>
                    <a:pt x="44" y="96"/>
                    <a:pt x="53" y="100"/>
                    <a:pt x="64" y="100"/>
                  </a:cubicBezTo>
                  <a:cubicBezTo>
                    <a:pt x="74" y="100"/>
                    <a:pt x="84" y="97"/>
                    <a:pt x="92" y="92"/>
                  </a:cubicBezTo>
                  <a:lnTo>
                    <a:pt x="92" y="116"/>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6" name="Freeform 9"/>
            <p:cNvSpPr>
              <a:spLocks noChangeArrowheads="1"/>
            </p:cNvSpPr>
            <p:nvPr/>
          </p:nvSpPr>
          <p:spPr bwMode="auto">
            <a:xfrm>
              <a:off x="939724" y="223033"/>
              <a:ext cx="205302" cy="271559"/>
            </a:xfrm>
            <a:custGeom>
              <a:avLst/>
              <a:gdLst>
                <a:gd name="T0" fmla="*/ 93 w 93"/>
                <a:gd name="T1" fmla="*/ 116 h 123"/>
                <a:gd name="T2" fmla="*/ 59 w 93"/>
                <a:gd name="T3" fmla="*/ 123 h 123"/>
                <a:gd name="T4" fmla="*/ 16 w 93"/>
                <a:gd name="T5" fmla="*/ 107 h 123"/>
                <a:gd name="T6" fmla="*/ 0 w 93"/>
                <a:gd name="T7" fmla="*/ 64 h 123"/>
                <a:gd name="T8" fmla="*/ 18 w 93"/>
                <a:gd name="T9" fmla="*/ 17 h 123"/>
                <a:gd name="T10" fmla="*/ 64 w 93"/>
                <a:gd name="T11" fmla="*/ 0 h 123"/>
                <a:gd name="T12" fmla="*/ 93 w 93"/>
                <a:gd name="T13" fmla="*/ 4 h 123"/>
                <a:gd name="T14" fmla="*/ 93 w 93"/>
                <a:gd name="T15" fmla="*/ 30 h 123"/>
                <a:gd name="T16" fmla="*/ 66 w 93"/>
                <a:gd name="T17" fmla="*/ 23 h 123"/>
                <a:gd name="T18" fmla="*/ 39 w 93"/>
                <a:gd name="T19" fmla="*/ 33 h 123"/>
                <a:gd name="T20" fmla="*/ 28 w 93"/>
                <a:gd name="T21" fmla="*/ 62 h 123"/>
                <a:gd name="T22" fmla="*/ 38 w 93"/>
                <a:gd name="T23" fmla="*/ 89 h 123"/>
                <a:gd name="T24" fmla="*/ 64 w 93"/>
                <a:gd name="T25" fmla="*/ 100 h 123"/>
                <a:gd name="T26" fmla="*/ 93 w 93"/>
                <a:gd name="T27" fmla="*/ 92 h 123"/>
                <a:gd name="T28" fmla="*/ 93 w 93"/>
                <a:gd name="T29" fmla="*/ 116 h 1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3"/>
                <a:gd name="T46" fmla="*/ 0 h 123"/>
                <a:gd name="T47" fmla="*/ 93 w 93"/>
                <a:gd name="T48" fmla="*/ 123 h 1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3" h="123">
                  <a:moveTo>
                    <a:pt x="93" y="116"/>
                  </a:moveTo>
                  <a:cubicBezTo>
                    <a:pt x="84" y="121"/>
                    <a:pt x="73" y="123"/>
                    <a:pt x="59" y="123"/>
                  </a:cubicBezTo>
                  <a:cubicBezTo>
                    <a:pt x="41" y="123"/>
                    <a:pt x="26" y="117"/>
                    <a:pt x="16" y="107"/>
                  </a:cubicBezTo>
                  <a:cubicBezTo>
                    <a:pt x="5" y="96"/>
                    <a:pt x="0" y="82"/>
                    <a:pt x="0" y="64"/>
                  </a:cubicBezTo>
                  <a:cubicBezTo>
                    <a:pt x="0" y="45"/>
                    <a:pt x="6" y="29"/>
                    <a:pt x="18" y="17"/>
                  </a:cubicBezTo>
                  <a:cubicBezTo>
                    <a:pt x="30" y="6"/>
                    <a:pt x="45" y="0"/>
                    <a:pt x="64" y="0"/>
                  </a:cubicBezTo>
                  <a:cubicBezTo>
                    <a:pt x="75" y="0"/>
                    <a:pt x="85" y="1"/>
                    <a:pt x="93" y="4"/>
                  </a:cubicBezTo>
                  <a:cubicBezTo>
                    <a:pt x="93" y="30"/>
                    <a:pt x="93" y="30"/>
                    <a:pt x="93" y="30"/>
                  </a:cubicBezTo>
                  <a:cubicBezTo>
                    <a:pt x="85" y="25"/>
                    <a:pt x="76" y="23"/>
                    <a:pt x="66" y="23"/>
                  </a:cubicBezTo>
                  <a:cubicBezTo>
                    <a:pt x="55" y="23"/>
                    <a:pt x="46" y="26"/>
                    <a:pt x="39" y="33"/>
                  </a:cubicBezTo>
                  <a:cubicBezTo>
                    <a:pt x="32" y="40"/>
                    <a:pt x="28" y="50"/>
                    <a:pt x="28" y="62"/>
                  </a:cubicBezTo>
                  <a:cubicBezTo>
                    <a:pt x="28" y="73"/>
                    <a:pt x="32" y="82"/>
                    <a:pt x="38" y="89"/>
                  </a:cubicBezTo>
                  <a:cubicBezTo>
                    <a:pt x="45" y="96"/>
                    <a:pt x="53" y="100"/>
                    <a:pt x="64" y="100"/>
                  </a:cubicBezTo>
                  <a:cubicBezTo>
                    <a:pt x="75" y="100"/>
                    <a:pt x="84" y="97"/>
                    <a:pt x="93" y="92"/>
                  </a:cubicBezTo>
                  <a:lnTo>
                    <a:pt x="93" y="116"/>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7" name="Freeform 10"/>
            <p:cNvSpPr>
              <a:spLocks noChangeArrowheads="1"/>
            </p:cNvSpPr>
            <p:nvPr/>
          </p:nvSpPr>
          <p:spPr bwMode="auto">
            <a:xfrm>
              <a:off x="1191686" y="227699"/>
              <a:ext cx="156776" cy="262227"/>
            </a:xfrm>
            <a:custGeom>
              <a:avLst/>
              <a:gdLst>
                <a:gd name="T0" fmla="*/ 168 w 168"/>
                <a:gd name="T1" fmla="*/ 281 h 281"/>
                <a:gd name="T2" fmla="*/ 0 w 168"/>
                <a:gd name="T3" fmla="*/ 281 h 281"/>
                <a:gd name="T4" fmla="*/ 0 w 168"/>
                <a:gd name="T5" fmla="*/ 0 h 281"/>
                <a:gd name="T6" fmla="*/ 161 w 168"/>
                <a:gd name="T7" fmla="*/ 0 h 281"/>
                <a:gd name="T8" fmla="*/ 161 w 168"/>
                <a:gd name="T9" fmla="*/ 50 h 281"/>
                <a:gd name="T10" fmla="*/ 64 w 168"/>
                <a:gd name="T11" fmla="*/ 50 h 281"/>
                <a:gd name="T12" fmla="*/ 64 w 168"/>
                <a:gd name="T13" fmla="*/ 113 h 281"/>
                <a:gd name="T14" fmla="*/ 153 w 168"/>
                <a:gd name="T15" fmla="*/ 113 h 281"/>
                <a:gd name="T16" fmla="*/ 153 w 168"/>
                <a:gd name="T17" fmla="*/ 165 h 281"/>
                <a:gd name="T18" fmla="*/ 64 w 168"/>
                <a:gd name="T19" fmla="*/ 165 h 281"/>
                <a:gd name="T20" fmla="*/ 64 w 168"/>
                <a:gd name="T21" fmla="*/ 229 h 281"/>
                <a:gd name="T22" fmla="*/ 168 w 168"/>
                <a:gd name="T23" fmla="*/ 229 h 281"/>
                <a:gd name="T24" fmla="*/ 168 w 168"/>
                <a:gd name="T25" fmla="*/ 281 h 28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8"/>
                <a:gd name="T40" fmla="*/ 0 h 281"/>
                <a:gd name="T41" fmla="*/ 168 w 168"/>
                <a:gd name="T42" fmla="*/ 281 h 28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8" h="281">
                  <a:moveTo>
                    <a:pt x="168" y="281"/>
                  </a:moveTo>
                  <a:lnTo>
                    <a:pt x="0" y="281"/>
                  </a:lnTo>
                  <a:lnTo>
                    <a:pt x="0" y="0"/>
                  </a:lnTo>
                  <a:lnTo>
                    <a:pt x="161" y="0"/>
                  </a:lnTo>
                  <a:lnTo>
                    <a:pt x="161" y="50"/>
                  </a:lnTo>
                  <a:lnTo>
                    <a:pt x="64" y="50"/>
                  </a:lnTo>
                  <a:lnTo>
                    <a:pt x="64" y="113"/>
                  </a:lnTo>
                  <a:lnTo>
                    <a:pt x="153" y="113"/>
                  </a:lnTo>
                  <a:lnTo>
                    <a:pt x="153" y="165"/>
                  </a:lnTo>
                  <a:lnTo>
                    <a:pt x="64" y="165"/>
                  </a:lnTo>
                  <a:lnTo>
                    <a:pt x="64" y="229"/>
                  </a:lnTo>
                  <a:lnTo>
                    <a:pt x="168" y="229"/>
                  </a:lnTo>
                  <a:lnTo>
                    <a:pt x="168" y="281"/>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8" name="Freeform 11"/>
            <p:cNvSpPr>
              <a:spLocks noChangeArrowheads="1"/>
            </p:cNvSpPr>
            <p:nvPr/>
          </p:nvSpPr>
          <p:spPr bwMode="auto">
            <a:xfrm>
              <a:off x="1376458" y="223033"/>
              <a:ext cx="181039" cy="271559"/>
            </a:xfrm>
            <a:custGeom>
              <a:avLst/>
              <a:gdLst>
                <a:gd name="T0" fmla="*/ 1 w 82"/>
                <a:gd name="T1" fmla="*/ 116 h 123"/>
                <a:gd name="T2" fmla="*/ 1 w 82"/>
                <a:gd name="T3" fmla="*/ 90 h 123"/>
                <a:gd name="T4" fmla="*/ 16 w 82"/>
                <a:gd name="T5" fmla="*/ 99 h 123"/>
                <a:gd name="T6" fmla="*/ 33 w 82"/>
                <a:gd name="T7" fmla="*/ 102 h 123"/>
                <a:gd name="T8" fmla="*/ 42 w 82"/>
                <a:gd name="T9" fmla="*/ 101 h 123"/>
                <a:gd name="T10" fmla="*/ 49 w 82"/>
                <a:gd name="T11" fmla="*/ 98 h 123"/>
                <a:gd name="T12" fmla="*/ 52 w 82"/>
                <a:gd name="T13" fmla="*/ 94 h 123"/>
                <a:gd name="T14" fmla="*/ 54 w 82"/>
                <a:gd name="T15" fmla="*/ 90 h 123"/>
                <a:gd name="T16" fmla="*/ 52 w 82"/>
                <a:gd name="T17" fmla="*/ 83 h 123"/>
                <a:gd name="T18" fmla="*/ 46 w 82"/>
                <a:gd name="T19" fmla="*/ 78 h 123"/>
                <a:gd name="T20" fmla="*/ 38 w 82"/>
                <a:gd name="T21" fmla="*/ 74 h 123"/>
                <a:gd name="T22" fmla="*/ 28 w 82"/>
                <a:gd name="T23" fmla="*/ 69 h 123"/>
                <a:gd name="T24" fmla="*/ 7 w 82"/>
                <a:gd name="T25" fmla="*/ 55 h 123"/>
                <a:gd name="T26" fmla="*/ 0 w 82"/>
                <a:gd name="T27" fmla="*/ 35 h 123"/>
                <a:gd name="T28" fmla="*/ 4 w 82"/>
                <a:gd name="T29" fmla="*/ 19 h 123"/>
                <a:gd name="T30" fmla="*/ 14 w 82"/>
                <a:gd name="T31" fmla="*/ 8 h 123"/>
                <a:gd name="T32" fmla="*/ 29 w 82"/>
                <a:gd name="T33" fmla="*/ 2 h 123"/>
                <a:gd name="T34" fmla="*/ 47 w 82"/>
                <a:gd name="T35" fmla="*/ 0 h 123"/>
                <a:gd name="T36" fmla="*/ 63 w 82"/>
                <a:gd name="T37" fmla="*/ 1 h 123"/>
                <a:gd name="T38" fmla="*/ 77 w 82"/>
                <a:gd name="T39" fmla="*/ 4 h 123"/>
                <a:gd name="T40" fmla="*/ 77 w 82"/>
                <a:gd name="T41" fmla="*/ 29 h 123"/>
                <a:gd name="T42" fmla="*/ 70 w 82"/>
                <a:gd name="T43" fmla="*/ 25 h 123"/>
                <a:gd name="T44" fmla="*/ 63 w 82"/>
                <a:gd name="T45" fmla="*/ 23 h 123"/>
                <a:gd name="T46" fmla="*/ 55 w 82"/>
                <a:gd name="T47" fmla="*/ 21 h 123"/>
                <a:gd name="T48" fmla="*/ 48 w 82"/>
                <a:gd name="T49" fmla="*/ 21 h 123"/>
                <a:gd name="T50" fmla="*/ 40 w 82"/>
                <a:gd name="T51" fmla="*/ 22 h 123"/>
                <a:gd name="T52" fmla="*/ 34 w 82"/>
                <a:gd name="T53" fmla="*/ 24 h 123"/>
                <a:gd name="T54" fmla="*/ 30 w 82"/>
                <a:gd name="T55" fmla="*/ 28 h 123"/>
                <a:gd name="T56" fmla="*/ 28 w 82"/>
                <a:gd name="T57" fmla="*/ 33 h 123"/>
                <a:gd name="T58" fmla="*/ 30 w 82"/>
                <a:gd name="T59" fmla="*/ 38 h 123"/>
                <a:gd name="T60" fmla="*/ 34 w 82"/>
                <a:gd name="T61" fmla="*/ 43 h 123"/>
                <a:gd name="T62" fmla="*/ 42 w 82"/>
                <a:gd name="T63" fmla="*/ 47 h 123"/>
                <a:gd name="T64" fmla="*/ 51 w 82"/>
                <a:gd name="T65" fmla="*/ 51 h 123"/>
                <a:gd name="T66" fmla="*/ 64 w 82"/>
                <a:gd name="T67" fmla="*/ 57 h 123"/>
                <a:gd name="T68" fmla="*/ 73 w 82"/>
                <a:gd name="T69" fmla="*/ 65 h 123"/>
                <a:gd name="T70" fmla="*/ 80 w 82"/>
                <a:gd name="T71" fmla="*/ 75 h 123"/>
                <a:gd name="T72" fmla="*/ 82 w 82"/>
                <a:gd name="T73" fmla="*/ 87 h 123"/>
                <a:gd name="T74" fmla="*/ 78 w 82"/>
                <a:gd name="T75" fmla="*/ 104 h 123"/>
                <a:gd name="T76" fmla="*/ 68 w 82"/>
                <a:gd name="T77" fmla="*/ 115 h 123"/>
                <a:gd name="T78" fmla="*/ 53 w 82"/>
                <a:gd name="T79" fmla="*/ 121 h 123"/>
                <a:gd name="T80" fmla="*/ 35 w 82"/>
                <a:gd name="T81" fmla="*/ 123 h 123"/>
                <a:gd name="T82" fmla="*/ 16 w 82"/>
                <a:gd name="T83" fmla="*/ 121 h 123"/>
                <a:gd name="T84" fmla="*/ 1 w 82"/>
                <a:gd name="T85" fmla="*/ 116 h 1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123"/>
                <a:gd name="T131" fmla="*/ 82 w 82"/>
                <a:gd name="T132" fmla="*/ 123 h 1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123">
                  <a:moveTo>
                    <a:pt x="1" y="116"/>
                  </a:moveTo>
                  <a:cubicBezTo>
                    <a:pt x="1" y="90"/>
                    <a:pt x="1" y="90"/>
                    <a:pt x="1" y="90"/>
                  </a:cubicBezTo>
                  <a:cubicBezTo>
                    <a:pt x="6" y="94"/>
                    <a:pt x="11" y="97"/>
                    <a:pt x="16" y="99"/>
                  </a:cubicBezTo>
                  <a:cubicBezTo>
                    <a:pt x="22" y="101"/>
                    <a:pt x="28" y="102"/>
                    <a:pt x="33" y="102"/>
                  </a:cubicBezTo>
                  <a:cubicBezTo>
                    <a:pt x="37" y="102"/>
                    <a:pt x="40" y="101"/>
                    <a:pt x="42" y="101"/>
                  </a:cubicBezTo>
                  <a:cubicBezTo>
                    <a:pt x="45" y="100"/>
                    <a:pt x="47" y="99"/>
                    <a:pt x="49" y="98"/>
                  </a:cubicBezTo>
                  <a:cubicBezTo>
                    <a:pt x="50" y="97"/>
                    <a:pt x="52" y="96"/>
                    <a:pt x="52" y="94"/>
                  </a:cubicBezTo>
                  <a:cubicBezTo>
                    <a:pt x="53" y="93"/>
                    <a:pt x="54" y="91"/>
                    <a:pt x="54" y="90"/>
                  </a:cubicBezTo>
                  <a:cubicBezTo>
                    <a:pt x="54" y="87"/>
                    <a:pt x="53" y="85"/>
                    <a:pt x="52" y="83"/>
                  </a:cubicBezTo>
                  <a:cubicBezTo>
                    <a:pt x="50" y="82"/>
                    <a:pt x="49" y="80"/>
                    <a:pt x="46" y="78"/>
                  </a:cubicBezTo>
                  <a:cubicBezTo>
                    <a:pt x="44" y="77"/>
                    <a:pt x="41" y="75"/>
                    <a:pt x="38" y="74"/>
                  </a:cubicBezTo>
                  <a:cubicBezTo>
                    <a:pt x="35" y="72"/>
                    <a:pt x="32" y="71"/>
                    <a:pt x="28" y="69"/>
                  </a:cubicBezTo>
                  <a:cubicBezTo>
                    <a:pt x="19" y="66"/>
                    <a:pt x="12" y="61"/>
                    <a:pt x="7" y="55"/>
                  </a:cubicBezTo>
                  <a:cubicBezTo>
                    <a:pt x="2" y="50"/>
                    <a:pt x="0" y="43"/>
                    <a:pt x="0" y="35"/>
                  </a:cubicBezTo>
                  <a:cubicBezTo>
                    <a:pt x="0" y="29"/>
                    <a:pt x="1" y="23"/>
                    <a:pt x="4" y="19"/>
                  </a:cubicBezTo>
                  <a:cubicBezTo>
                    <a:pt x="6" y="15"/>
                    <a:pt x="10" y="11"/>
                    <a:pt x="14" y="8"/>
                  </a:cubicBezTo>
                  <a:cubicBezTo>
                    <a:pt x="18" y="5"/>
                    <a:pt x="23" y="3"/>
                    <a:pt x="29" y="2"/>
                  </a:cubicBezTo>
                  <a:cubicBezTo>
                    <a:pt x="35" y="0"/>
                    <a:pt x="41" y="0"/>
                    <a:pt x="47" y="0"/>
                  </a:cubicBezTo>
                  <a:cubicBezTo>
                    <a:pt x="53" y="0"/>
                    <a:pt x="59" y="0"/>
                    <a:pt x="63" y="1"/>
                  </a:cubicBezTo>
                  <a:cubicBezTo>
                    <a:pt x="68" y="1"/>
                    <a:pt x="73" y="3"/>
                    <a:pt x="77" y="4"/>
                  </a:cubicBezTo>
                  <a:cubicBezTo>
                    <a:pt x="77" y="29"/>
                    <a:pt x="77" y="29"/>
                    <a:pt x="77" y="29"/>
                  </a:cubicBezTo>
                  <a:cubicBezTo>
                    <a:pt x="75" y="28"/>
                    <a:pt x="72" y="26"/>
                    <a:pt x="70" y="25"/>
                  </a:cubicBezTo>
                  <a:cubicBezTo>
                    <a:pt x="68" y="24"/>
                    <a:pt x="65" y="23"/>
                    <a:pt x="63" y="23"/>
                  </a:cubicBezTo>
                  <a:cubicBezTo>
                    <a:pt x="60" y="22"/>
                    <a:pt x="58" y="22"/>
                    <a:pt x="55" y="21"/>
                  </a:cubicBezTo>
                  <a:cubicBezTo>
                    <a:pt x="53" y="21"/>
                    <a:pt x="51" y="21"/>
                    <a:pt x="48" y="21"/>
                  </a:cubicBezTo>
                  <a:cubicBezTo>
                    <a:pt x="45" y="21"/>
                    <a:pt x="43" y="21"/>
                    <a:pt x="40" y="22"/>
                  </a:cubicBezTo>
                  <a:cubicBezTo>
                    <a:pt x="38" y="22"/>
                    <a:pt x="36" y="23"/>
                    <a:pt x="34" y="24"/>
                  </a:cubicBezTo>
                  <a:cubicBezTo>
                    <a:pt x="32" y="25"/>
                    <a:pt x="31" y="26"/>
                    <a:pt x="30" y="28"/>
                  </a:cubicBezTo>
                  <a:cubicBezTo>
                    <a:pt x="29" y="29"/>
                    <a:pt x="28" y="31"/>
                    <a:pt x="28" y="33"/>
                  </a:cubicBezTo>
                  <a:cubicBezTo>
                    <a:pt x="28" y="35"/>
                    <a:pt x="29" y="37"/>
                    <a:pt x="30" y="38"/>
                  </a:cubicBezTo>
                  <a:cubicBezTo>
                    <a:pt x="31" y="40"/>
                    <a:pt x="33" y="41"/>
                    <a:pt x="34" y="43"/>
                  </a:cubicBezTo>
                  <a:cubicBezTo>
                    <a:pt x="36" y="44"/>
                    <a:pt x="39" y="45"/>
                    <a:pt x="42" y="47"/>
                  </a:cubicBezTo>
                  <a:cubicBezTo>
                    <a:pt x="44" y="48"/>
                    <a:pt x="47" y="49"/>
                    <a:pt x="51" y="51"/>
                  </a:cubicBezTo>
                  <a:cubicBezTo>
                    <a:pt x="56" y="53"/>
                    <a:pt x="60" y="55"/>
                    <a:pt x="64" y="57"/>
                  </a:cubicBezTo>
                  <a:cubicBezTo>
                    <a:pt x="68" y="60"/>
                    <a:pt x="71" y="62"/>
                    <a:pt x="73" y="65"/>
                  </a:cubicBezTo>
                  <a:cubicBezTo>
                    <a:pt x="76" y="68"/>
                    <a:pt x="78" y="71"/>
                    <a:pt x="80" y="75"/>
                  </a:cubicBezTo>
                  <a:cubicBezTo>
                    <a:pt x="81" y="78"/>
                    <a:pt x="82" y="82"/>
                    <a:pt x="82" y="87"/>
                  </a:cubicBezTo>
                  <a:cubicBezTo>
                    <a:pt x="82" y="94"/>
                    <a:pt x="81" y="99"/>
                    <a:pt x="78" y="104"/>
                  </a:cubicBezTo>
                  <a:cubicBezTo>
                    <a:pt x="76" y="108"/>
                    <a:pt x="72" y="112"/>
                    <a:pt x="68" y="115"/>
                  </a:cubicBezTo>
                  <a:cubicBezTo>
                    <a:pt x="64" y="118"/>
                    <a:pt x="59" y="120"/>
                    <a:pt x="53" y="121"/>
                  </a:cubicBezTo>
                  <a:cubicBezTo>
                    <a:pt x="47" y="122"/>
                    <a:pt x="41" y="123"/>
                    <a:pt x="35" y="123"/>
                  </a:cubicBezTo>
                  <a:cubicBezTo>
                    <a:pt x="28" y="123"/>
                    <a:pt x="22" y="122"/>
                    <a:pt x="16" y="121"/>
                  </a:cubicBezTo>
                  <a:cubicBezTo>
                    <a:pt x="10" y="120"/>
                    <a:pt x="5" y="118"/>
                    <a:pt x="1" y="116"/>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9" name="Freeform 12"/>
            <p:cNvSpPr>
              <a:spLocks noChangeArrowheads="1"/>
            </p:cNvSpPr>
            <p:nvPr/>
          </p:nvSpPr>
          <p:spPr bwMode="auto">
            <a:xfrm>
              <a:off x="1586427" y="223033"/>
              <a:ext cx="181039" cy="271559"/>
            </a:xfrm>
            <a:custGeom>
              <a:avLst/>
              <a:gdLst>
                <a:gd name="T0" fmla="*/ 1 w 82"/>
                <a:gd name="T1" fmla="*/ 116 h 123"/>
                <a:gd name="T2" fmla="*/ 1 w 82"/>
                <a:gd name="T3" fmla="*/ 90 h 123"/>
                <a:gd name="T4" fmla="*/ 17 w 82"/>
                <a:gd name="T5" fmla="*/ 99 h 123"/>
                <a:gd name="T6" fmla="*/ 34 w 82"/>
                <a:gd name="T7" fmla="*/ 102 h 123"/>
                <a:gd name="T8" fmla="*/ 43 w 82"/>
                <a:gd name="T9" fmla="*/ 101 h 123"/>
                <a:gd name="T10" fmla="*/ 49 w 82"/>
                <a:gd name="T11" fmla="*/ 98 h 123"/>
                <a:gd name="T12" fmla="*/ 53 w 82"/>
                <a:gd name="T13" fmla="*/ 94 h 123"/>
                <a:gd name="T14" fmla="*/ 54 w 82"/>
                <a:gd name="T15" fmla="*/ 90 h 123"/>
                <a:gd name="T16" fmla="*/ 52 w 82"/>
                <a:gd name="T17" fmla="*/ 83 h 123"/>
                <a:gd name="T18" fmla="*/ 47 w 82"/>
                <a:gd name="T19" fmla="*/ 78 h 123"/>
                <a:gd name="T20" fmla="*/ 38 w 82"/>
                <a:gd name="T21" fmla="*/ 74 h 123"/>
                <a:gd name="T22" fmla="*/ 28 w 82"/>
                <a:gd name="T23" fmla="*/ 69 h 123"/>
                <a:gd name="T24" fmla="*/ 7 w 82"/>
                <a:gd name="T25" fmla="*/ 55 h 123"/>
                <a:gd name="T26" fmla="*/ 0 w 82"/>
                <a:gd name="T27" fmla="*/ 35 h 123"/>
                <a:gd name="T28" fmla="*/ 4 w 82"/>
                <a:gd name="T29" fmla="*/ 19 h 123"/>
                <a:gd name="T30" fmla="*/ 14 w 82"/>
                <a:gd name="T31" fmla="*/ 8 h 123"/>
                <a:gd name="T32" fmla="*/ 29 w 82"/>
                <a:gd name="T33" fmla="*/ 2 h 123"/>
                <a:gd name="T34" fmla="*/ 47 w 82"/>
                <a:gd name="T35" fmla="*/ 0 h 123"/>
                <a:gd name="T36" fmla="*/ 64 w 82"/>
                <a:gd name="T37" fmla="*/ 1 h 123"/>
                <a:gd name="T38" fmla="*/ 77 w 82"/>
                <a:gd name="T39" fmla="*/ 4 h 123"/>
                <a:gd name="T40" fmla="*/ 77 w 82"/>
                <a:gd name="T41" fmla="*/ 29 h 123"/>
                <a:gd name="T42" fmla="*/ 70 w 82"/>
                <a:gd name="T43" fmla="*/ 25 h 123"/>
                <a:gd name="T44" fmla="*/ 63 w 82"/>
                <a:gd name="T45" fmla="*/ 23 h 123"/>
                <a:gd name="T46" fmla="*/ 56 w 82"/>
                <a:gd name="T47" fmla="*/ 21 h 123"/>
                <a:gd name="T48" fmla="*/ 49 w 82"/>
                <a:gd name="T49" fmla="*/ 21 h 123"/>
                <a:gd name="T50" fmla="*/ 40 w 82"/>
                <a:gd name="T51" fmla="*/ 22 h 123"/>
                <a:gd name="T52" fmla="*/ 34 w 82"/>
                <a:gd name="T53" fmla="*/ 24 h 123"/>
                <a:gd name="T54" fmla="*/ 30 w 82"/>
                <a:gd name="T55" fmla="*/ 28 h 123"/>
                <a:gd name="T56" fmla="*/ 29 w 82"/>
                <a:gd name="T57" fmla="*/ 33 h 123"/>
                <a:gd name="T58" fmla="*/ 30 w 82"/>
                <a:gd name="T59" fmla="*/ 38 h 123"/>
                <a:gd name="T60" fmla="*/ 35 w 82"/>
                <a:gd name="T61" fmla="*/ 43 h 123"/>
                <a:gd name="T62" fmla="*/ 42 w 82"/>
                <a:gd name="T63" fmla="*/ 47 h 123"/>
                <a:gd name="T64" fmla="*/ 51 w 82"/>
                <a:gd name="T65" fmla="*/ 51 h 123"/>
                <a:gd name="T66" fmla="*/ 64 w 82"/>
                <a:gd name="T67" fmla="*/ 57 h 123"/>
                <a:gd name="T68" fmla="*/ 74 w 82"/>
                <a:gd name="T69" fmla="*/ 65 h 123"/>
                <a:gd name="T70" fmla="*/ 80 w 82"/>
                <a:gd name="T71" fmla="*/ 75 h 123"/>
                <a:gd name="T72" fmla="*/ 82 w 82"/>
                <a:gd name="T73" fmla="*/ 87 h 123"/>
                <a:gd name="T74" fmla="*/ 78 w 82"/>
                <a:gd name="T75" fmla="*/ 104 h 123"/>
                <a:gd name="T76" fmla="*/ 68 w 82"/>
                <a:gd name="T77" fmla="*/ 115 h 123"/>
                <a:gd name="T78" fmla="*/ 53 w 82"/>
                <a:gd name="T79" fmla="*/ 121 h 123"/>
                <a:gd name="T80" fmla="*/ 35 w 82"/>
                <a:gd name="T81" fmla="*/ 123 h 123"/>
                <a:gd name="T82" fmla="*/ 16 w 82"/>
                <a:gd name="T83" fmla="*/ 121 h 123"/>
                <a:gd name="T84" fmla="*/ 1 w 82"/>
                <a:gd name="T85" fmla="*/ 116 h 1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123"/>
                <a:gd name="T131" fmla="*/ 82 w 82"/>
                <a:gd name="T132" fmla="*/ 123 h 1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123">
                  <a:moveTo>
                    <a:pt x="1" y="116"/>
                  </a:moveTo>
                  <a:cubicBezTo>
                    <a:pt x="1" y="90"/>
                    <a:pt x="1" y="90"/>
                    <a:pt x="1" y="90"/>
                  </a:cubicBezTo>
                  <a:cubicBezTo>
                    <a:pt x="6" y="94"/>
                    <a:pt x="11" y="97"/>
                    <a:pt x="17" y="99"/>
                  </a:cubicBezTo>
                  <a:cubicBezTo>
                    <a:pt x="22" y="101"/>
                    <a:pt x="28" y="102"/>
                    <a:pt x="34" y="102"/>
                  </a:cubicBezTo>
                  <a:cubicBezTo>
                    <a:pt x="37" y="102"/>
                    <a:pt x="40" y="101"/>
                    <a:pt x="43" y="101"/>
                  </a:cubicBezTo>
                  <a:cubicBezTo>
                    <a:pt x="45" y="100"/>
                    <a:pt x="47" y="99"/>
                    <a:pt x="49" y="98"/>
                  </a:cubicBezTo>
                  <a:cubicBezTo>
                    <a:pt x="51" y="97"/>
                    <a:pt x="52" y="96"/>
                    <a:pt x="53" y="94"/>
                  </a:cubicBezTo>
                  <a:cubicBezTo>
                    <a:pt x="54" y="93"/>
                    <a:pt x="54" y="91"/>
                    <a:pt x="54" y="90"/>
                  </a:cubicBezTo>
                  <a:cubicBezTo>
                    <a:pt x="54" y="87"/>
                    <a:pt x="53" y="85"/>
                    <a:pt x="52" y="83"/>
                  </a:cubicBezTo>
                  <a:cubicBezTo>
                    <a:pt x="51" y="82"/>
                    <a:pt x="49" y="80"/>
                    <a:pt x="47" y="78"/>
                  </a:cubicBezTo>
                  <a:cubicBezTo>
                    <a:pt x="44" y="77"/>
                    <a:pt x="41" y="75"/>
                    <a:pt x="38" y="74"/>
                  </a:cubicBezTo>
                  <a:cubicBezTo>
                    <a:pt x="35" y="72"/>
                    <a:pt x="32" y="71"/>
                    <a:pt x="28" y="69"/>
                  </a:cubicBezTo>
                  <a:cubicBezTo>
                    <a:pt x="19" y="66"/>
                    <a:pt x="12" y="61"/>
                    <a:pt x="7" y="55"/>
                  </a:cubicBezTo>
                  <a:cubicBezTo>
                    <a:pt x="3" y="50"/>
                    <a:pt x="0" y="43"/>
                    <a:pt x="0" y="35"/>
                  </a:cubicBezTo>
                  <a:cubicBezTo>
                    <a:pt x="0" y="29"/>
                    <a:pt x="2" y="23"/>
                    <a:pt x="4" y="19"/>
                  </a:cubicBezTo>
                  <a:cubicBezTo>
                    <a:pt x="7" y="15"/>
                    <a:pt x="10" y="11"/>
                    <a:pt x="14" y="8"/>
                  </a:cubicBezTo>
                  <a:cubicBezTo>
                    <a:pt x="19" y="5"/>
                    <a:pt x="24" y="3"/>
                    <a:pt x="29" y="2"/>
                  </a:cubicBezTo>
                  <a:cubicBezTo>
                    <a:pt x="35" y="0"/>
                    <a:pt x="41" y="0"/>
                    <a:pt x="47" y="0"/>
                  </a:cubicBezTo>
                  <a:cubicBezTo>
                    <a:pt x="53" y="0"/>
                    <a:pt x="59" y="0"/>
                    <a:pt x="64" y="1"/>
                  </a:cubicBezTo>
                  <a:cubicBezTo>
                    <a:pt x="68" y="1"/>
                    <a:pt x="73" y="3"/>
                    <a:pt x="77" y="4"/>
                  </a:cubicBezTo>
                  <a:cubicBezTo>
                    <a:pt x="77" y="29"/>
                    <a:pt x="77" y="29"/>
                    <a:pt x="77" y="29"/>
                  </a:cubicBezTo>
                  <a:cubicBezTo>
                    <a:pt x="75" y="28"/>
                    <a:pt x="73" y="26"/>
                    <a:pt x="70" y="25"/>
                  </a:cubicBezTo>
                  <a:cubicBezTo>
                    <a:pt x="68" y="24"/>
                    <a:pt x="66" y="23"/>
                    <a:pt x="63" y="23"/>
                  </a:cubicBezTo>
                  <a:cubicBezTo>
                    <a:pt x="61" y="22"/>
                    <a:pt x="58" y="22"/>
                    <a:pt x="56" y="21"/>
                  </a:cubicBezTo>
                  <a:cubicBezTo>
                    <a:pt x="53" y="21"/>
                    <a:pt x="51" y="21"/>
                    <a:pt x="49" y="21"/>
                  </a:cubicBezTo>
                  <a:cubicBezTo>
                    <a:pt x="46" y="21"/>
                    <a:pt x="43" y="21"/>
                    <a:pt x="40" y="22"/>
                  </a:cubicBezTo>
                  <a:cubicBezTo>
                    <a:pt x="38" y="22"/>
                    <a:pt x="36" y="23"/>
                    <a:pt x="34" y="24"/>
                  </a:cubicBezTo>
                  <a:cubicBezTo>
                    <a:pt x="32" y="25"/>
                    <a:pt x="31" y="26"/>
                    <a:pt x="30" y="28"/>
                  </a:cubicBezTo>
                  <a:cubicBezTo>
                    <a:pt x="29" y="29"/>
                    <a:pt x="29" y="31"/>
                    <a:pt x="29" y="33"/>
                  </a:cubicBezTo>
                  <a:cubicBezTo>
                    <a:pt x="29" y="35"/>
                    <a:pt x="29" y="37"/>
                    <a:pt x="30" y="38"/>
                  </a:cubicBezTo>
                  <a:cubicBezTo>
                    <a:pt x="31" y="40"/>
                    <a:pt x="33" y="41"/>
                    <a:pt x="35" y="43"/>
                  </a:cubicBezTo>
                  <a:cubicBezTo>
                    <a:pt x="37" y="44"/>
                    <a:pt x="39" y="45"/>
                    <a:pt x="42" y="47"/>
                  </a:cubicBezTo>
                  <a:cubicBezTo>
                    <a:pt x="45" y="48"/>
                    <a:pt x="48" y="49"/>
                    <a:pt x="51" y="51"/>
                  </a:cubicBezTo>
                  <a:cubicBezTo>
                    <a:pt x="56" y="53"/>
                    <a:pt x="60" y="55"/>
                    <a:pt x="64" y="57"/>
                  </a:cubicBezTo>
                  <a:cubicBezTo>
                    <a:pt x="68" y="60"/>
                    <a:pt x="71" y="62"/>
                    <a:pt x="74" y="65"/>
                  </a:cubicBezTo>
                  <a:cubicBezTo>
                    <a:pt x="76" y="68"/>
                    <a:pt x="79" y="71"/>
                    <a:pt x="80" y="75"/>
                  </a:cubicBezTo>
                  <a:cubicBezTo>
                    <a:pt x="81" y="78"/>
                    <a:pt x="82" y="82"/>
                    <a:pt x="82" y="87"/>
                  </a:cubicBezTo>
                  <a:cubicBezTo>
                    <a:pt x="82" y="94"/>
                    <a:pt x="81" y="99"/>
                    <a:pt x="78" y="104"/>
                  </a:cubicBezTo>
                  <a:cubicBezTo>
                    <a:pt x="76" y="108"/>
                    <a:pt x="72" y="112"/>
                    <a:pt x="68" y="115"/>
                  </a:cubicBezTo>
                  <a:cubicBezTo>
                    <a:pt x="64" y="118"/>
                    <a:pt x="59" y="120"/>
                    <a:pt x="53" y="121"/>
                  </a:cubicBezTo>
                  <a:cubicBezTo>
                    <a:pt x="47" y="122"/>
                    <a:pt x="41" y="123"/>
                    <a:pt x="35" y="123"/>
                  </a:cubicBezTo>
                  <a:cubicBezTo>
                    <a:pt x="28" y="123"/>
                    <a:pt x="22" y="122"/>
                    <a:pt x="16" y="121"/>
                  </a:cubicBezTo>
                  <a:cubicBezTo>
                    <a:pt x="10" y="120"/>
                    <a:pt x="5" y="118"/>
                    <a:pt x="1" y="116"/>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20" name="Freeform 13"/>
            <p:cNvSpPr>
              <a:spLocks noEditPoints="1" noChangeArrowheads="1"/>
            </p:cNvSpPr>
            <p:nvPr/>
          </p:nvSpPr>
          <p:spPr bwMode="auto">
            <a:xfrm>
              <a:off x="2168738" y="0"/>
              <a:ext cx="1008781" cy="1103966"/>
            </a:xfrm>
            <a:custGeom>
              <a:avLst/>
              <a:gdLst>
                <a:gd name="T0" fmla="*/ 0 w 457"/>
                <a:gd name="T1" fmla="*/ 250 h 500"/>
                <a:gd name="T2" fmla="*/ 228 w 457"/>
                <a:gd name="T3" fmla="*/ 500 h 500"/>
                <a:gd name="T4" fmla="*/ 457 w 457"/>
                <a:gd name="T5" fmla="*/ 250 h 500"/>
                <a:gd name="T6" fmla="*/ 228 w 457"/>
                <a:gd name="T7" fmla="*/ 0 h 500"/>
                <a:gd name="T8" fmla="*/ 0 w 457"/>
                <a:gd name="T9" fmla="*/ 250 h 500"/>
                <a:gd name="T10" fmla="*/ 60 w 457"/>
                <a:gd name="T11" fmla="*/ 250 h 500"/>
                <a:gd name="T12" fmla="*/ 228 w 457"/>
                <a:gd name="T13" fmla="*/ 66 h 500"/>
                <a:gd name="T14" fmla="*/ 397 w 457"/>
                <a:gd name="T15" fmla="*/ 250 h 500"/>
                <a:gd name="T16" fmla="*/ 228 w 457"/>
                <a:gd name="T17" fmla="*/ 434 h 500"/>
                <a:gd name="T18" fmla="*/ 60 w 457"/>
                <a:gd name="T19" fmla="*/ 250 h 5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7"/>
                <a:gd name="T31" fmla="*/ 0 h 500"/>
                <a:gd name="T32" fmla="*/ 457 w 457"/>
                <a:gd name="T33" fmla="*/ 500 h 5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7" h="500">
                  <a:moveTo>
                    <a:pt x="0" y="250"/>
                  </a:moveTo>
                  <a:cubicBezTo>
                    <a:pt x="0" y="388"/>
                    <a:pt x="102" y="500"/>
                    <a:pt x="228" y="500"/>
                  </a:cubicBezTo>
                  <a:cubicBezTo>
                    <a:pt x="355" y="500"/>
                    <a:pt x="457" y="388"/>
                    <a:pt x="457" y="250"/>
                  </a:cubicBezTo>
                  <a:cubicBezTo>
                    <a:pt x="457" y="112"/>
                    <a:pt x="355" y="0"/>
                    <a:pt x="228" y="0"/>
                  </a:cubicBezTo>
                  <a:cubicBezTo>
                    <a:pt x="102" y="0"/>
                    <a:pt x="0" y="112"/>
                    <a:pt x="0" y="250"/>
                  </a:cubicBezTo>
                  <a:close/>
                  <a:moveTo>
                    <a:pt x="60" y="250"/>
                  </a:moveTo>
                  <a:cubicBezTo>
                    <a:pt x="60" y="148"/>
                    <a:pt x="135" y="66"/>
                    <a:pt x="228" y="66"/>
                  </a:cubicBezTo>
                  <a:cubicBezTo>
                    <a:pt x="321" y="66"/>
                    <a:pt x="397" y="148"/>
                    <a:pt x="397" y="250"/>
                  </a:cubicBezTo>
                  <a:cubicBezTo>
                    <a:pt x="397" y="352"/>
                    <a:pt x="321" y="434"/>
                    <a:pt x="228" y="434"/>
                  </a:cubicBezTo>
                  <a:cubicBezTo>
                    <a:pt x="135" y="434"/>
                    <a:pt x="60" y="352"/>
                    <a:pt x="60" y="25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21" name="Freeform 14"/>
            <p:cNvSpPr>
              <a:spLocks noChangeArrowheads="1"/>
            </p:cNvSpPr>
            <p:nvPr/>
          </p:nvSpPr>
          <p:spPr bwMode="auto">
            <a:xfrm>
              <a:off x="1853320" y="311686"/>
              <a:ext cx="423669" cy="485260"/>
            </a:xfrm>
            <a:custGeom>
              <a:avLst/>
              <a:gdLst>
                <a:gd name="T0" fmla="*/ 192 w 192"/>
                <a:gd name="T1" fmla="*/ 58 h 220"/>
                <a:gd name="T2" fmla="*/ 134 w 192"/>
                <a:gd name="T3" fmla="*/ 0 h 220"/>
                <a:gd name="T4" fmla="*/ 58 w 192"/>
                <a:gd name="T5" fmla="*/ 0 h 220"/>
                <a:gd name="T6" fmla="*/ 0 w 192"/>
                <a:gd name="T7" fmla="*/ 58 h 220"/>
                <a:gd name="T8" fmla="*/ 0 w 192"/>
                <a:gd name="T9" fmla="*/ 162 h 220"/>
                <a:gd name="T10" fmla="*/ 58 w 192"/>
                <a:gd name="T11" fmla="*/ 220 h 220"/>
                <a:gd name="T12" fmla="*/ 134 w 192"/>
                <a:gd name="T13" fmla="*/ 220 h 220"/>
                <a:gd name="T14" fmla="*/ 192 w 192"/>
                <a:gd name="T15" fmla="*/ 162 h 220"/>
                <a:gd name="T16" fmla="*/ 192 w 192"/>
                <a:gd name="T17" fmla="*/ 58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220"/>
                <a:gd name="T29" fmla="*/ 192 w 192"/>
                <a:gd name="T30" fmla="*/ 220 h 2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220">
                  <a:moveTo>
                    <a:pt x="192" y="58"/>
                  </a:moveTo>
                  <a:cubicBezTo>
                    <a:pt x="192" y="26"/>
                    <a:pt x="166" y="0"/>
                    <a:pt x="134" y="0"/>
                  </a:cubicBezTo>
                  <a:cubicBezTo>
                    <a:pt x="58" y="0"/>
                    <a:pt x="58" y="0"/>
                    <a:pt x="58" y="0"/>
                  </a:cubicBezTo>
                  <a:cubicBezTo>
                    <a:pt x="26" y="0"/>
                    <a:pt x="0" y="26"/>
                    <a:pt x="0" y="58"/>
                  </a:cubicBezTo>
                  <a:cubicBezTo>
                    <a:pt x="0" y="162"/>
                    <a:pt x="0" y="162"/>
                    <a:pt x="0" y="162"/>
                  </a:cubicBezTo>
                  <a:cubicBezTo>
                    <a:pt x="0" y="194"/>
                    <a:pt x="26" y="220"/>
                    <a:pt x="58" y="220"/>
                  </a:cubicBezTo>
                  <a:cubicBezTo>
                    <a:pt x="134" y="220"/>
                    <a:pt x="134" y="220"/>
                    <a:pt x="134" y="220"/>
                  </a:cubicBezTo>
                  <a:cubicBezTo>
                    <a:pt x="166" y="220"/>
                    <a:pt x="192" y="194"/>
                    <a:pt x="192" y="162"/>
                  </a:cubicBezTo>
                  <a:lnTo>
                    <a:pt x="192" y="58"/>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22" name="Freeform 15"/>
            <p:cNvSpPr>
              <a:spLocks noChangeArrowheads="1"/>
            </p:cNvSpPr>
            <p:nvPr/>
          </p:nvSpPr>
          <p:spPr bwMode="auto">
            <a:xfrm>
              <a:off x="0" y="479661"/>
              <a:ext cx="2011962" cy="167041"/>
            </a:xfrm>
            <a:custGeom>
              <a:avLst/>
              <a:gdLst>
                <a:gd name="T0" fmla="*/ 912 w 912"/>
                <a:gd name="T1" fmla="*/ 37 h 76"/>
                <a:gd name="T2" fmla="*/ 875 w 912"/>
                <a:gd name="T3" fmla="*/ 0 h 76"/>
                <a:gd name="T4" fmla="*/ 37 w 912"/>
                <a:gd name="T5" fmla="*/ 0 h 76"/>
                <a:gd name="T6" fmla="*/ 0 w 912"/>
                <a:gd name="T7" fmla="*/ 37 h 76"/>
                <a:gd name="T8" fmla="*/ 0 w 912"/>
                <a:gd name="T9" fmla="*/ 39 h 76"/>
                <a:gd name="T10" fmla="*/ 37 w 912"/>
                <a:gd name="T11" fmla="*/ 76 h 76"/>
                <a:gd name="T12" fmla="*/ 875 w 912"/>
                <a:gd name="T13" fmla="*/ 76 h 76"/>
                <a:gd name="T14" fmla="*/ 912 w 912"/>
                <a:gd name="T15" fmla="*/ 39 h 76"/>
                <a:gd name="T16" fmla="*/ 912 w 912"/>
                <a:gd name="T17" fmla="*/ 37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2"/>
                <a:gd name="T28" fmla="*/ 0 h 76"/>
                <a:gd name="T29" fmla="*/ 912 w 912"/>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2" h="76">
                  <a:moveTo>
                    <a:pt x="912" y="37"/>
                  </a:moveTo>
                  <a:cubicBezTo>
                    <a:pt x="912" y="17"/>
                    <a:pt x="895" y="0"/>
                    <a:pt x="875" y="0"/>
                  </a:cubicBezTo>
                  <a:cubicBezTo>
                    <a:pt x="37" y="0"/>
                    <a:pt x="37" y="0"/>
                    <a:pt x="37" y="0"/>
                  </a:cubicBezTo>
                  <a:cubicBezTo>
                    <a:pt x="17" y="0"/>
                    <a:pt x="0" y="17"/>
                    <a:pt x="0" y="37"/>
                  </a:cubicBezTo>
                  <a:cubicBezTo>
                    <a:pt x="0" y="39"/>
                    <a:pt x="0" y="39"/>
                    <a:pt x="0" y="39"/>
                  </a:cubicBezTo>
                  <a:cubicBezTo>
                    <a:pt x="0" y="59"/>
                    <a:pt x="17" y="76"/>
                    <a:pt x="37" y="76"/>
                  </a:cubicBezTo>
                  <a:cubicBezTo>
                    <a:pt x="875" y="76"/>
                    <a:pt x="875" y="76"/>
                    <a:pt x="875" y="76"/>
                  </a:cubicBezTo>
                  <a:cubicBezTo>
                    <a:pt x="895" y="76"/>
                    <a:pt x="912" y="59"/>
                    <a:pt x="912" y="39"/>
                  </a:cubicBezTo>
                  <a:lnTo>
                    <a:pt x="912" y="37"/>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23" name="Freeform 16"/>
            <p:cNvSpPr>
              <a:spLocks noChangeArrowheads="1"/>
            </p:cNvSpPr>
            <p:nvPr/>
          </p:nvSpPr>
          <p:spPr bwMode="auto">
            <a:xfrm>
              <a:off x="661633" y="426469"/>
              <a:ext cx="106384" cy="299555"/>
            </a:xfrm>
            <a:custGeom>
              <a:avLst/>
              <a:gdLst>
                <a:gd name="T0" fmla="*/ 48 w 48"/>
                <a:gd name="T1" fmla="*/ 23 h 136"/>
                <a:gd name="T2" fmla="*/ 25 w 48"/>
                <a:gd name="T3" fmla="*/ 0 h 136"/>
                <a:gd name="T4" fmla="*/ 23 w 48"/>
                <a:gd name="T5" fmla="*/ 0 h 136"/>
                <a:gd name="T6" fmla="*/ 0 w 48"/>
                <a:gd name="T7" fmla="*/ 23 h 136"/>
                <a:gd name="T8" fmla="*/ 0 w 48"/>
                <a:gd name="T9" fmla="*/ 113 h 136"/>
                <a:gd name="T10" fmla="*/ 23 w 48"/>
                <a:gd name="T11" fmla="*/ 136 h 136"/>
                <a:gd name="T12" fmla="*/ 25 w 48"/>
                <a:gd name="T13" fmla="*/ 136 h 136"/>
                <a:gd name="T14" fmla="*/ 48 w 48"/>
                <a:gd name="T15" fmla="*/ 113 h 136"/>
                <a:gd name="T16" fmla="*/ 48 w 48"/>
                <a:gd name="T17" fmla="*/ 23 h 1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
                <a:gd name="T28" fmla="*/ 0 h 136"/>
                <a:gd name="T29" fmla="*/ 48 w 48"/>
                <a:gd name="T30" fmla="*/ 136 h 1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 h="136">
                  <a:moveTo>
                    <a:pt x="48" y="23"/>
                  </a:moveTo>
                  <a:cubicBezTo>
                    <a:pt x="48" y="10"/>
                    <a:pt x="38" y="0"/>
                    <a:pt x="25" y="0"/>
                  </a:cubicBezTo>
                  <a:cubicBezTo>
                    <a:pt x="23" y="0"/>
                    <a:pt x="23" y="0"/>
                    <a:pt x="23" y="0"/>
                  </a:cubicBezTo>
                  <a:cubicBezTo>
                    <a:pt x="10" y="0"/>
                    <a:pt x="0" y="10"/>
                    <a:pt x="0" y="23"/>
                  </a:cubicBezTo>
                  <a:cubicBezTo>
                    <a:pt x="0" y="113"/>
                    <a:pt x="0" y="113"/>
                    <a:pt x="0" y="113"/>
                  </a:cubicBezTo>
                  <a:cubicBezTo>
                    <a:pt x="0" y="126"/>
                    <a:pt x="10" y="136"/>
                    <a:pt x="23" y="136"/>
                  </a:cubicBezTo>
                  <a:cubicBezTo>
                    <a:pt x="25" y="136"/>
                    <a:pt x="25" y="136"/>
                    <a:pt x="25" y="136"/>
                  </a:cubicBezTo>
                  <a:cubicBezTo>
                    <a:pt x="38" y="136"/>
                    <a:pt x="48" y="126"/>
                    <a:pt x="48" y="113"/>
                  </a:cubicBezTo>
                  <a:lnTo>
                    <a:pt x="48" y="23"/>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24" name="Freeform 17"/>
            <p:cNvSpPr>
              <a:spLocks noChangeArrowheads="1"/>
            </p:cNvSpPr>
            <p:nvPr/>
          </p:nvSpPr>
          <p:spPr bwMode="auto">
            <a:xfrm>
              <a:off x="132513" y="611241"/>
              <a:ext cx="379809" cy="371410"/>
            </a:xfrm>
            <a:custGeom>
              <a:avLst/>
              <a:gdLst>
                <a:gd name="T0" fmla="*/ 45 w 172"/>
                <a:gd name="T1" fmla="*/ 0 h 168"/>
                <a:gd name="T2" fmla="*/ 128 w 172"/>
                <a:gd name="T3" fmla="*/ 0 h 168"/>
                <a:gd name="T4" fmla="*/ 172 w 172"/>
                <a:gd name="T5" fmla="*/ 42 h 168"/>
                <a:gd name="T6" fmla="*/ 172 w 172"/>
                <a:gd name="T7" fmla="*/ 121 h 168"/>
                <a:gd name="T8" fmla="*/ 140 w 172"/>
                <a:gd name="T9" fmla="*/ 164 h 168"/>
                <a:gd name="T10" fmla="*/ 140 w 172"/>
                <a:gd name="T11" fmla="*/ 91 h 168"/>
                <a:gd name="T12" fmla="*/ 120 w 172"/>
                <a:gd name="T13" fmla="*/ 72 h 168"/>
                <a:gd name="T14" fmla="*/ 118 w 172"/>
                <a:gd name="T15" fmla="*/ 72 h 168"/>
                <a:gd name="T16" fmla="*/ 100 w 172"/>
                <a:gd name="T17" fmla="*/ 91 h 168"/>
                <a:gd name="T18" fmla="*/ 100 w 172"/>
                <a:gd name="T19" fmla="*/ 168 h 168"/>
                <a:gd name="T20" fmla="*/ 64 w 172"/>
                <a:gd name="T21" fmla="*/ 168 h 168"/>
                <a:gd name="T22" fmla="*/ 64 w 172"/>
                <a:gd name="T23" fmla="*/ 91 h 168"/>
                <a:gd name="T24" fmla="*/ 45 w 172"/>
                <a:gd name="T25" fmla="*/ 72 h 168"/>
                <a:gd name="T26" fmla="*/ 43 w 172"/>
                <a:gd name="T27" fmla="*/ 72 h 168"/>
                <a:gd name="T28" fmla="*/ 24 w 172"/>
                <a:gd name="T29" fmla="*/ 91 h 168"/>
                <a:gd name="T30" fmla="*/ 24 w 172"/>
                <a:gd name="T31" fmla="*/ 162 h 168"/>
                <a:gd name="T32" fmla="*/ 0 w 172"/>
                <a:gd name="T33" fmla="*/ 121 h 168"/>
                <a:gd name="T34" fmla="*/ 0 w 172"/>
                <a:gd name="T35" fmla="*/ 42 h 168"/>
                <a:gd name="T36" fmla="*/ 45 w 172"/>
                <a:gd name="T37" fmla="*/ 0 h 16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2"/>
                <a:gd name="T58" fmla="*/ 0 h 168"/>
                <a:gd name="T59" fmla="*/ 172 w 172"/>
                <a:gd name="T60" fmla="*/ 168 h 16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2" h="168">
                  <a:moveTo>
                    <a:pt x="45" y="0"/>
                  </a:moveTo>
                  <a:cubicBezTo>
                    <a:pt x="128" y="0"/>
                    <a:pt x="128" y="0"/>
                    <a:pt x="128" y="0"/>
                  </a:cubicBezTo>
                  <a:cubicBezTo>
                    <a:pt x="153" y="0"/>
                    <a:pt x="172" y="17"/>
                    <a:pt x="172" y="42"/>
                  </a:cubicBezTo>
                  <a:cubicBezTo>
                    <a:pt x="172" y="121"/>
                    <a:pt x="172" y="121"/>
                    <a:pt x="172" y="121"/>
                  </a:cubicBezTo>
                  <a:cubicBezTo>
                    <a:pt x="172" y="142"/>
                    <a:pt x="160" y="159"/>
                    <a:pt x="140" y="164"/>
                  </a:cubicBezTo>
                  <a:cubicBezTo>
                    <a:pt x="140" y="91"/>
                    <a:pt x="140" y="91"/>
                    <a:pt x="140" y="91"/>
                  </a:cubicBezTo>
                  <a:cubicBezTo>
                    <a:pt x="140" y="78"/>
                    <a:pt x="130" y="72"/>
                    <a:pt x="120" y="72"/>
                  </a:cubicBezTo>
                  <a:cubicBezTo>
                    <a:pt x="118" y="72"/>
                    <a:pt x="118" y="72"/>
                    <a:pt x="118" y="72"/>
                  </a:cubicBezTo>
                  <a:cubicBezTo>
                    <a:pt x="109" y="72"/>
                    <a:pt x="100" y="78"/>
                    <a:pt x="100" y="91"/>
                  </a:cubicBezTo>
                  <a:cubicBezTo>
                    <a:pt x="100" y="168"/>
                    <a:pt x="100" y="168"/>
                    <a:pt x="100" y="168"/>
                  </a:cubicBezTo>
                  <a:cubicBezTo>
                    <a:pt x="64" y="168"/>
                    <a:pt x="64" y="168"/>
                    <a:pt x="64" y="168"/>
                  </a:cubicBezTo>
                  <a:cubicBezTo>
                    <a:pt x="64" y="91"/>
                    <a:pt x="64" y="91"/>
                    <a:pt x="64" y="91"/>
                  </a:cubicBezTo>
                  <a:cubicBezTo>
                    <a:pt x="64" y="78"/>
                    <a:pt x="55" y="72"/>
                    <a:pt x="45" y="72"/>
                  </a:cubicBezTo>
                  <a:cubicBezTo>
                    <a:pt x="43" y="72"/>
                    <a:pt x="43" y="72"/>
                    <a:pt x="43" y="72"/>
                  </a:cubicBezTo>
                  <a:cubicBezTo>
                    <a:pt x="33" y="72"/>
                    <a:pt x="24" y="78"/>
                    <a:pt x="24" y="91"/>
                  </a:cubicBezTo>
                  <a:cubicBezTo>
                    <a:pt x="24" y="162"/>
                    <a:pt x="24" y="162"/>
                    <a:pt x="24" y="162"/>
                  </a:cubicBezTo>
                  <a:cubicBezTo>
                    <a:pt x="8" y="154"/>
                    <a:pt x="0" y="139"/>
                    <a:pt x="0" y="121"/>
                  </a:cubicBezTo>
                  <a:cubicBezTo>
                    <a:pt x="0" y="42"/>
                    <a:pt x="0" y="42"/>
                    <a:pt x="0" y="42"/>
                  </a:cubicBezTo>
                  <a:cubicBezTo>
                    <a:pt x="0" y="17"/>
                    <a:pt x="20" y="0"/>
                    <a:pt x="45" y="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grpSp>
      <p:sp>
        <p:nvSpPr>
          <p:cNvPr id="25" name="Freeform 18"/>
          <p:cNvSpPr>
            <a:spLocks noChangeArrowheads="1"/>
          </p:cNvSpPr>
          <p:nvPr/>
        </p:nvSpPr>
        <p:spPr bwMode="auto">
          <a:xfrm>
            <a:off x="2591375" y="3359651"/>
            <a:ext cx="1113184" cy="2749516"/>
          </a:xfrm>
          <a:custGeom>
            <a:avLst/>
            <a:gdLst>
              <a:gd name="T0" fmla="*/ 191 w 617"/>
              <a:gd name="T1" fmla="*/ 76 h 1524"/>
              <a:gd name="T2" fmla="*/ 287 w 617"/>
              <a:gd name="T3" fmla="*/ 7 h 1524"/>
              <a:gd name="T4" fmla="*/ 538 w 617"/>
              <a:gd name="T5" fmla="*/ 42 h 1524"/>
              <a:gd name="T6" fmla="*/ 610 w 617"/>
              <a:gd name="T7" fmla="*/ 135 h 1524"/>
              <a:gd name="T8" fmla="*/ 425 w 617"/>
              <a:gd name="T9" fmla="*/ 1445 h 1524"/>
              <a:gd name="T10" fmla="*/ 329 w 617"/>
              <a:gd name="T11" fmla="*/ 1517 h 1524"/>
              <a:gd name="T12" fmla="*/ 79 w 617"/>
              <a:gd name="T13" fmla="*/ 1482 h 1524"/>
              <a:gd name="T14" fmla="*/ 7 w 617"/>
              <a:gd name="T15" fmla="*/ 1386 h 1524"/>
              <a:gd name="T16" fmla="*/ 191 w 617"/>
              <a:gd name="T17" fmla="*/ 76 h 15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7"/>
              <a:gd name="T28" fmla="*/ 0 h 1524"/>
              <a:gd name="T29" fmla="*/ 617 w 617"/>
              <a:gd name="T30" fmla="*/ 1524 h 15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7" h="1524">
                <a:moveTo>
                  <a:pt x="191" y="76"/>
                </a:moveTo>
                <a:cubicBezTo>
                  <a:pt x="198" y="30"/>
                  <a:pt x="241" y="0"/>
                  <a:pt x="287" y="7"/>
                </a:cubicBezTo>
                <a:cubicBezTo>
                  <a:pt x="538" y="42"/>
                  <a:pt x="538" y="42"/>
                  <a:pt x="538" y="42"/>
                </a:cubicBezTo>
                <a:cubicBezTo>
                  <a:pt x="584" y="49"/>
                  <a:pt x="617" y="89"/>
                  <a:pt x="610" y="135"/>
                </a:cubicBezTo>
                <a:cubicBezTo>
                  <a:pt x="425" y="1445"/>
                  <a:pt x="425" y="1445"/>
                  <a:pt x="425" y="1445"/>
                </a:cubicBezTo>
                <a:cubicBezTo>
                  <a:pt x="419" y="1492"/>
                  <a:pt x="376" y="1524"/>
                  <a:pt x="329" y="1517"/>
                </a:cubicBezTo>
                <a:cubicBezTo>
                  <a:pt x="79" y="1482"/>
                  <a:pt x="79" y="1482"/>
                  <a:pt x="79" y="1482"/>
                </a:cubicBezTo>
                <a:cubicBezTo>
                  <a:pt x="32" y="1475"/>
                  <a:pt x="0" y="1432"/>
                  <a:pt x="7" y="1386"/>
                </a:cubicBezTo>
                <a:lnTo>
                  <a:pt x="191" y="76"/>
                </a:lnTo>
                <a:close/>
              </a:path>
            </a:pathLst>
          </a:custGeom>
          <a:solidFill>
            <a:schemeClr val="bg1">
              <a:lumMod val="50000"/>
            </a:schemeClr>
          </a:solidFill>
          <a:ln>
            <a:solidFill>
              <a:schemeClr val="bg1"/>
            </a:solidFill>
          </a:ln>
          <a:effectLst>
            <a:outerShdw blurRad="190500" dist="63500" dir="2700000" algn="tl" rotWithShape="0">
              <a:prstClr val="black">
                <a:alpha val="25000"/>
              </a:prstClr>
            </a:outerShdw>
          </a:effectLst>
        </p:spPr>
        <p:txBody>
          <a:bodyPr anchor="ctr"/>
          <a:lstStyle/>
          <a:p>
            <a:pPr algn="ctr"/>
            <a:endParaRPr lang="zh-CN" altLang="zh-CN">
              <a:solidFill>
                <a:srgbClr val="FFFFFF"/>
              </a:solidFill>
              <a:cs typeface="+mn-ea"/>
              <a:sym typeface="+mn-lt"/>
            </a:endParaRPr>
          </a:p>
        </p:txBody>
      </p:sp>
      <p:sp>
        <p:nvSpPr>
          <p:cNvPr id="26" name="Freeform 19"/>
          <p:cNvSpPr>
            <a:spLocks noChangeArrowheads="1"/>
          </p:cNvSpPr>
          <p:nvPr/>
        </p:nvSpPr>
        <p:spPr bwMode="auto">
          <a:xfrm>
            <a:off x="3137712" y="3416848"/>
            <a:ext cx="234824" cy="234822"/>
          </a:xfrm>
          <a:custGeom>
            <a:avLst/>
            <a:gdLst>
              <a:gd name="T0" fmla="*/ 118 w 130"/>
              <a:gd name="T1" fmla="*/ 43 h 130"/>
              <a:gd name="T2" fmla="*/ 43 w 130"/>
              <a:gd name="T3" fmla="*/ 12 h 130"/>
              <a:gd name="T4" fmla="*/ 12 w 130"/>
              <a:gd name="T5" fmla="*/ 86 h 130"/>
              <a:gd name="T6" fmla="*/ 86 w 130"/>
              <a:gd name="T7" fmla="*/ 118 h 130"/>
              <a:gd name="T8" fmla="*/ 118 w 130"/>
              <a:gd name="T9" fmla="*/ 43 h 130"/>
              <a:gd name="T10" fmla="*/ 0 60000 65536"/>
              <a:gd name="T11" fmla="*/ 0 60000 65536"/>
              <a:gd name="T12" fmla="*/ 0 60000 65536"/>
              <a:gd name="T13" fmla="*/ 0 60000 65536"/>
              <a:gd name="T14" fmla="*/ 0 60000 65536"/>
              <a:gd name="T15" fmla="*/ 0 w 130"/>
              <a:gd name="T16" fmla="*/ 0 h 130"/>
              <a:gd name="T17" fmla="*/ 130 w 130"/>
              <a:gd name="T18" fmla="*/ 130 h 130"/>
            </a:gdLst>
            <a:ahLst/>
            <a:cxnLst>
              <a:cxn ang="T10">
                <a:pos x="T0" y="T1"/>
              </a:cxn>
              <a:cxn ang="T11">
                <a:pos x="T2" y="T3"/>
              </a:cxn>
              <a:cxn ang="T12">
                <a:pos x="T4" y="T5"/>
              </a:cxn>
              <a:cxn ang="T13">
                <a:pos x="T6" y="T7"/>
              </a:cxn>
              <a:cxn ang="T14">
                <a:pos x="T8" y="T9"/>
              </a:cxn>
            </a:cxnLst>
            <a:rect l="T15" t="T16" r="T17" b="T18"/>
            <a:pathLst>
              <a:path w="130" h="130">
                <a:moveTo>
                  <a:pt x="118" y="43"/>
                </a:moveTo>
                <a:cubicBezTo>
                  <a:pt x="106" y="14"/>
                  <a:pt x="73" y="0"/>
                  <a:pt x="43" y="12"/>
                </a:cubicBezTo>
                <a:cubicBezTo>
                  <a:pt x="14" y="23"/>
                  <a:pt x="0" y="57"/>
                  <a:pt x="12" y="86"/>
                </a:cubicBezTo>
                <a:cubicBezTo>
                  <a:pt x="24" y="115"/>
                  <a:pt x="57" y="130"/>
                  <a:pt x="86" y="118"/>
                </a:cubicBezTo>
                <a:cubicBezTo>
                  <a:pt x="116" y="106"/>
                  <a:pt x="130" y="73"/>
                  <a:pt x="118" y="43"/>
                </a:cubicBezTo>
                <a:close/>
              </a:path>
            </a:pathLst>
          </a:custGeom>
          <a:solidFill>
            <a:schemeClr val="bg1"/>
          </a:solidFill>
          <a:ln>
            <a:noFill/>
          </a:ln>
        </p:spPr>
        <p:txBody>
          <a:bodyPr/>
          <a:lstStyle/>
          <a:p>
            <a:endParaRPr lang="zh-CN" altLang="zh-CN">
              <a:solidFill>
                <a:srgbClr val="000000"/>
              </a:solidFill>
              <a:cs typeface="+mn-ea"/>
              <a:sym typeface="+mn-lt"/>
            </a:endParaRPr>
          </a:p>
        </p:txBody>
      </p:sp>
      <p:sp>
        <p:nvSpPr>
          <p:cNvPr id="27" name="Freeform 20"/>
          <p:cNvSpPr>
            <a:spLocks noChangeArrowheads="1"/>
          </p:cNvSpPr>
          <p:nvPr/>
        </p:nvSpPr>
        <p:spPr bwMode="auto">
          <a:xfrm>
            <a:off x="3135736" y="3423974"/>
            <a:ext cx="176862" cy="211044"/>
          </a:xfrm>
          <a:custGeom>
            <a:avLst/>
            <a:gdLst>
              <a:gd name="T0" fmla="*/ 66 w 98"/>
              <a:gd name="T1" fmla="*/ 17 h 117"/>
              <a:gd name="T2" fmla="*/ 98 w 98"/>
              <a:gd name="T3" fmla="*/ 14 h 117"/>
              <a:gd name="T4" fmla="*/ 43 w 98"/>
              <a:gd name="T5" fmla="*/ 8 h 117"/>
              <a:gd name="T6" fmla="*/ 12 w 98"/>
              <a:gd name="T7" fmla="*/ 82 h 117"/>
              <a:gd name="T8" fmla="*/ 55 w 98"/>
              <a:gd name="T9" fmla="*/ 117 h 117"/>
              <a:gd name="T10" fmla="*/ 35 w 98"/>
              <a:gd name="T11" fmla="*/ 92 h 117"/>
              <a:gd name="T12" fmla="*/ 66 w 98"/>
              <a:gd name="T13" fmla="*/ 17 h 117"/>
              <a:gd name="T14" fmla="*/ 0 60000 65536"/>
              <a:gd name="T15" fmla="*/ 0 60000 65536"/>
              <a:gd name="T16" fmla="*/ 0 60000 65536"/>
              <a:gd name="T17" fmla="*/ 0 60000 65536"/>
              <a:gd name="T18" fmla="*/ 0 60000 65536"/>
              <a:gd name="T19" fmla="*/ 0 60000 65536"/>
              <a:gd name="T20" fmla="*/ 0 60000 65536"/>
              <a:gd name="T21" fmla="*/ 0 w 98"/>
              <a:gd name="T22" fmla="*/ 0 h 117"/>
              <a:gd name="T23" fmla="*/ 98 w 98"/>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 h="117">
                <a:moveTo>
                  <a:pt x="66" y="17"/>
                </a:moveTo>
                <a:cubicBezTo>
                  <a:pt x="77" y="13"/>
                  <a:pt x="88" y="12"/>
                  <a:pt x="98" y="14"/>
                </a:cubicBezTo>
                <a:cubicBezTo>
                  <a:pt x="83" y="3"/>
                  <a:pt x="62" y="0"/>
                  <a:pt x="43" y="8"/>
                </a:cubicBezTo>
                <a:cubicBezTo>
                  <a:pt x="14" y="19"/>
                  <a:pt x="0" y="53"/>
                  <a:pt x="12" y="82"/>
                </a:cubicBezTo>
                <a:cubicBezTo>
                  <a:pt x="19" y="101"/>
                  <a:pt x="36" y="114"/>
                  <a:pt x="55" y="117"/>
                </a:cubicBezTo>
                <a:cubicBezTo>
                  <a:pt x="46" y="111"/>
                  <a:pt x="39" y="102"/>
                  <a:pt x="35" y="92"/>
                </a:cubicBezTo>
                <a:cubicBezTo>
                  <a:pt x="23" y="63"/>
                  <a:pt x="37" y="29"/>
                  <a:pt x="66" y="17"/>
                </a:cubicBezTo>
                <a:close/>
              </a:path>
            </a:pathLst>
          </a:custGeom>
          <a:solidFill>
            <a:srgbClr val="1335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28" name="Freeform 21"/>
          <p:cNvSpPr>
            <a:spLocks noChangeArrowheads="1"/>
          </p:cNvSpPr>
          <p:nvPr/>
        </p:nvSpPr>
        <p:spPr bwMode="auto">
          <a:xfrm>
            <a:off x="3455849" y="3271053"/>
            <a:ext cx="1371786" cy="2758436"/>
          </a:xfrm>
          <a:custGeom>
            <a:avLst/>
            <a:gdLst>
              <a:gd name="T0" fmla="*/ 12 w 761"/>
              <a:gd name="T1" fmla="*/ 175 h 1529"/>
              <a:gd name="T2" fmla="*/ 73 w 761"/>
              <a:gd name="T3" fmla="*/ 75 h 1529"/>
              <a:gd name="T4" fmla="*/ 319 w 761"/>
              <a:gd name="T5" fmla="*/ 12 h 1529"/>
              <a:gd name="T6" fmla="*/ 421 w 761"/>
              <a:gd name="T7" fmla="*/ 70 h 1529"/>
              <a:gd name="T8" fmla="*/ 750 w 761"/>
              <a:gd name="T9" fmla="*/ 1352 h 1529"/>
              <a:gd name="T10" fmla="*/ 689 w 761"/>
              <a:gd name="T11" fmla="*/ 1454 h 1529"/>
              <a:gd name="T12" fmla="*/ 443 w 761"/>
              <a:gd name="T13" fmla="*/ 1517 h 1529"/>
              <a:gd name="T14" fmla="*/ 340 w 761"/>
              <a:gd name="T15" fmla="*/ 1457 h 1529"/>
              <a:gd name="T16" fmla="*/ 12 w 761"/>
              <a:gd name="T17" fmla="*/ 175 h 15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1"/>
              <a:gd name="T28" fmla="*/ 0 h 1529"/>
              <a:gd name="T29" fmla="*/ 761 w 761"/>
              <a:gd name="T30" fmla="*/ 1529 h 15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1" h="1529">
                <a:moveTo>
                  <a:pt x="12" y="175"/>
                </a:moveTo>
                <a:cubicBezTo>
                  <a:pt x="0" y="130"/>
                  <a:pt x="28" y="86"/>
                  <a:pt x="73" y="75"/>
                </a:cubicBezTo>
                <a:cubicBezTo>
                  <a:pt x="319" y="12"/>
                  <a:pt x="319" y="12"/>
                  <a:pt x="319" y="12"/>
                </a:cubicBezTo>
                <a:cubicBezTo>
                  <a:pt x="364" y="0"/>
                  <a:pt x="410" y="25"/>
                  <a:pt x="421" y="70"/>
                </a:cubicBezTo>
                <a:cubicBezTo>
                  <a:pt x="750" y="1352"/>
                  <a:pt x="750" y="1352"/>
                  <a:pt x="750" y="1352"/>
                </a:cubicBezTo>
                <a:cubicBezTo>
                  <a:pt x="761" y="1397"/>
                  <a:pt x="734" y="1443"/>
                  <a:pt x="689" y="1454"/>
                </a:cubicBezTo>
                <a:cubicBezTo>
                  <a:pt x="443" y="1517"/>
                  <a:pt x="443" y="1517"/>
                  <a:pt x="443" y="1517"/>
                </a:cubicBezTo>
                <a:cubicBezTo>
                  <a:pt x="398" y="1529"/>
                  <a:pt x="352" y="1502"/>
                  <a:pt x="340" y="1457"/>
                </a:cubicBezTo>
                <a:lnTo>
                  <a:pt x="12" y="175"/>
                </a:lnTo>
                <a:close/>
              </a:path>
            </a:pathLst>
          </a:custGeom>
          <a:gradFill>
            <a:gsLst>
              <a:gs pos="0">
                <a:srgbClr val="585858"/>
              </a:gs>
              <a:gs pos="95000">
                <a:srgbClr val="202020"/>
              </a:gs>
            </a:gsLst>
            <a:lin ang="0" scaled="0"/>
          </a:gradFill>
          <a:ln w="19050" cap="flat" cmpd="sng">
            <a:solidFill>
              <a:schemeClr val="bg1"/>
            </a:solidFill>
            <a:bevel/>
            <a:headEnd/>
            <a:tailEnd/>
          </a:ln>
          <a:effectLst>
            <a:outerShdw blurRad="190500" dist="63500" dir="2700000" algn="tl" rotWithShape="0">
              <a:prstClr val="black">
                <a:alpha val="25000"/>
              </a:prstClr>
            </a:outerShdw>
          </a:effectLst>
        </p:spPr>
        <p:txBody>
          <a:bodyPr anchor="ctr"/>
          <a:lstStyle/>
          <a:p>
            <a:pPr algn="ctr"/>
            <a:endParaRPr lang="zh-CN" altLang="zh-CN">
              <a:solidFill>
                <a:srgbClr val="C1AC97"/>
              </a:solidFill>
              <a:cs typeface="+mn-ea"/>
              <a:sym typeface="+mn-lt"/>
            </a:endParaRPr>
          </a:p>
        </p:txBody>
      </p:sp>
      <p:sp>
        <p:nvSpPr>
          <p:cNvPr id="29" name="Freeform 22"/>
          <p:cNvSpPr>
            <a:spLocks noChangeArrowheads="1"/>
          </p:cNvSpPr>
          <p:nvPr/>
        </p:nvSpPr>
        <p:spPr bwMode="auto">
          <a:xfrm>
            <a:off x="3670858" y="3384844"/>
            <a:ext cx="227394" cy="227392"/>
          </a:xfrm>
          <a:custGeom>
            <a:avLst/>
            <a:gdLst>
              <a:gd name="T0" fmla="*/ 104 w 126"/>
              <a:gd name="T1" fmla="*/ 23 h 126"/>
              <a:gd name="T2" fmla="*/ 23 w 126"/>
              <a:gd name="T3" fmla="*/ 22 h 126"/>
              <a:gd name="T4" fmla="*/ 22 w 126"/>
              <a:gd name="T5" fmla="*/ 103 h 126"/>
              <a:gd name="T6" fmla="*/ 103 w 126"/>
              <a:gd name="T7" fmla="*/ 104 h 126"/>
              <a:gd name="T8" fmla="*/ 104 w 126"/>
              <a:gd name="T9" fmla="*/ 23 h 126"/>
              <a:gd name="T10" fmla="*/ 0 60000 65536"/>
              <a:gd name="T11" fmla="*/ 0 60000 65536"/>
              <a:gd name="T12" fmla="*/ 0 60000 65536"/>
              <a:gd name="T13" fmla="*/ 0 60000 65536"/>
              <a:gd name="T14" fmla="*/ 0 60000 65536"/>
              <a:gd name="T15" fmla="*/ 0 w 126"/>
              <a:gd name="T16" fmla="*/ 0 h 126"/>
              <a:gd name="T17" fmla="*/ 126 w 126"/>
              <a:gd name="T18" fmla="*/ 126 h 126"/>
            </a:gdLst>
            <a:ahLst/>
            <a:cxnLst>
              <a:cxn ang="T10">
                <a:pos x="T0" y="T1"/>
              </a:cxn>
              <a:cxn ang="T11">
                <a:pos x="T2" y="T3"/>
              </a:cxn>
              <a:cxn ang="T12">
                <a:pos x="T4" y="T5"/>
              </a:cxn>
              <a:cxn ang="T13">
                <a:pos x="T6" y="T7"/>
              </a:cxn>
              <a:cxn ang="T14">
                <a:pos x="T8" y="T9"/>
              </a:cxn>
            </a:cxnLst>
            <a:rect l="T15" t="T16" r="T17" b="T18"/>
            <a:pathLst>
              <a:path w="126" h="126">
                <a:moveTo>
                  <a:pt x="104" y="23"/>
                </a:moveTo>
                <a:cubicBezTo>
                  <a:pt x="82" y="0"/>
                  <a:pt x="46" y="0"/>
                  <a:pt x="23" y="22"/>
                </a:cubicBezTo>
                <a:cubicBezTo>
                  <a:pt x="0" y="44"/>
                  <a:pt x="0" y="81"/>
                  <a:pt x="22" y="103"/>
                </a:cubicBezTo>
                <a:cubicBezTo>
                  <a:pt x="44" y="126"/>
                  <a:pt x="81" y="126"/>
                  <a:pt x="103" y="104"/>
                </a:cubicBezTo>
                <a:cubicBezTo>
                  <a:pt x="126" y="82"/>
                  <a:pt x="126" y="46"/>
                  <a:pt x="104" y="23"/>
                </a:cubicBezTo>
                <a:close/>
              </a:path>
            </a:pathLst>
          </a:custGeom>
          <a:solidFill>
            <a:schemeClr val="bg1"/>
          </a:solidFill>
          <a:ln>
            <a:noFill/>
          </a:ln>
        </p:spPr>
        <p:txBody>
          <a:bodyPr/>
          <a:lstStyle/>
          <a:p>
            <a:endParaRPr lang="zh-CN" altLang="zh-CN">
              <a:solidFill>
                <a:srgbClr val="000000"/>
              </a:solidFill>
              <a:cs typeface="+mn-ea"/>
              <a:sym typeface="+mn-lt"/>
            </a:endParaRPr>
          </a:p>
        </p:txBody>
      </p:sp>
      <p:sp>
        <p:nvSpPr>
          <p:cNvPr id="30" name="Freeform 23"/>
          <p:cNvSpPr>
            <a:spLocks noChangeArrowheads="1"/>
          </p:cNvSpPr>
          <p:nvPr/>
        </p:nvSpPr>
        <p:spPr bwMode="auto">
          <a:xfrm>
            <a:off x="3667769" y="3392375"/>
            <a:ext cx="136734" cy="215504"/>
          </a:xfrm>
          <a:custGeom>
            <a:avLst/>
            <a:gdLst>
              <a:gd name="T0" fmla="*/ 48 w 76"/>
              <a:gd name="T1" fmla="*/ 19 h 120"/>
              <a:gd name="T2" fmla="*/ 76 w 76"/>
              <a:gd name="T3" fmla="*/ 4 h 120"/>
              <a:gd name="T4" fmla="*/ 23 w 76"/>
              <a:gd name="T5" fmla="*/ 19 h 120"/>
              <a:gd name="T6" fmla="*/ 22 w 76"/>
              <a:gd name="T7" fmla="*/ 100 h 120"/>
              <a:gd name="T8" fmla="*/ 75 w 76"/>
              <a:gd name="T9" fmla="*/ 116 h 120"/>
              <a:gd name="T10" fmla="*/ 47 w 76"/>
              <a:gd name="T11" fmla="*/ 100 h 120"/>
              <a:gd name="T12" fmla="*/ 48 w 76"/>
              <a:gd name="T13" fmla="*/ 19 h 120"/>
              <a:gd name="T14" fmla="*/ 0 60000 65536"/>
              <a:gd name="T15" fmla="*/ 0 60000 65536"/>
              <a:gd name="T16" fmla="*/ 0 60000 65536"/>
              <a:gd name="T17" fmla="*/ 0 60000 65536"/>
              <a:gd name="T18" fmla="*/ 0 60000 65536"/>
              <a:gd name="T19" fmla="*/ 0 60000 65536"/>
              <a:gd name="T20" fmla="*/ 0 60000 65536"/>
              <a:gd name="T21" fmla="*/ 0 w 76"/>
              <a:gd name="T22" fmla="*/ 0 h 120"/>
              <a:gd name="T23" fmla="*/ 76 w 76"/>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120">
                <a:moveTo>
                  <a:pt x="48" y="19"/>
                </a:moveTo>
                <a:cubicBezTo>
                  <a:pt x="56" y="12"/>
                  <a:pt x="66" y="7"/>
                  <a:pt x="76" y="4"/>
                </a:cubicBezTo>
                <a:cubicBezTo>
                  <a:pt x="58" y="0"/>
                  <a:pt x="38" y="5"/>
                  <a:pt x="23" y="19"/>
                </a:cubicBezTo>
                <a:cubicBezTo>
                  <a:pt x="0" y="41"/>
                  <a:pt x="0" y="78"/>
                  <a:pt x="22" y="100"/>
                </a:cubicBezTo>
                <a:cubicBezTo>
                  <a:pt x="36" y="115"/>
                  <a:pt x="56" y="120"/>
                  <a:pt x="75" y="116"/>
                </a:cubicBezTo>
                <a:cubicBezTo>
                  <a:pt x="65" y="114"/>
                  <a:pt x="55" y="108"/>
                  <a:pt x="47" y="100"/>
                </a:cubicBezTo>
                <a:cubicBezTo>
                  <a:pt x="25" y="78"/>
                  <a:pt x="25" y="42"/>
                  <a:pt x="48" y="19"/>
                </a:cubicBezTo>
                <a:close/>
              </a:path>
            </a:pathLst>
          </a:custGeom>
          <a:solidFill>
            <a:srgbClr val="1335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31" name="Freeform 24"/>
          <p:cNvSpPr>
            <a:spLocks noChangeArrowheads="1"/>
          </p:cNvSpPr>
          <p:nvPr/>
        </p:nvSpPr>
        <p:spPr bwMode="auto">
          <a:xfrm>
            <a:off x="3959865" y="2929779"/>
            <a:ext cx="2140166" cy="2526584"/>
          </a:xfrm>
          <a:custGeom>
            <a:avLst/>
            <a:gdLst>
              <a:gd name="T0" fmla="*/ 28 w 1187"/>
              <a:gd name="T1" fmla="*/ 296 h 1400"/>
              <a:gd name="T2" fmla="*/ 47 w 1187"/>
              <a:gd name="T3" fmla="*/ 180 h 1400"/>
              <a:gd name="T4" fmla="*/ 250 w 1187"/>
              <a:gd name="T5" fmla="*/ 28 h 1400"/>
              <a:gd name="T6" fmla="*/ 367 w 1187"/>
              <a:gd name="T7" fmla="*/ 43 h 1400"/>
              <a:gd name="T8" fmla="*/ 1159 w 1187"/>
              <a:gd name="T9" fmla="*/ 1102 h 1400"/>
              <a:gd name="T10" fmla="*/ 1142 w 1187"/>
              <a:gd name="T11" fmla="*/ 1221 h 1400"/>
              <a:gd name="T12" fmla="*/ 939 w 1187"/>
              <a:gd name="T13" fmla="*/ 1373 h 1400"/>
              <a:gd name="T14" fmla="*/ 821 w 1187"/>
              <a:gd name="T15" fmla="*/ 1356 h 1400"/>
              <a:gd name="T16" fmla="*/ 28 w 1187"/>
              <a:gd name="T17" fmla="*/ 296 h 1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87"/>
              <a:gd name="T28" fmla="*/ 0 h 1400"/>
              <a:gd name="T29" fmla="*/ 1187 w 1187"/>
              <a:gd name="T30" fmla="*/ 1400 h 1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87" h="1400">
                <a:moveTo>
                  <a:pt x="28" y="296"/>
                </a:moveTo>
                <a:cubicBezTo>
                  <a:pt x="0" y="259"/>
                  <a:pt x="10" y="208"/>
                  <a:pt x="47" y="180"/>
                </a:cubicBezTo>
                <a:cubicBezTo>
                  <a:pt x="250" y="28"/>
                  <a:pt x="250" y="28"/>
                  <a:pt x="250" y="28"/>
                </a:cubicBezTo>
                <a:cubicBezTo>
                  <a:pt x="287" y="0"/>
                  <a:pt x="339" y="6"/>
                  <a:pt x="367" y="43"/>
                </a:cubicBezTo>
                <a:cubicBezTo>
                  <a:pt x="1159" y="1102"/>
                  <a:pt x="1159" y="1102"/>
                  <a:pt x="1159" y="1102"/>
                </a:cubicBezTo>
                <a:cubicBezTo>
                  <a:pt x="1187" y="1140"/>
                  <a:pt x="1179" y="1193"/>
                  <a:pt x="1142" y="1221"/>
                </a:cubicBezTo>
                <a:cubicBezTo>
                  <a:pt x="939" y="1373"/>
                  <a:pt x="939" y="1373"/>
                  <a:pt x="939" y="1373"/>
                </a:cubicBezTo>
                <a:cubicBezTo>
                  <a:pt x="902" y="1400"/>
                  <a:pt x="849" y="1393"/>
                  <a:pt x="821" y="1356"/>
                </a:cubicBezTo>
                <a:lnTo>
                  <a:pt x="28" y="296"/>
                </a:lnTo>
                <a:close/>
              </a:path>
            </a:pathLst>
          </a:custGeom>
          <a:gradFill>
            <a:gsLst>
              <a:gs pos="0">
                <a:srgbClr val="F2DF6A"/>
              </a:gs>
              <a:gs pos="86000">
                <a:srgbClr val="AB622C"/>
              </a:gs>
            </a:gsLst>
            <a:lin ang="2700000" scaled="0"/>
          </a:gradFill>
          <a:ln w="19050" cap="flat" cmpd="sng">
            <a:solidFill>
              <a:schemeClr val="bg1"/>
            </a:solidFill>
            <a:bevel/>
            <a:headEnd/>
            <a:tailEnd/>
          </a:ln>
          <a:effectLst>
            <a:outerShdw blurRad="190500" dist="63500" dir="2700000" algn="tl" rotWithShape="0">
              <a:prstClr val="black">
                <a:alpha val="25000"/>
              </a:prstClr>
            </a:outerShdw>
          </a:effectLst>
        </p:spPr>
        <p:txBody>
          <a:bodyPr anchor="ctr"/>
          <a:lstStyle/>
          <a:p>
            <a:pPr algn="ctr"/>
            <a:endParaRPr lang="zh-CN" altLang="zh-CN">
              <a:solidFill>
                <a:srgbClr val="FFFFFF"/>
              </a:solidFill>
              <a:cs typeface="+mn-ea"/>
              <a:sym typeface="+mn-lt"/>
            </a:endParaRPr>
          </a:p>
        </p:txBody>
      </p:sp>
      <p:sp>
        <p:nvSpPr>
          <p:cNvPr id="32" name="Freeform 25"/>
          <p:cNvSpPr>
            <a:spLocks noChangeArrowheads="1"/>
          </p:cNvSpPr>
          <p:nvPr/>
        </p:nvSpPr>
        <p:spPr bwMode="auto">
          <a:xfrm>
            <a:off x="4144187" y="3148560"/>
            <a:ext cx="234824" cy="234822"/>
          </a:xfrm>
          <a:custGeom>
            <a:avLst/>
            <a:gdLst>
              <a:gd name="T0" fmla="*/ 87 w 130"/>
              <a:gd name="T1" fmla="*/ 12 h 130"/>
              <a:gd name="T2" fmla="*/ 12 w 130"/>
              <a:gd name="T3" fmla="*/ 42 h 130"/>
              <a:gd name="T4" fmla="*/ 42 w 130"/>
              <a:gd name="T5" fmla="*/ 117 h 130"/>
              <a:gd name="T6" fmla="*/ 117 w 130"/>
              <a:gd name="T7" fmla="*/ 87 h 130"/>
              <a:gd name="T8" fmla="*/ 87 w 130"/>
              <a:gd name="T9" fmla="*/ 12 h 130"/>
              <a:gd name="T10" fmla="*/ 0 60000 65536"/>
              <a:gd name="T11" fmla="*/ 0 60000 65536"/>
              <a:gd name="T12" fmla="*/ 0 60000 65536"/>
              <a:gd name="T13" fmla="*/ 0 60000 65536"/>
              <a:gd name="T14" fmla="*/ 0 60000 65536"/>
              <a:gd name="T15" fmla="*/ 0 w 130"/>
              <a:gd name="T16" fmla="*/ 0 h 130"/>
              <a:gd name="T17" fmla="*/ 130 w 130"/>
              <a:gd name="T18" fmla="*/ 130 h 130"/>
            </a:gdLst>
            <a:ahLst/>
            <a:cxnLst>
              <a:cxn ang="T10">
                <a:pos x="T0" y="T1"/>
              </a:cxn>
              <a:cxn ang="T11">
                <a:pos x="T2" y="T3"/>
              </a:cxn>
              <a:cxn ang="T12">
                <a:pos x="T4" y="T5"/>
              </a:cxn>
              <a:cxn ang="T13">
                <a:pos x="T6" y="T7"/>
              </a:cxn>
              <a:cxn ang="T14">
                <a:pos x="T8" y="T9"/>
              </a:cxn>
            </a:cxnLst>
            <a:rect l="T15" t="T16" r="T17" b="T18"/>
            <a:pathLst>
              <a:path w="130" h="130">
                <a:moveTo>
                  <a:pt x="87" y="12"/>
                </a:moveTo>
                <a:cubicBezTo>
                  <a:pt x="58" y="0"/>
                  <a:pt x="25" y="13"/>
                  <a:pt x="12" y="42"/>
                </a:cubicBezTo>
                <a:cubicBezTo>
                  <a:pt x="0" y="71"/>
                  <a:pt x="13" y="105"/>
                  <a:pt x="42" y="117"/>
                </a:cubicBezTo>
                <a:cubicBezTo>
                  <a:pt x="71" y="130"/>
                  <a:pt x="105" y="116"/>
                  <a:pt x="117" y="87"/>
                </a:cubicBezTo>
                <a:cubicBezTo>
                  <a:pt x="130" y="58"/>
                  <a:pt x="116" y="25"/>
                  <a:pt x="87" y="12"/>
                </a:cubicBezTo>
                <a:close/>
              </a:path>
            </a:pathLst>
          </a:custGeom>
          <a:solidFill>
            <a:schemeClr val="bg1"/>
          </a:solidFill>
          <a:ln>
            <a:noFill/>
          </a:ln>
        </p:spPr>
        <p:txBody>
          <a:bodyPr/>
          <a:lstStyle/>
          <a:p>
            <a:endParaRPr lang="zh-CN" altLang="zh-CN">
              <a:solidFill>
                <a:srgbClr val="000000"/>
              </a:solidFill>
              <a:cs typeface="+mn-ea"/>
              <a:sym typeface="+mn-lt"/>
            </a:endParaRPr>
          </a:p>
        </p:txBody>
      </p:sp>
      <p:sp>
        <p:nvSpPr>
          <p:cNvPr id="33" name="Freeform 26"/>
          <p:cNvSpPr>
            <a:spLocks noChangeArrowheads="1"/>
          </p:cNvSpPr>
          <p:nvPr/>
        </p:nvSpPr>
        <p:spPr bwMode="auto">
          <a:xfrm>
            <a:off x="4142161" y="3163624"/>
            <a:ext cx="175376" cy="211044"/>
          </a:xfrm>
          <a:custGeom>
            <a:avLst/>
            <a:gdLst>
              <a:gd name="T0" fmla="*/ 35 w 97"/>
              <a:gd name="T1" fmla="*/ 25 h 117"/>
              <a:gd name="T2" fmla="*/ 56 w 97"/>
              <a:gd name="T3" fmla="*/ 0 h 117"/>
              <a:gd name="T4" fmla="*/ 12 w 97"/>
              <a:gd name="T5" fmla="*/ 34 h 117"/>
              <a:gd name="T6" fmla="*/ 42 w 97"/>
              <a:gd name="T7" fmla="*/ 109 h 117"/>
              <a:gd name="T8" fmla="*/ 97 w 97"/>
              <a:gd name="T9" fmla="*/ 104 h 117"/>
              <a:gd name="T10" fmla="*/ 65 w 97"/>
              <a:gd name="T11" fmla="*/ 100 h 117"/>
              <a:gd name="T12" fmla="*/ 35 w 97"/>
              <a:gd name="T13" fmla="*/ 25 h 117"/>
              <a:gd name="T14" fmla="*/ 0 60000 65536"/>
              <a:gd name="T15" fmla="*/ 0 60000 65536"/>
              <a:gd name="T16" fmla="*/ 0 60000 65536"/>
              <a:gd name="T17" fmla="*/ 0 60000 65536"/>
              <a:gd name="T18" fmla="*/ 0 60000 65536"/>
              <a:gd name="T19" fmla="*/ 0 60000 65536"/>
              <a:gd name="T20" fmla="*/ 0 60000 65536"/>
              <a:gd name="T21" fmla="*/ 0 w 97"/>
              <a:gd name="T22" fmla="*/ 0 h 117"/>
              <a:gd name="T23" fmla="*/ 97 w 97"/>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 h="117">
                <a:moveTo>
                  <a:pt x="35" y="25"/>
                </a:moveTo>
                <a:cubicBezTo>
                  <a:pt x="40" y="15"/>
                  <a:pt x="47" y="6"/>
                  <a:pt x="56" y="0"/>
                </a:cubicBezTo>
                <a:cubicBezTo>
                  <a:pt x="37" y="3"/>
                  <a:pt x="20" y="16"/>
                  <a:pt x="12" y="34"/>
                </a:cubicBezTo>
                <a:cubicBezTo>
                  <a:pt x="0" y="63"/>
                  <a:pt x="13" y="97"/>
                  <a:pt x="42" y="109"/>
                </a:cubicBezTo>
                <a:cubicBezTo>
                  <a:pt x="61" y="117"/>
                  <a:pt x="81" y="115"/>
                  <a:pt x="97" y="104"/>
                </a:cubicBezTo>
                <a:cubicBezTo>
                  <a:pt x="87" y="106"/>
                  <a:pt x="76" y="105"/>
                  <a:pt x="65" y="100"/>
                </a:cubicBezTo>
                <a:cubicBezTo>
                  <a:pt x="36" y="88"/>
                  <a:pt x="23" y="54"/>
                  <a:pt x="35" y="25"/>
                </a:cubicBezTo>
                <a:close/>
              </a:path>
            </a:pathLst>
          </a:custGeom>
          <a:solidFill>
            <a:srgbClr val="1335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34" name="Freeform 27"/>
          <p:cNvSpPr>
            <a:spLocks noChangeArrowheads="1"/>
          </p:cNvSpPr>
          <p:nvPr/>
        </p:nvSpPr>
        <p:spPr bwMode="auto">
          <a:xfrm>
            <a:off x="3254009" y="2768916"/>
            <a:ext cx="124842" cy="750542"/>
          </a:xfrm>
          <a:custGeom>
            <a:avLst/>
            <a:gdLst>
              <a:gd name="T0" fmla="*/ 46 w 69"/>
              <a:gd name="T1" fmla="*/ 416 h 416"/>
              <a:gd name="T2" fmla="*/ 31 w 69"/>
              <a:gd name="T3" fmla="*/ 409 h 416"/>
              <a:gd name="T4" fmla="*/ 9 w 69"/>
              <a:gd name="T5" fmla="*/ 306 h 416"/>
              <a:gd name="T6" fmla="*/ 6 w 69"/>
              <a:gd name="T7" fmla="*/ 207 h 416"/>
              <a:gd name="T8" fmla="*/ 32 w 69"/>
              <a:gd name="T9" fmla="*/ 4 h 416"/>
              <a:gd name="T10" fmla="*/ 57 w 69"/>
              <a:gd name="T11" fmla="*/ 5 h 416"/>
              <a:gd name="T12" fmla="*/ 69 w 69"/>
              <a:gd name="T13" fmla="*/ 33 h 416"/>
              <a:gd name="T14" fmla="*/ 63 w 69"/>
              <a:gd name="T15" fmla="*/ 39 h 416"/>
              <a:gd name="T16" fmla="*/ 57 w 69"/>
              <a:gd name="T17" fmla="*/ 33 h 416"/>
              <a:gd name="T18" fmla="*/ 50 w 69"/>
              <a:gd name="T19" fmla="*/ 15 h 416"/>
              <a:gd name="T20" fmla="*/ 36 w 69"/>
              <a:gd name="T21" fmla="*/ 16 h 416"/>
              <a:gd name="T22" fmla="*/ 35 w 69"/>
              <a:gd name="T23" fmla="*/ 16 h 416"/>
              <a:gd name="T24" fmla="*/ 18 w 69"/>
              <a:gd name="T25" fmla="*/ 207 h 416"/>
              <a:gd name="T26" fmla="*/ 21 w 69"/>
              <a:gd name="T27" fmla="*/ 306 h 416"/>
              <a:gd name="T28" fmla="*/ 40 w 69"/>
              <a:gd name="T29" fmla="*/ 401 h 416"/>
              <a:gd name="T30" fmla="*/ 45 w 69"/>
              <a:gd name="T31" fmla="*/ 404 h 416"/>
              <a:gd name="T32" fmla="*/ 45 w 69"/>
              <a:gd name="T33" fmla="*/ 404 h 416"/>
              <a:gd name="T34" fmla="*/ 52 w 69"/>
              <a:gd name="T35" fmla="*/ 409 h 416"/>
              <a:gd name="T36" fmla="*/ 46 w 69"/>
              <a:gd name="T37" fmla="*/ 416 h 416"/>
              <a:gd name="T38" fmla="*/ 46 w 69"/>
              <a:gd name="T39" fmla="*/ 416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9"/>
              <a:gd name="T61" fmla="*/ 0 h 416"/>
              <a:gd name="T62" fmla="*/ 69 w 69"/>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9" h="416">
                <a:moveTo>
                  <a:pt x="46" y="416"/>
                </a:moveTo>
                <a:cubicBezTo>
                  <a:pt x="43" y="416"/>
                  <a:pt x="38" y="415"/>
                  <a:pt x="31" y="409"/>
                </a:cubicBezTo>
                <a:cubicBezTo>
                  <a:pt x="16" y="395"/>
                  <a:pt x="8" y="359"/>
                  <a:pt x="9" y="306"/>
                </a:cubicBezTo>
                <a:cubicBezTo>
                  <a:pt x="9" y="277"/>
                  <a:pt x="8" y="243"/>
                  <a:pt x="6" y="207"/>
                </a:cubicBezTo>
                <a:cubicBezTo>
                  <a:pt x="1" y="87"/>
                  <a:pt x="0" y="13"/>
                  <a:pt x="32" y="4"/>
                </a:cubicBezTo>
                <a:cubicBezTo>
                  <a:pt x="42" y="0"/>
                  <a:pt x="51" y="1"/>
                  <a:pt x="57" y="5"/>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6" y="16"/>
                </a:cubicBezTo>
                <a:cubicBezTo>
                  <a:pt x="35" y="16"/>
                  <a:pt x="35" y="16"/>
                  <a:pt x="35" y="16"/>
                </a:cubicBezTo>
                <a:cubicBezTo>
                  <a:pt x="11" y="22"/>
                  <a:pt x="15" y="125"/>
                  <a:pt x="18" y="207"/>
                </a:cubicBezTo>
                <a:cubicBezTo>
                  <a:pt x="20" y="243"/>
                  <a:pt x="21" y="277"/>
                  <a:pt x="21" y="306"/>
                </a:cubicBezTo>
                <a:cubicBezTo>
                  <a:pt x="20" y="372"/>
                  <a:pt x="32" y="394"/>
                  <a:pt x="40" y="401"/>
                </a:cubicBezTo>
                <a:cubicBezTo>
                  <a:pt x="43" y="404"/>
                  <a:pt x="45" y="404"/>
                  <a:pt x="45" y="404"/>
                </a:cubicBezTo>
                <a:cubicBezTo>
                  <a:pt x="45" y="404"/>
                  <a:pt x="45" y="404"/>
                  <a:pt x="45" y="404"/>
                </a:cubicBezTo>
                <a:cubicBezTo>
                  <a:pt x="49" y="404"/>
                  <a:pt x="51" y="406"/>
                  <a:pt x="52" y="409"/>
                </a:cubicBezTo>
                <a:cubicBezTo>
                  <a:pt x="52" y="413"/>
                  <a:pt x="50" y="416"/>
                  <a:pt x="46" y="416"/>
                </a:cubicBezTo>
                <a:cubicBezTo>
                  <a:pt x="46" y="416"/>
                  <a:pt x="46" y="416"/>
                  <a:pt x="46" y="416"/>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35" name="Freeform 28"/>
          <p:cNvSpPr>
            <a:spLocks noChangeArrowheads="1"/>
          </p:cNvSpPr>
          <p:nvPr/>
        </p:nvSpPr>
        <p:spPr bwMode="auto">
          <a:xfrm>
            <a:off x="3373715" y="2955182"/>
            <a:ext cx="50532" cy="439922"/>
          </a:xfrm>
          <a:custGeom>
            <a:avLst/>
            <a:gdLst>
              <a:gd name="T0" fmla="*/ 12 w 28"/>
              <a:gd name="T1" fmla="*/ 244 h 244"/>
              <a:gd name="T2" fmla="*/ 11 w 28"/>
              <a:gd name="T3" fmla="*/ 244 h 244"/>
              <a:gd name="T4" fmla="*/ 6 w 28"/>
              <a:gd name="T5" fmla="*/ 237 h 244"/>
              <a:gd name="T6" fmla="*/ 1 w 28"/>
              <a:gd name="T7" fmla="*/ 7 h 244"/>
              <a:gd name="T8" fmla="*/ 6 w 28"/>
              <a:gd name="T9" fmla="*/ 0 h 244"/>
              <a:gd name="T10" fmla="*/ 13 w 28"/>
              <a:gd name="T11" fmla="*/ 5 h 244"/>
              <a:gd name="T12" fmla="*/ 18 w 28"/>
              <a:gd name="T13" fmla="*/ 239 h 244"/>
              <a:gd name="T14" fmla="*/ 12 w 28"/>
              <a:gd name="T15" fmla="*/ 244 h 24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4"/>
              <a:gd name="T26" fmla="*/ 28 w 28"/>
              <a:gd name="T27" fmla="*/ 244 h 2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4">
                <a:moveTo>
                  <a:pt x="12" y="244"/>
                </a:moveTo>
                <a:cubicBezTo>
                  <a:pt x="12" y="244"/>
                  <a:pt x="11" y="244"/>
                  <a:pt x="11" y="244"/>
                </a:cubicBezTo>
                <a:cubicBezTo>
                  <a:pt x="8" y="243"/>
                  <a:pt x="5" y="240"/>
                  <a:pt x="6" y="237"/>
                </a:cubicBezTo>
                <a:cubicBezTo>
                  <a:pt x="16" y="161"/>
                  <a:pt x="1" y="8"/>
                  <a:pt x="1" y="7"/>
                </a:cubicBezTo>
                <a:cubicBezTo>
                  <a:pt x="0" y="3"/>
                  <a:pt x="3" y="0"/>
                  <a:pt x="6" y="0"/>
                </a:cubicBezTo>
                <a:cubicBezTo>
                  <a:pt x="9" y="0"/>
                  <a:pt x="12" y="2"/>
                  <a:pt x="13" y="5"/>
                </a:cubicBezTo>
                <a:cubicBezTo>
                  <a:pt x="13" y="12"/>
                  <a:pt x="28" y="161"/>
                  <a:pt x="18" y="239"/>
                </a:cubicBezTo>
                <a:cubicBezTo>
                  <a:pt x="17" y="242"/>
                  <a:pt x="15" y="244"/>
                  <a:pt x="12" y="244"/>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36" name="Freeform 29"/>
          <p:cNvSpPr>
            <a:spLocks noChangeArrowheads="1"/>
          </p:cNvSpPr>
          <p:nvPr/>
        </p:nvSpPr>
        <p:spPr bwMode="auto">
          <a:xfrm>
            <a:off x="3378993" y="2716054"/>
            <a:ext cx="438438" cy="783240"/>
          </a:xfrm>
          <a:custGeom>
            <a:avLst/>
            <a:gdLst>
              <a:gd name="T0" fmla="*/ 238 w 243"/>
              <a:gd name="T1" fmla="*/ 432 h 434"/>
              <a:gd name="T2" fmla="*/ 222 w 243"/>
              <a:gd name="T3" fmla="*/ 431 h 434"/>
              <a:gd name="T4" fmla="*/ 151 w 243"/>
              <a:gd name="T5" fmla="*/ 334 h 434"/>
              <a:gd name="T6" fmla="*/ 100 w 243"/>
              <a:gd name="T7" fmla="*/ 233 h 434"/>
              <a:gd name="T8" fmla="*/ 23 w 243"/>
              <a:gd name="T9" fmla="*/ 12 h 434"/>
              <a:gd name="T10" fmla="*/ 47 w 243"/>
              <a:gd name="T11" fmla="*/ 2 h 434"/>
              <a:gd name="T12" fmla="*/ 72 w 243"/>
              <a:gd name="T13" fmla="*/ 26 h 434"/>
              <a:gd name="T14" fmla="*/ 69 w 243"/>
              <a:gd name="T15" fmla="*/ 35 h 434"/>
              <a:gd name="T16" fmla="*/ 61 w 243"/>
              <a:gd name="T17" fmla="*/ 31 h 434"/>
              <a:gd name="T18" fmla="*/ 46 w 243"/>
              <a:gd name="T19" fmla="*/ 15 h 434"/>
              <a:gd name="T20" fmla="*/ 33 w 243"/>
              <a:gd name="T21" fmla="*/ 22 h 434"/>
              <a:gd name="T22" fmla="*/ 32 w 243"/>
              <a:gd name="T23" fmla="*/ 22 h 434"/>
              <a:gd name="T24" fmla="*/ 111 w 243"/>
              <a:gd name="T25" fmla="*/ 227 h 434"/>
              <a:gd name="T26" fmla="*/ 162 w 243"/>
              <a:gd name="T27" fmla="*/ 329 h 434"/>
              <a:gd name="T28" fmla="*/ 225 w 243"/>
              <a:gd name="T29" fmla="*/ 418 h 434"/>
              <a:gd name="T30" fmla="*/ 232 w 243"/>
              <a:gd name="T31" fmla="*/ 419 h 434"/>
              <a:gd name="T32" fmla="*/ 232 w 243"/>
              <a:gd name="T33" fmla="*/ 419 h 434"/>
              <a:gd name="T34" fmla="*/ 241 w 243"/>
              <a:gd name="T35" fmla="*/ 422 h 434"/>
              <a:gd name="T36" fmla="*/ 239 w 243"/>
              <a:gd name="T37" fmla="*/ 431 h 434"/>
              <a:gd name="T38" fmla="*/ 238 w 243"/>
              <a:gd name="T39" fmla="*/ 432 h 4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3"/>
              <a:gd name="T61" fmla="*/ 0 h 434"/>
              <a:gd name="T62" fmla="*/ 243 w 243"/>
              <a:gd name="T63" fmla="*/ 434 h 4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3" h="434">
                <a:moveTo>
                  <a:pt x="238" y="432"/>
                </a:moveTo>
                <a:cubicBezTo>
                  <a:pt x="236" y="432"/>
                  <a:pt x="231" y="434"/>
                  <a:pt x="222" y="431"/>
                </a:cubicBezTo>
                <a:cubicBezTo>
                  <a:pt x="201" y="423"/>
                  <a:pt x="177" y="389"/>
                  <a:pt x="151" y="334"/>
                </a:cubicBezTo>
                <a:cubicBezTo>
                  <a:pt x="137" y="303"/>
                  <a:pt x="119" y="269"/>
                  <a:pt x="100" y="233"/>
                </a:cubicBezTo>
                <a:cubicBezTo>
                  <a:pt x="37" y="110"/>
                  <a:pt x="0" y="34"/>
                  <a:pt x="23" y="12"/>
                </a:cubicBezTo>
                <a:cubicBezTo>
                  <a:pt x="31" y="4"/>
                  <a:pt x="39" y="0"/>
                  <a:pt x="47" y="2"/>
                </a:cubicBezTo>
                <a:cubicBezTo>
                  <a:pt x="62" y="6"/>
                  <a:pt x="71" y="24"/>
                  <a:pt x="72" y="26"/>
                </a:cubicBezTo>
                <a:cubicBezTo>
                  <a:pt x="74" y="29"/>
                  <a:pt x="72" y="33"/>
                  <a:pt x="69" y="35"/>
                </a:cubicBezTo>
                <a:cubicBezTo>
                  <a:pt x="66" y="36"/>
                  <a:pt x="63" y="34"/>
                  <a:pt x="61" y="31"/>
                </a:cubicBezTo>
                <a:cubicBezTo>
                  <a:pt x="59" y="27"/>
                  <a:pt x="53" y="17"/>
                  <a:pt x="46" y="15"/>
                </a:cubicBezTo>
                <a:cubicBezTo>
                  <a:pt x="42" y="15"/>
                  <a:pt x="37" y="17"/>
                  <a:pt x="33" y="22"/>
                </a:cubicBezTo>
                <a:cubicBezTo>
                  <a:pt x="32" y="22"/>
                  <a:pt x="32" y="22"/>
                  <a:pt x="32" y="22"/>
                </a:cubicBezTo>
                <a:cubicBezTo>
                  <a:pt x="13" y="40"/>
                  <a:pt x="67" y="144"/>
                  <a:pt x="111" y="227"/>
                </a:cubicBezTo>
                <a:cubicBezTo>
                  <a:pt x="130" y="264"/>
                  <a:pt x="148" y="298"/>
                  <a:pt x="162" y="329"/>
                </a:cubicBezTo>
                <a:cubicBezTo>
                  <a:pt x="194" y="397"/>
                  <a:pt x="215" y="414"/>
                  <a:pt x="225" y="418"/>
                </a:cubicBezTo>
                <a:cubicBezTo>
                  <a:pt x="230" y="420"/>
                  <a:pt x="232" y="419"/>
                  <a:pt x="232" y="419"/>
                </a:cubicBezTo>
                <a:cubicBezTo>
                  <a:pt x="232" y="419"/>
                  <a:pt x="232" y="419"/>
                  <a:pt x="232" y="419"/>
                </a:cubicBezTo>
                <a:cubicBezTo>
                  <a:pt x="235" y="418"/>
                  <a:pt x="239" y="419"/>
                  <a:pt x="241" y="422"/>
                </a:cubicBezTo>
                <a:cubicBezTo>
                  <a:pt x="243" y="425"/>
                  <a:pt x="242" y="429"/>
                  <a:pt x="239" y="431"/>
                </a:cubicBezTo>
                <a:cubicBezTo>
                  <a:pt x="239" y="431"/>
                  <a:pt x="239" y="431"/>
                  <a:pt x="238" y="432"/>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37" name="Freeform 30"/>
          <p:cNvSpPr>
            <a:spLocks noChangeArrowheads="1"/>
          </p:cNvSpPr>
          <p:nvPr/>
        </p:nvSpPr>
        <p:spPr bwMode="auto">
          <a:xfrm>
            <a:off x="3477124" y="2600455"/>
            <a:ext cx="802562" cy="698526"/>
          </a:xfrm>
          <a:custGeom>
            <a:avLst/>
            <a:gdLst>
              <a:gd name="T0" fmla="*/ 443 w 445"/>
              <a:gd name="T1" fmla="*/ 382 h 387"/>
              <a:gd name="T2" fmla="*/ 427 w 445"/>
              <a:gd name="T3" fmla="*/ 386 h 387"/>
              <a:gd name="T4" fmla="*/ 305 w 445"/>
              <a:gd name="T5" fmla="*/ 310 h 387"/>
              <a:gd name="T6" fmla="*/ 203 w 445"/>
              <a:gd name="T7" fmla="*/ 222 h 387"/>
              <a:gd name="T8" fmla="*/ 11 w 445"/>
              <a:gd name="T9" fmla="*/ 19 h 387"/>
              <a:gd name="T10" fmla="*/ 29 w 445"/>
              <a:gd name="T11" fmla="*/ 1 h 387"/>
              <a:gd name="T12" fmla="*/ 66 w 445"/>
              <a:gd name="T13" fmla="*/ 17 h 387"/>
              <a:gd name="T14" fmla="*/ 68 w 445"/>
              <a:gd name="T15" fmla="*/ 27 h 387"/>
              <a:gd name="T16" fmla="*/ 58 w 445"/>
              <a:gd name="T17" fmla="*/ 26 h 387"/>
              <a:gd name="T18" fmla="*/ 35 w 445"/>
              <a:gd name="T19" fmla="*/ 15 h 387"/>
              <a:gd name="T20" fmla="*/ 25 w 445"/>
              <a:gd name="T21" fmla="*/ 27 h 387"/>
              <a:gd name="T22" fmla="*/ 25 w 445"/>
              <a:gd name="T23" fmla="*/ 27 h 387"/>
              <a:gd name="T24" fmla="*/ 210 w 445"/>
              <a:gd name="T25" fmla="*/ 213 h 387"/>
              <a:gd name="T26" fmla="*/ 314 w 445"/>
              <a:gd name="T27" fmla="*/ 301 h 387"/>
              <a:gd name="T28" fmla="*/ 423 w 445"/>
              <a:gd name="T29" fmla="*/ 372 h 387"/>
              <a:gd name="T30" fmla="*/ 430 w 445"/>
              <a:gd name="T31" fmla="*/ 371 h 387"/>
              <a:gd name="T32" fmla="*/ 430 w 445"/>
              <a:gd name="T33" fmla="*/ 371 h 387"/>
              <a:gd name="T34" fmla="*/ 440 w 445"/>
              <a:gd name="T35" fmla="*/ 371 h 387"/>
              <a:gd name="T36" fmla="*/ 443 w 445"/>
              <a:gd name="T37" fmla="*/ 381 h 387"/>
              <a:gd name="T38" fmla="*/ 443 w 445"/>
              <a:gd name="T39" fmla="*/ 382 h 38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5"/>
              <a:gd name="T61" fmla="*/ 0 h 387"/>
              <a:gd name="T62" fmla="*/ 445 w 445"/>
              <a:gd name="T63" fmla="*/ 387 h 38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5" h="387">
                <a:moveTo>
                  <a:pt x="443" y="382"/>
                </a:moveTo>
                <a:cubicBezTo>
                  <a:pt x="441" y="383"/>
                  <a:pt x="437" y="387"/>
                  <a:pt x="427" y="386"/>
                </a:cubicBezTo>
                <a:cubicBezTo>
                  <a:pt x="402" y="385"/>
                  <a:pt x="360" y="358"/>
                  <a:pt x="305" y="310"/>
                </a:cubicBezTo>
                <a:cubicBezTo>
                  <a:pt x="276" y="283"/>
                  <a:pt x="240" y="253"/>
                  <a:pt x="203" y="222"/>
                </a:cubicBezTo>
                <a:cubicBezTo>
                  <a:pt x="76" y="117"/>
                  <a:pt x="0" y="51"/>
                  <a:pt x="11" y="19"/>
                </a:cubicBezTo>
                <a:cubicBezTo>
                  <a:pt x="14" y="8"/>
                  <a:pt x="20" y="2"/>
                  <a:pt x="29" y="1"/>
                </a:cubicBezTo>
                <a:cubicBezTo>
                  <a:pt x="46" y="0"/>
                  <a:pt x="64" y="15"/>
                  <a:pt x="66" y="17"/>
                </a:cubicBezTo>
                <a:cubicBezTo>
                  <a:pt x="69" y="20"/>
                  <a:pt x="70" y="25"/>
                  <a:pt x="68" y="27"/>
                </a:cubicBezTo>
                <a:cubicBezTo>
                  <a:pt x="66" y="30"/>
                  <a:pt x="61" y="29"/>
                  <a:pt x="58" y="26"/>
                </a:cubicBezTo>
                <a:cubicBezTo>
                  <a:pt x="54" y="23"/>
                  <a:pt x="43" y="15"/>
                  <a:pt x="35" y="15"/>
                </a:cubicBezTo>
                <a:cubicBezTo>
                  <a:pt x="30" y="16"/>
                  <a:pt x="27" y="20"/>
                  <a:pt x="25" y="27"/>
                </a:cubicBezTo>
                <a:cubicBezTo>
                  <a:pt x="25" y="27"/>
                  <a:pt x="25" y="27"/>
                  <a:pt x="25" y="27"/>
                </a:cubicBezTo>
                <a:cubicBezTo>
                  <a:pt x="16" y="51"/>
                  <a:pt x="124" y="141"/>
                  <a:pt x="210" y="213"/>
                </a:cubicBezTo>
                <a:cubicBezTo>
                  <a:pt x="248" y="244"/>
                  <a:pt x="284" y="274"/>
                  <a:pt x="314" y="301"/>
                </a:cubicBezTo>
                <a:cubicBezTo>
                  <a:pt x="381" y="361"/>
                  <a:pt x="411" y="372"/>
                  <a:pt x="423" y="372"/>
                </a:cubicBezTo>
                <a:cubicBezTo>
                  <a:pt x="428" y="373"/>
                  <a:pt x="430" y="371"/>
                  <a:pt x="430" y="371"/>
                </a:cubicBezTo>
                <a:cubicBezTo>
                  <a:pt x="430" y="371"/>
                  <a:pt x="430" y="371"/>
                  <a:pt x="430" y="371"/>
                </a:cubicBezTo>
                <a:cubicBezTo>
                  <a:pt x="432" y="368"/>
                  <a:pt x="437" y="368"/>
                  <a:pt x="440" y="371"/>
                </a:cubicBezTo>
                <a:cubicBezTo>
                  <a:pt x="444" y="374"/>
                  <a:pt x="445" y="378"/>
                  <a:pt x="443" y="381"/>
                </a:cubicBezTo>
                <a:cubicBezTo>
                  <a:pt x="443" y="381"/>
                  <a:pt x="443" y="381"/>
                  <a:pt x="443" y="382"/>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38" name="Freeform 31"/>
          <p:cNvSpPr>
            <a:spLocks noChangeArrowheads="1"/>
          </p:cNvSpPr>
          <p:nvPr/>
        </p:nvSpPr>
        <p:spPr bwMode="auto">
          <a:xfrm>
            <a:off x="3687913" y="2712244"/>
            <a:ext cx="512748" cy="438436"/>
          </a:xfrm>
          <a:custGeom>
            <a:avLst/>
            <a:gdLst>
              <a:gd name="T0" fmla="*/ 282 w 284"/>
              <a:gd name="T1" fmla="*/ 241 h 243"/>
              <a:gd name="T2" fmla="*/ 282 w 284"/>
              <a:gd name="T3" fmla="*/ 241 h 243"/>
              <a:gd name="T4" fmla="*/ 271 w 284"/>
              <a:gd name="T5" fmla="*/ 238 h 243"/>
              <a:gd name="T6" fmla="*/ 5 w 284"/>
              <a:gd name="T7" fmla="*/ 13 h 243"/>
              <a:gd name="T8" fmla="*/ 1 w 284"/>
              <a:gd name="T9" fmla="*/ 3 h 243"/>
              <a:gd name="T10" fmla="*/ 12 w 284"/>
              <a:gd name="T11" fmla="*/ 3 h 243"/>
              <a:gd name="T12" fmla="*/ 280 w 284"/>
              <a:gd name="T13" fmla="*/ 231 h 243"/>
              <a:gd name="T14" fmla="*/ 282 w 284"/>
              <a:gd name="T15" fmla="*/ 241 h 243"/>
              <a:gd name="T16" fmla="*/ 0 60000 65536"/>
              <a:gd name="T17" fmla="*/ 0 60000 65536"/>
              <a:gd name="T18" fmla="*/ 0 60000 65536"/>
              <a:gd name="T19" fmla="*/ 0 60000 65536"/>
              <a:gd name="T20" fmla="*/ 0 60000 65536"/>
              <a:gd name="T21" fmla="*/ 0 60000 65536"/>
              <a:gd name="T22" fmla="*/ 0 60000 65536"/>
              <a:gd name="T23" fmla="*/ 0 60000 65536"/>
              <a:gd name="T24" fmla="*/ 0 w 284"/>
              <a:gd name="T25" fmla="*/ 0 h 243"/>
              <a:gd name="T26" fmla="*/ 284 w 284"/>
              <a:gd name="T27" fmla="*/ 243 h 2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4" h="243">
                <a:moveTo>
                  <a:pt x="282" y="241"/>
                </a:moveTo>
                <a:cubicBezTo>
                  <a:pt x="282" y="241"/>
                  <a:pt x="282" y="241"/>
                  <a:pt x="282" y="241"/>
                </a:cubicBezTo>
                <a:cubicBezTo>
                  <a:pt x="279" y="243"/>
                  <a:pt x="274" y="242"/>
                  <a:pt x="271" y="238"/>
                </a:cubicBezTo>
                <a:cubicBezTo>
                  <a:pt x="190" y="155"/>
                  <a:pt x="7" y="15"/>
                  <a:pt x="5" y="13"/>
                </a:cubicBezTo>
                <a:cubicBezTo>
                  <a:pt x="1" y="10"/>
                  <a:pt x="0" y="6"/>
                  <a:pt x="1" y="3"/>
                </a:cubicBezTo>
                <a:cubicBezTo>
                  <a:pt x="3" y="0"/>
                  <a:pt x="8" y="0"/>
                  <a:pt x="12" y="3"/>
                </a:cubicBezTo>
                <a:cubicBezTo>
                  <a:pt x="19" y="9"/>
                  <a:pt x="199" y="146"/>
                  <a:pt x="280" y="231"/>
                </a:cubicBezTo>
                <a:cubicBezTo>
                  <a:pt x="284" y="234"/>
                  <a:pt x="284" y="238"/>
                  <a:pt x="282" y="241"/>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42" name="矩形 72"/>
          <p:cNvSpPr>
            <a:spLocks noChangeArrowheads="1"/>
          </p:cNvSpPr>
          <p:nvPr/>
        </p:nvSpPr>
        <p:spPr bwMode="auto">
          <a:xfrm rot="3206556">
            <a:off x="4478092" y="4019645"/>
            <a:ext cx="132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a:solidFill>
                  <a:srgbClr val="FFFFFF"/>
                </a:solidFill>
                <a:cs typeface="+mn-ea"/>
                <a:sym typeface="+mn-lt"/>
              </a:rPr>
              <a:t>钢琴提升</a:t>
            </a:r>
          </a:p>
        </p:txBody>
      </p:sp>
      <p:sp>
        <p:nvSpPr>
          <p:cNvPr id="43" name="矩形 73"/>
          <p:cNvSpPr>
            <a:spLocks noChangeArrowheads="1"/>
          </p:cNvSpPr>
          <p:nvPr/>
        </p:nvSpPr>
        <p:spPr bwMode="auto">
          <a:xfrm rot="16687707">
            <a:off x="2456411" y="4831651"/>
            <a:ext cx="132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a:solidFill>
                  <a:srgbClr val="FFFFFF"/>
                </a:solidFill>
                <a:cs typeface="+mn-ea"/>
                <a:sym typeface="+mn-lt"/>
              </a:rPr>
              <a:t>营销手段</a:t>
            </a:r>
          </a:p>
        </p:txBody>
      </p:sp>
      <p:sp>
        <p:nvSpPr>
          <p:cNvPr id="44" name="矩形 74"/>
          <p:cNvSpPr>
            <a:spLocks noChangeArrowheads="1"/>
          </p:cNvSpPr>
          <p:nvPr/>
        </p:nvSpPr>
        <p:spPr bwMode="auto">
          <a:xfrm rot="15391505">
            <a:off x="3556549" y="4529231"/>
            <a:ext cx="132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a:solidFill>
                  <a:srgbClr val="FFFFFF"/>
                </a:solidFill>
                <a:cs typeface="+mn-ea"/>
                <a:sym typeface="+mn-lt"/>
              </a:rPr>
              <a:t>管理水平</a:t>
            </a:r>
          </a:p>
        </p:txBody>
      </p:sp>
      <p:grpSp>
        <p:nvGrpSpPr>
          <p:cNvPr id="5" name="组合 4"/>
          <p:cNvGrpSpPr/>
          <p:nvPr/>
        </p:nvGrpSpPr>
        <p:grpSpPr>
          <a:xfrm>
            <a:off x="6921139" y="2454786"/>
            <a:ext cx="538163" cy="538163"/>
            <a:chOff x="7121525" y="2647950"/>
            <a:chExt cx="538163" cy="538163"/>
          </a:xfrm>
          <a:effectLst>
            <a:outerShdw blurRad="190500" dist="63500" dir="2700000" algn="tl" rotWithShape="0">
              <a:prstClr val="black">
                <a:alpha val="25000"/>
              </a:prstClr>
            </a:outerShdw>
          </a:effectLst>
        </p:grpSpPr>
        <p:sp>
          <p:nvSpPr>
            <p:cNvPr id="39" name="矩形 69"/>
            <p:cNvSpPr>
              <a:spLocks noChangeArrowheads="1"/>
            </p:cNvSpPr>
            <p:nvPr/>
          </p:nvSpPr>
          <p:spPr bwMode="auto">
            <a:xfrm>
              <a:off x="7121525" y="2647950"/>
              <a:ext cx="538163" cy="538163"/>
            </a:xfrm>
            <a:prstGeom prst="rect">
              <a:avLst/>
            </a:prstGeom>
            <a:gradFill>
              <a:gsLst>
                <a:gs pos="0">
                  <a:srgbClr val="F2DF6A"/>
                </a:gs>
                <a:gs pos="86000">
                  <a:srgbClr val="AB622C"/>
                </a:gs>
              </a:gsLst>
              <a:lin ang="2700000" scaled="0"/>
            </a:gradFill>
            <a:ln>
              <a:noFill/>
            </a:ln>
          </p:spPr>
          <p:txBody>
            <a:bodyPr anchor="ctr"/>
            <a:lstStyle/>
            <a:p>
              <a:pPr algn="ctr"/>
              <a:endParaRPr lang="zh-CN" altLang="zh-CN">
                <a:solidFill>
                  <a:srgbClr val="FFFFFF"/>
                </a:solidFill>
                <a:cs typeface="+mn-ea"/>
                <a:sym typeface="+mn-lt"/>
              </a:endParaRPr>
            </a:p>
          </p:txBody>
        </p:sp>
        <p:grpSp>
          <p:nvGrpSpPr>
            <p:cNvPr id="45" name="组合 75"/>
            <p:cNvGrpSpPr>
              <a:grpSpLocks/>
            </p:cNvGrpSpPr>
            <p:nvPr/>
          </p:nvGrpSpPr>
          <p:grpSpPr bwMode="auto">
            <a:xfrm>
              <a:off x="7245350" y="2792413"/>
              <a:ext cx="311150" cy="296862"/>
              <a:chOff x="0" y="0"/>
              <a:chExt cx="2438400" cy="2332038"/>
            </a:xfrm>
          </p:grpSpPr>
          <p:sp>
            <p:nvSpPr>
              <p:cNvPr id="46" name="Freeform 25"/>
              <p:cNvSpPr>
                <a:spLocks noChangeArrowheads="1"/>
              </p:cNvSpPr>
              <p:nvPr/>
            </p:nvSpPr>
            <p:spPr bwMode="auto">
              <a:xfrm>
                <a:off x="893763" y="1676400"/>
                <a:ext cx="655638" cy="655638"/>
              </a:xfrm>
              <a:custGeom>
                <a:avLst/>
                <a:gdLst>
                  <a:gd name="T0" fmla="*/ 206 w 413"/>
                  <a:gd name="T1" fmla="*/ 413 h 413"/>
                  <a:gd name="T2" fmla="*/ 0 w 413"/>
                  <a:gd name="T3" fmla="*/ 0 h 413"/>
                  <a:gd name="T4" fmla="*/ 413 w 413"/>
                  <a:gd name="T5" fmla="*/ 0 h 413"/>
                  <a:gd name="T6" fmla="*/ 206 w 413"/>
                  <a:gd name="T7" fmla="*/ 413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000">
                  <a:solidFill>
                    <a:srgbClr val="000000"/>
                  </a:solidFill>
                  <a:cs typeface="+mn-ea"/>
                  <a:sym typeface="+mn-lt"/>
                </a:endParaRPr>
              </a:p>
            </p:txBody>
          </p:sp>
          <p:sp>
            <p:nvSpPr>
              <p:cNvPr id="47" name="任意多边形 7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000">
                  <a:solidFill>
                    <a:srgbClr val="000000"/>
                  </a:solidFill>
                  <a:cs typeface="+mn-ea"/>
                  <a:sym typeface="+mn-lt"/>
                </a:endParaRPr>
              </a:p>
            </p:txBody>
          </p:sp>
        </p:grpSp>
      </p:grpSp>
      <p:grpSp>
        <p:nvGrpSpPr>
          <p:cNvPr id="60" name="组合 59"/>
          <p:cNvGrpSpPr/>
          <p:nvPr/>
        </p:nvGrpSpPr>
        <p:grpSpPr>
          <a:xfrm>
            <a:off x="6921139" y="5190698"/>
            <a:ext cx="538163" cy="539750"/>
            <a:chOff x="7121525" y="5611813"/>
            <a:chExt cx="538163" cy="539750"/>
          </a:xfrm>
          <a:effectLst>
            <a:outerShdw blurRad="190500" dist="63500" dir="2700000" algn="tl" rotWithShape="0">
              <a:prstClr val="black">
                <a:alpha val="25000"/>
              </a:prstClr>
            </a:outerShdw>
          </a:effectLst>
        </p:grpSpPr>
        <p:sp>
          <p:nvSpPr>
            <p:cNvPr id="41" name="矩形 71"/>
            <p:cNvSpPr>
              <a:spLocks noChangeArrowheads="1"/>
            </p:cNvSpPr>
            <p:nvPr/>
          </p:nvSpPr>
          <p:spPr bwMode="auto">
            <a:xfrm>
              <a:off x="7121525" y="5611813"/>
              <a:ext cx="538163" cy="539750"/>
            </a:xfrm>
            <a:prstGeom prst="rect">
              <a:avLst/>
            </a:prstGeom>
            <a:solidFill>
              <a:schemeClr val="bg1">
                <a:lumMod val="50000"/>
              </a:schemeClr>
            </a:solidFill>
            <a:ln>
              <a:noFill/>
            </a:ln>
          </p:spPr>
          <p:txBody>
            <a:bodyPr anchor="ctr"/>
            <a:lstStyle/>
            <a:p>
              <a:pPr algn="ctr"/>
              <a:endParaRPr lang="zh-CN" altLang="zh-CN">
                <a:solidFill>
                  <a:srgbClr val="FFFFFF"/>
                </a:solidFill>
                <a:cs typeface="+mn-ea"/>
                <a:sym typeface="+mn-lt"/>
              </a:endParaRPr>
            </a:p>
          </p:txBody>
        </p:sp>
        <p:grpSp>
          <p:nvGrpSpPr>
            <p:cNvPr id="48" name="组合 78"/>
            <p:cNvGrpSpPr>
              <a:grpSpLocks/>
            </p:cNvGrpSpPr>
            <p:nvPr/>
          </p:nvGrpSpPr>
          <p:grpSpPr bwMode="auto">
            <a:xfrm>
              <a:off x="7246938" y="5680075"/>
              <a:ext cx="271462" cy="349250"/>
              <a:chOff x="0" y="0"/>
              <a:chExt cx="563562" cy="720725"/>
            </a:xfrm>
          </p:grpSpPr>
          <p:sp>
            <p:nvSpPr>
              <p:cNvPr id="49"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50"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51"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grpSp>
      </p:grpSp>
      <p:grpSp>
        <p:nvGrpSpPr>
          <p:cNvPr id="6" name="组合 5"/>
          <p:cNvGrpSpPr/>
          <p:nvPr/>
        </p:nvGrpSpPr>
        <p:grpSpPr>
          <a:xfrm>
            <a:off x="6921139" y="3792981"/>
            <a:ext cx="538163" cy="539750"/>
            <a:chOff x="7121525" y="4149725"/>
            <a:chExt cx="538163" cy="539750"/>
          </a:xfrm>
          <a:effectLst>
            <a:outerShdw blurRad="190500" dist="63500" dir="2700000" algn="tl" rotWithShape="0">
              <a:prstClr val="black">
                <a:alpha val="25000"/>
              </a:prstClr>
            </a:outerShdw>
          </a:effectLst>
        </p:grpSpPr>
        <p:sp>
          <p:nvSpPr>
            <p:cNvPr id="40" name="矩形 70"/>
            <p:cNvSpPr>
              <a:spLocks noChangeArrowheads="1"/>
            </p:cNvSpPr>
            <p:nvPr/>
          </p:nvSpPr>
          <p:spPr bwMode="auto">
            <a:xfrm>
              <a:off x="7121525" y="4149725"/>
              <a:ext cx="538163" cy="539750"/>
            </a:xfrm>
            <a:prstGeom prst="rect">
              <a:avLst/>
            </a:prstGeom>
            <a:gradFill>
              <a:gsLst>
                <a:gs pos="0">
                  <a:srgbClr val="585858"/>
                </a:gs>
                <a:gs pos="95000">
                  <a:srgbClr val="202020"/>
                </a:gs>
              </a:gsLst>
              <a:lin ang="0" scaled="0"/>
            </a:gradFill>
            <a:ln>
              <a:noFill/>
            </a:ln>
          </p:spPr>
          <p:txBody>
            <a:bodyPr anchor="ctr"/>
            <a:lstStyle/>
            <a:p>
              <a:pPr algn="ctr"/>
              <a:endParaRPr lang="zh-CN" altLang="zh-CN">
                <a:solidFill>
                  <a:srgbClr val="FFFFFF"/>
                </a:solidFill>
                <a:cs typeface="+mn-ea"/>
                <a:sym typeface="+mn-lt"/>
              </a:endParaRPr>
            </a:p>
          </p:txBody>
        </p:sp>
        <p:grpSp>
          <p:nvGrpSpPr>
            <p:cNvPr id="52" name="组合 82"/>
            <p:cNvGrpSpPr>
              <a:grpSpLocks/>
            </p:cNvGrpSpPr>
            <p:nvPr/>
          </p:nvGrpSpPr>
          <p:grpSpPr bwMode="auto">
            <a:xfrm>
              <a:off x="7253288" y="4219575"/>
              <a:ext cx="303212" cy="341313"/>
              <a:chOff x="0" y="0"/>
              <a:chExt cx="406394" cy="459644"/>
            </a:xfrm>
          </p:grpSpPr>
          <p:sp>
            <p:nvSpPr>
              <p:cNvPr id="53" name="Freeform 148"/>
              <p:cNvSpPr>
                <a:spLocks noEditPoints="1" noChangeArrowheads="1"/>
              </p:cNvSpPr>
              <p:nvPr/>
            </p:nvSpPr>
            <p:spPr bwMode="auto">
              <a:xfrm>
                <a:off x="55121" y="0"/>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54" name="Freeform 149"/>
              <p:cNvSpPr>
                <a:spLocks noEditPoints="1" noChangeArrowheads="1"/>
              </p:cNvSpPr>
              <p:nvPr/>
            </p:nvSpPr>
            <p:spPr bwMode="auto">
              <a:xfrm>
                <a:off x="0" y="231690"/>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55" name="Oval 150"/>
              <p:cNvSpPr>
                <a:spLocks noChangeArrowheads="1"/>
              </p:cNvSpPr>
              <p:nvPr/>
            </p:nvSpPr>
            <p:spPr bwMode="auto">
              <a:xfrm>
                <a:off x="97160" y="326982"/>
                <a:ext cx="37370" cy="37370"/>
              </a:xfrm>
              <a:prstGeom prst="ellipse">
                <a:avLst/>
              </a:pr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grpSp>
      </p:grpSp>
      <p:grpSp>
        <p:nvGrpSpPr>
          <p:cNvPr id="65" name="组合 64"/>
          <p:cNvGrpSpPr/>
          <p:nvPr/>
        </p:nvGrpSpPr>
        <p:grpSpPr>
          <a:xfrm>
            <a:off x="7866176" y="2264999"/>
            <a:ext cx="2823113" cy="811777"/>
            <a:chOff x="1079888" y="2445057"/>
            <a:chExt cx="2823113" cy="811777"/>
          </a:xfrm>
        </p:grpSpPr>
        <p:sp>
          <p:nvSpPr>
            <p:cNvPr id="66" name="矩形 65"/>
            <p:cNvSpPr/>
            <p:nvPr/>
          </p:nvSpPr>
          <p:spPr>
            <a:xfrm>
              <a:off x="1079888" y="2445057"/>
              <a:ext cx="1005403" cy="338554"/>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钢琴提升</a:t>
              </a:r>
            </a:p>
          </p:txBody>
        </p:sp>
        <p:sp>
          <p:nvSpPr>
            <p:cNvPr id="67" name="矩形 66"/>
            <p:cNvSpPr/>
            <p:nvPr/>
          </p:nvSpPr>
          <p:spPr>
            <a:xfrm>
              <a:off x="1082465" y="2734896"/>
              <a:ext cx="2820536" cy="521938"/>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a:t>
              </a:r>
              <a:endParaRPr lang="en-US" altLang="zh-CN" sz="1000" dirty="0">
                <a:solidFill>
                  <a:schemeClr val="tx1">
                    <a:lumMod val="50000"/>
                    <a:lumOff val="50000"/>
                  </a:schemeClr>
                </a:solidFill>
                <a:cs typeface="+mn-ea"/>
                <a:sym typeface="+mn-lt"/>
              </a:endParaRPr>
            </a:p>
          </p:txBody>
        </p:sp>
      </p:grpSp>
      <p:grpSp>
        <p:nvGrpSpPr>
          <p:cNvPr id="68" name="组合 67"/>
          <p:cNvGrpSpPr/>
          <p:nvPr/>
        </p:nvGrpSpPr>
        <p:grpSpPr>
          <a:xfrm>
            <a:off x="7866176" y="3637829"/>
            <a:ext cx="2823113" cy="811777"/>
            <a:chOff x="1079888" y="2445057"/>
            <a:chExt cx="2823113" cy="811777"/>
          </a:xfrm>
        </p:grpSpPr>
        <p:sp>
          <p:nvSpPr>
            <p:cNvPr id="69" name="矩形 68"/>
            <p:cNvSpPr/>
            <p:nvPr/>
          </p:nvSpPr>
          <p:spPr>
            <a:xfrm>
              <a:off x="1079888" y="2445057"/>
              <a:ext cx="1005403" cy="338554"/>
            </a:xfrm>
            <a:prstGeom prst="rect">
              <a:avLst/>
            </a:prstGeom>
          </p:spPr>
          <p:txBody>
            <a:bodyPr wrap="none">
              <a:spAutoFit/>
            </a:bodyPr>
            <a:lstStyle/>
            <a:p>
              <a:pPr lvl="0">
                <a:defRPr/>
              </a:pPr>
              <a:r>
                <a:rPr lang="zh-CN" altLang="en-US" sz="1600" b="1" dirty="0">
                  <a:solidFill>
                    <a:schemeClr val="tx1">
                      <a:lumMod val="75000"/>
                      <a:lumOff val="25000"/>
                    </a:schemeClr>
                  </a:solidFill>
                  <a:cs typeface="+mn-ea"/>
                  <a:sym typeface="+mn-lt"/>
                </a:rPr>
                <a:t>钢琴提升</a:t>
              </a:r>
            </a:p>
          </p:txBody>
        </p:sp>
        <p:sp>
          <p:nvSpPr>
            <p:cNvPr id="70" name="矩形 69"/>
            <p:cNvSpPr/>
            <p:nvPr/>
          </p:nvSpPr>
          <p:spPr>
            <a:xfrm>
              <a:off x="1082465" y="2734896"/>
              <a:ext cx="2820536" cy="521938"/>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a:t>
              </a:r>
              <a:endParaRPr lang="en-US" altLang="zh-CN" sz="1000" dirty="0">
                <a:solidFill>
                  <a:schemeClr val="tx1">
                    <a:lumMod val="50000"/>
                    <a:lumOff val="50000"/>
                  </a:schemeClr>
                </a:solidFill>
                <a:cs typeface="+mn-ea"/>
                <a:sym typeface="+mn-lt"/>
              </a:endParaRPr>
            </a:p>
          </p:txBody>
        </p:sp>
      </p:grpSp>
      <p:grpSp>
        <p:nvGrpSpPr>
          <p:cNvPr id="71" name="组合 70"/>
          <p:cNvGrpSpPr/>
          <p:nvPr/>
        </p:nvGrpSpPr>
        <p:grpSpPr>
          <a:xfrm>
            <a:off x="7866176" y="5010659"/>
            <a:ext cx="2823113" cy="816715"/>
            <a:chOff x="1079888" y="2445057"/>
            <a:chExt cx="2823113" cy="816715"/>
          </a:xfrm>
        </p:grpSpPr>
        <p:sp>
          <p:nvSpPr>
            <p:cNvPr id="72" name="矩形 71"/>
            <p:cNvSpPr/>
            <p:nvPr/>
          </p:nvSpPr>
          <p:spPr>
            <a:xfrm>
              <a:off x="1079888" y="2445057"/>
              <a:ext cx="1005403" cy="338554"/>
            </a:xfrm>
            <a:prstGeom prst="rect">
              <a:avLst/>
            </a:prstGeom>
          </p:spPr>
          <p:txBody>
            <a:bodyPr wrap="none">
              <a:spAutoFit/>
            </a:bodyPr>
            <a:lstStyle/>
            <a:p>
              <a:pPr lvl="0">
                <a:defRPr/>
              </a:pPr>
              <a:r>
                <a:rPr lang="zh-CN" altLang="en-US" sz="1600" b="1" dirty="0">
                  <a:solidFill>
                    <a:schemeClr val="tx1">
                      <a:lumMod val="75000"/>
                      <a:lumOff val="25000"/>
                    </a:schemeClr>
                  </a:solidFill>
                  <a:cs typeface="+mn-ea"/>
                  <a:sym typeface="+mn-lt"/>
                </a:rPr>
                <a:t>钢琴提升</a:t>
              </a:r>
            </a:p>
          </p:txBody>
        </p:sp>
        <p:sp>
          <p:nvSpPr>
            <p:cNvPr id="73" name="矩形 72"/>
            <p:cNvSpPr/>
            <p:nvPr/>
          </p:nvSpPr>
          <p:spPr>
            <a:xfrm>
              <a:off x="1082465" y="2734896"/>
              <a:ext cx="2820536" cy="526876"/>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a:t>
              </a:r>
              <a:endParaRPr lang="en-US" altLang="zh-CN" sz="1000" dirty="0">
                <a:solidFill>
                  <a:schemeClr val="tx1">
                    <a:lumMod val="50000"/>
                    <a:lumOff val="50000"/>
                  </a:schemeClr>
                </a:solidFill>
                <a:cs typeface="+mn-ea"/>
                <a:sym typeface="+mn-lt"/>
              </a:endParaRPr>
            </a:p>
          </p:txBody>
        </p:sp>
      </p:grpSp>
    </p:spTree>
    <p:extLst>
      <p:ext uri="{BB962C8B-B14F-4D97-AF65-F5344CB8AC3E}">
        <p14:creationId xmlns:p14="http://schemas.microsoft.com/office/powerpoint/2010/main" val="204766425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Effect transition="in" filter="fade">
                                      <p:cBhvr>
                                        <p:cTn id="63" dur="500"/>
                                        <p:tgtEl>
                                          <p:spTgt spid="3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Effect transition="in" filter="fade">
                                      <p:cBhvr>
                                        <p:cTn id="73" dur="500"/>
                                        <p:tgtEl>
                                          <p:spTgt spid="37"/>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p:cTn id="86" dur="500" fill="hold"/>
                                        <p:tgtEl>
                                          <p:spTgt spid="43"/>
                                        </p:tgtEl>
                                        <p:attrNameLst>
                                          <p:attrName>ppt_w</p:attrName>
                                        </p:attrNameLst>
                                      </p:cBhvr>
                                      <p:tavLst>
                                        <p:tav tm="0">
                                          <p:val>
                                            <p:fltVal val="0"/>
                                          </p:val>
                                        </p:tav>
                                        <p:tav tm="100000">
                                          <p:val>
                                            <p:strVal val="#ppt_w"/>
                                          </p:val>
                                        </p:tav>
                                      </p:tavLst>
                                    </p:anim>
                                    <p:anim calcmode="lin" valueType="num">
                                      <p:cBhvr>
                                        <p:cTn id="87" dur="500" fill="hold"/>
                                        <p:tgtEl>
                                          <p:spTgt spid="43"/>
                                        </p:tgtEl>
                                        <p:attrNameLst>
                                          <p:attrName>ppt_h</p:attrName>
                                        </p:attrNameLst>
                                      </p:cBhvr>
                                      <p:tavLst>
                                        <p:tav tm="0">
                                          <p:val>
                                            <p:fltVal val="0"/>
                                          </p:val>
                                        </p:tav>
                                        <p:tav tm="100000">
                                          <p:val>
                                            <p:strVal val="#ppt_h"/>
                                          </p:val>
                                        </p:tav>
                                      </p:tavLst>
                                    </p:anim>
                                    <p:animEffect transition="in" filter="fade">
                                      <p:cBhvr>
                                        <p:cTn id="88" dur="500"/>
                                        <p:tgtEl>
                                          <p:spTgt spid="4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p:cTn id="91" dur="500" fill="hold"/>
                                        <p:tgtEl>
                                          <p:spTgt spid="44"/>
                                        </p:tgtEl>
                                        <p:attrNameLst>
                                          <p:attrName>ppt_w</p:attrName>
                                        </p:attrNameLst>
                                      </p:cBhvr>
                                      <p:tavLst>
                                        <p:tav tm="0">
                                          <p:val>
                                            <p:fltVal val="0"/>
                                          </p:val>
                                        </p:tav>
                                        <p:tav tm="100000">
                                          <p:val>
                                            <p:strVal val="#ppt_w"/>
                                          </p:val>
                                        </p:tav>
                                      </p:tavLst>
                                    </p:anim>
                                    <p:anim calcmode="lin" valueType="num">
                                      <p:cBhvr>
                                        <p:cTn id="92" dur="500" fill="hold"/>
                                        <p:tgtEl>
                                          <p:spTgt spid="44"/>
                                        </p:tgtEl>
                                        <p:attrNameLst>
                                          <p:attrName>ppt_h</p:attrName>
                                        </p:attrNameLst>
                                      </p:cBhvr>
                                      <p:tavLst>
                                        <p:tav tm="0">
                                          <p:val>
                                            <p:fltVal val="0"/>
                                          </p:val>
                                        </p:tav>
                                        <p:tav tm="100000">
                                          <p:val>
                                            <p:strVal val="#ppt_h"/>
                                          </p:val>
                                        </p:tav>
                                      </p:tavLst>
                                    </p:anim>
                                    <p:animEffect transition="in" filter="fade">
                                      <p:cBhvr>
                                        <p:cTn id="93" dur="500"/>
                                        <p:tgtEl>
                                          <p:spTgt spid="44"/>
                                        </p:tgtEl>
                                      </p:cBhvr>
                                    </p:animEffect>
                                  </p:childTnLst>
                                </p:cTn>
                              </p:par>
                            </p:childTnLst>
                          </p:cTn>
                        </p:par>
                        <p:par>
                          <p:cTn id="94" fill="hold">
                            <p:stCondLst>
                              <p:cond delay="500"/>
                            </p:stCondLst>
                            <p:childTnLst>
                              <p:par>
                                <p:cTn id="95" presetID="2" presetClass="entr" presetSubtype="4" fill="hold" nodeType="afterEffect">
                                  <p:stCondLst>
                                    <p:cond delay="0"/>
                                  </p:stCondLst>
                                  <p:childTnLst>
                                    <p:set>
                                      <p:cBhvr>
                                        <p:cTn id="96" dur="1" fill="hold">
                                          <p:stCondLst>
                                            <p:cond delay="0"/>
                                          </p:stCondLst>
                                        </p:cTn>
                                        <p:tgtEl>
                                          <p:spTgt spid="5"/>
                                        </p:tgtEl>
                                        <p:attrNameLst>
                                          <p:attrName>style.visibility</p:attrName>
                                        </p:attrNameLst>
                                      </p:cBhvr>
                                      <p:to>
                                        <p:strVal val="visible"/>
                                      </p:to>
                                    </p:set>
                                    <p:anim calcmode="lin" valueType="num">
                                      <p:cBhvr additive="base">
                                        <p:cTn id="97" dur="500" fill="hold"/>
                                        <p:tgtEl>
                                          <p:spTgt spid="5"/>
                                        </p:tgtEl>
                                        <p:attrNameLst>
                                          <p:attrName>ppt_x</p:attrName>
                                        </p:attrNameLst>
                                      </p:cBhvr>
                                      <p:tavLst>
                                        <p:tav tm="0">
                                          <p:val>
                                            <p:strVal val="#ppt_x"/>
                                          </p:val>
                                        </p:tav>
                                        <p:tav tm="100000">
                                          <p:val>
                                            <p:strVal val="#ppt_x"/>
                                          </p:val>
                                        </p:tav>
                                      </p:tavLst>
                                    </p:anim>
                                    <p:anim calcmode="lin" valueType="num">
                                      <p:cBhvr additive="base">
                                        <p:cTn id="98" dur="500" fill="hold"/>
                                        <p:tgtEl>
                                          <p:spTgt spid="5"/>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6"/>
                                        </p:tgtEl>
                                        <p:attrNameLst>
                                          <p:attrName>style.visibility</p:attrName>
                                        </p:attrNameLst>
                                      </p:cBhvr>
                                      <p:to>
                                        <p:strVal val="visible"/>
                                      </p:to>
                                    </p:set>
                                    <p:anim calcmode="lin" valueType="num">
                                      <p:cBhvr additive="base">
                                        <p:cTn id="101" dur="500" fill="hold"/>
                                        <p:tgtEl>
                                          <p:spTgt spid="6"/>
                                        </p:tgtEl>
                                        <p:attrNameLst>
                                          <p:attrName>ppt_x</p:attrName>
                                        </p:attrNameLst>
                                      </p:cBhvr>
                                      <p:tavLst>
                                        <p:tav tm="0">
                                          <p:val>
                                            <p:strVal val="#ppt_x"/>
                                          </p:val>
                                        </p:tav>
                                        <p:tav tm="100000">
                                          <p:val>
                                            <p:strVal val="#ppt_x"/>
                                          </p:val>
                                        </p:tav>
                                      </p:tavLst>
                                    </p:anim>
                                    <p:anim calcmode="lin" valueType="num">
                                      <p:cBhvr additive="base">
                                        <p:cTn id="102" dur="500" fill="hold"/>
                                        <p:tgtEl>
                                          <p:spTgt spid="6"/>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60"/>
                                        </p:tgtEl>
                                        <p:attrNameLst>
                                          <p:attrName>style.visibility</p:attrName>
                                        </p:attrNameLst>
                                      </p:cBhvr>
                                      <p:to>
                                        <p:strVal val="visible"/>
                                      </p:to>
                                    </p:set>
                                    <p:anim calcmode="lin" valueType="num">
                                      <p:cBhvr additive="base">
                                        <p:cTn id="105" dur="500" fill="hold"/>
                                        <p:tgtEl>
                                          <p:spTgt spid="60"/>
                                        </p:tgtEl>
                                        <p:attrNameLst>
                                          <p:attrName>ppt_x</p:attrName>
                                        </p:attrNameLst>
                                      </p:cBhvr>
                                      <p:tavLst>
                                        <p:tav tm="0">
                                          <p:val>
                                            <p:strVal val="#ppt_x"/>
                                          </p:val>
                                        </p:tav>
                                        <p:tav tm="100000">
                                          <p:val>
                                            <p:strVal val="#ppt_x"/>
                                          </p:val>
                                        </p:tav>
                                      </p:tavLst>
                                    </p:anim>
                                    <p:anim calcmode="lin" valueType="num">
                                      <p:cBhvr additive="base">
                                        <p:cTn id="106" dur="500" fill="hold"/>
                                        <p:tgtEl>
                                          <p:spTgt spid="60"/>
                                        </p:tgtEl>
                                        <p:attrNameLst>
                                          <p:attrName>ppt_y</p:attrName>
                                        </p:attrNameLst>
                                      </p:cBhvr>
                                      <p:tavLst>
                                        <p:tav tm="0">
                                          <p:val>
                                            <p:strVal val="1+#ppt_h/2"/>
                                          </p:val>
                                        </p:tav>
                                        <p:tav tm="100000">
                                          <p:val>
                                            <p:strVal val="#ppt_y"/>
                                          </p:val>
                                        </p:tav>
                                      </p:tavLst>
                                    </p:anim>
                                  </p:childTnLst>
                                </p:cTn>
                              </p:par>
                            </p:childTnLst>
                          </p:cTn>
                        </p:par>
                        <p:par>
                          <p:cTn id="107" fill="hold">
                            <p:stCondLst>
                              <p:cond delay="1000"/>
                            </p:stCondLst>
                            <p:childTnLst>
                              <p:par>
                                <p:cTn id="108" presetID="2" presetClass="entr" presetSubtype="2" fill="hold" nodeType="afterEffect">
                                  <p:stCondLst>
                                    <p:cond delay="0"/>
                                  </p:stCondLst>
                                  <p:childTnLst>
                                    <p:set>
                                      <p:cBhvr>
                                        <p:cTn id="109" dur="1" fill="hold">
                                          <p:stCondLst>
                                            <p:cond delay="0"/>
                                          </p:stCondLst>
                                        </p:cTn>
                                        <p:tgtEl>
                                          <p:spTgt spid="65"/>
                                        </p:tgtEl>
                                        <p:attrNameLst>
                                          <p:attrName>style.visibility</p:attrName>
                                        </p:attrNameLst>
                                      </p:cBhvr>
                                      <p:to>
                                        <p:strVal val="visible"/>
                                      </p:to>
                                    </p:set>
                                    <p:anim calcmode="lin" valueType="num">
                                      <p:cBhvr additive="base">
                                        <p:cTn id="110" dur="500" fill="hold"/>
                                        <p:tgtEl>
                                          <p:spTgt spid="65"/>
                                        </p:tgtEl>
                                        <p:attrNameLst>
                                          <p:attrName>ppt_x</p:attrName>
                                        </p:attrNameLst>
                                      </p:cBhvr>
                                      <p:tavLst>
                                        <p:tav tm="0">
                                          <p:val>
                                            <p:strVal val="1+#ppt_w/2"/>
                                          </p:val>
                                        </p:tav>
                                        <p:tav tm="100000">
                                          <p:val>
                                            <p:strVal val="#ppt_x"/>
                                          </p:val>
                                        </p:tav>
                                      </p:tavLst>
                                    </p:anim>
                                    <p:anim calcmode="lin" valueType="num">
                                      <p:cBhvr additive="base">
                                        <p:cTn id="111" dur="500" fill="hold"/>
                                        <p:tgtEl>
                                          <p:spTgt spid="65"/>
                                        </p:tgtEl>
                                        <p:attrNameLst>
                                          <p:attrName>ppt_y</p:attrName>
                                        </p:attrNameLst>
                                      </p:cBhvr>
                                      <p:tavLst>
                                        <p:tav tm="0">
                                          <p:val>
                                            <p:strVal val="#ppt_y"/>
                                          </p:val>
                                        </p:tav>
                                        <p:tav tm="100000">
                                          <p:val>
                                            <p:strVal val="#ppt_y"/>
                                          </p:val>
                                        </p:tav>
                                      </p:tavLst>
                                    </p:anim>
                                  </p:childTnLst>
                                </p:cTn>
                              </p:par>
                            </p:childTnLst>
                          </p:cTn>
                        </p:par>
                        <p:par>
                          <p:cTn id="112" fill="hold">
                            <p:stCondLst>
                              <p:cond delay="1500"/>
                            </p:stCondLst>
                            <p:childTnLst>
                              <p:par>
                                <p:cTn id="113" presetID="2" presetClass="entr" presetSubtype="2"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 calcmode="lin" valueType="num">
                                      <p:cBhvr additive="base">
                                        <p:cTn id="115" dur="500" fill="hold"/>
                                        <p:tgtEl>
                                          <p:spTgt spid="68"/>
                                        </p:tgtEl>
                                        <p:attrNameLst>
                                          <p:attrName>ppt_x</p:attrName>
                                        </p:attrNameLst>
                                      </p:cBhvr>
                                      <p:tavLst>
                                        <p:tav tm="0">
                                          <p:val>
                                            <p:strVal val="1+#ppt_w/2"/>
                                          </p:val>
                                        </p:tav>
                                        <p:tav tm="100000">
                                          <p:val>
                                            <p:strVal val="#ppt_x"/>
                                          </p:val>
                                        </p:tav>
                                      </p:tavLst>
                                    </p:anim>
                                    <p:anim calcmode="lin" valueType="num">
                                      <p:cBhvr additive="base">
                                        <p:cTn id="116" dur="500" fill="hold"/>
                                        <p:tgtEl>
                                          <p:spTgt spid="68"/>
                                        </p:tgtEl>
                                        <p:attrNameLst>
                                          <p:attrName>ppt_y</p:attrName>
                                        </p:attrNameLst>
                                      </p:cBhvr>
                                      <p:tavLst>
                                        <p:tav tm="0">
                                          <p:val>
                                            <p:strVal val="#ppt_y"/>
                                          </p:val>
                                        </p:tav>
                                        <p:tav tm="100000">
                                          <p:val>
                                            <p:strVal val="#ppt_y"/>
                                          </p:val>
                                        </p:tav>
                                      </p:tavLst>
                                    </p:anim>
                                  </p:childTnLst>
                                </p:cTn>
                              </p:par>
                            </p:childTnLst>
                          </p:cTn>
                        </p:par>
                        <p:par>
                          <p:cTn id="117" fill="hold">
                            <p:stCondLst>
                              <p:cond delay="2000"/>
                            </p:stCondLst>
                            <p:childTnLst>
                              <p:par>
                                <p:cTn id="118" presetID="2" presetClass="entr" presetSubtype="2" fill="hold" nodeType="afterEffect">
                                  <p:stCondLst>
                                    <p:cond delay="0"/>
                                  </p:stCondLst>
                                  <p:childTnLst>
                                    <p:set>
                                      <p:cBhvr>
                                        <p:cTn id="119" dur="1" fill="hold">
                                          <p:stCondLst>
                                            <p:cond delay="0"/>
                                          </p:stCondLst>
                                        </p:cTn>
                                        <p:tgtEl>
                                          <p:spTgt spid="71"/>
                                        </p:tgtEl>
                                        <p:attrNameLst>
                                          <p:attrName>style.visibility</p:attrName>
                                        </p:attrNameLst>
                                      </p:cBhvr>
                                      <p:to>
                                        <p:strVal val="visible"/>
                                      </p:to>
                                    </p:set>
                                    <p:anim calcmode="lin" valueType="num">
                                      <p:cBhvr additive="base">
                                        <p:cTn id="120" dur="500" fill="hold"/>
                                        <p:tgtEl>
                                          <p:spTgt spid="71"/>
                                        </p:tgtEl>
                                        <p:attrNameLst>
                                          <p:attrName>ppt_x</p:attrName>
                                        </p:attrNameLst>
                                      </p:cBhvr>
                                      <p:tavLst>
                                        <p:tav tm="0">
                                          <p:val>
                                            <p:strVal val="1+#ppt_w/2"/>
                                          </p:val>
                                        </p:tav>
                                        <p:tav tm="100000">
                                          <p:val>
                                            <p:strVal val="#ppt_x"/>
                                          </p:val>
                                        </p:tav>
                                      </p:tavLst>
                                    </p:anim>
                                    <p:anim calcmode="lin" valueType="num">
                                      <p:cBhvr additive="base">
                                        <p:cTn id="121"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2" grpId="0"/>
      <p:bldP spid="43" grpId="0"/>
      <p:bldP spid="4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r="1496" b="7353"/>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49B9E682-55FA-4EFE-B944-C574287A5FDE}"/>
              </a:ext>
            </a:extLst>
          </p:cNvPr>
          <p:cNvSpPr/>
          <p:nvPr/>
        </p:nvSpPr>
        <p:spPr bwMode="auto">
          <a:xfrm>
            <a:off x="3717064" y="4035716"/>
            <a:ext cx="4889026"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900" dirty="0">
                <a:solidFill>
                  <a:schemeClr val="bg1"/>
                </a:solidFill>
                <a:cs typeface="+mn-ea"/>
                <a:sym typeface="+mn-lt"/>
              </a:rPr>
              <a:t>Brief introduction of new employee induction training enterprise and business process of business finance insurance bank</a:t>
            </a:r>
            <a:endParaRPr lang="zh-CN" altLang="en-US" sz="900" dirty="0">
              <a:solidFill>
                <a:schemeClr val="bg1"/>
              </a:solidFill>
              <a:cs typeface="+mn-ea"/>
              <a:sym typeface="+mn-lt"/>
            </a:endParaRPr>
          </a:p>
        </p:txBody>
      </p:sp>
      <p:sp>
        <p:nvSpPr>
          <p:cNvPr id="4" name="文本框 3">
            <a:extLst>
              <a:ext uri="{FF2B5EF4-FFF2-40B4-BE49-F238E27FC236}">
                <a16:creationId xmlns="" xmlns:a16="http://schemas.microsoft.com/office/drawing/2014/main" id="{CB12293C-2570-4826-913E-F28EB67D7D3A}"/>
              </a:ext>
            </a:extLst>
          </p:cNvPr>
          <p:cNvSpPr txBox="1"/>
          <p:nvPr/>
        </p:nvSpPr>
        <p:spPr bwMode="auto">
          <a:xfrm>
            <a:off x="3724330" y="2954752"/>
            <a:ext cx="4874492"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a:defRPr/>
            </a:pPr>
            <a:r>
              <a:rPr lang="zh-CN" altLang="en-US" sz="6000" spc="0" dirty="0">
                <a:gradFill>
                  <a:gsLst>
                    <a:gs pos="0">
                      <a:srgbClr val="F2DF6A"/>
                    </a:gs>
                    <a:gs pos="100000">
                      <a:srgbClr val="AB622C"/>
                    </a:gs>
                  </a:gsLst>
                  <a:lin ang="5400000" scaled="0"/>
                </a:gradFill>
                <a:effectLst>
                  <a:outerShdw blurRad="25400" dist="25400" dir="2700000" algn="tl">
                    <a:srgbClr val="000000">
                      <a:alpha val="25000"/>
                    </a:srgbClr>
                  </a:outerShdw>
                </a:effectLst>
                <a:latin typeface="+mn-lt"/>
                <a:ea typeface="+mn-ea"/>
                <a:cs typeface="+mn-ea"/>
                <a:sym typeface="+mn-lt"/>
              </a:rPr>
              <a:t>钢琴艺术欣赏</a:t>
            </a:r>
          </a:p>
        </p:txBody>
      </p:sp>
      <p:grpSp>
        <p:nvGrpSpPr>
          <p:cNvPr id="36" name="组合 35"/>
          <p:cNvGrpSpPr/>
          <p:nvPr/>
        </p:nvGrpSpPr>
        <p:grpSpPr>
          <a:xfrm>
            <a:off x="5456234" y="1516643"/>
            <a:ext cx="1314956" cy="1152906"/>
            <a:chOff x="5456234" y="1281677"/>
            <a:chExt cx="1314956" cy="1152906"/>
          </a:xfrm>
        </p:grpSpPr>
        <p:sp>
          <p:nvSpPr>
            <p:cNvPr id="34" name="椭圆 33">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7" name="文本框 6">
              <a:extLst>
                <a:ext uri="{FF2B5EF4-FFF2-40B4-BE49-F238E27FC236}">
                  <a16:creationId xmlns="" xmlns:a16="http://schemas.microsoft.com/office/drawing/2014/main" id="{5DA345DF-5950-4C10-9BEC-077238A2F985}"/>
                </a:ext>
              </a:extLst>
            </p:cNvPr>
            <p:cNvSpPr txBox="1"/>
            <p:nvPr/>
          </p:nvSpPr>
          <p:spPr>
            <a:xfrm>
              <a:off x="5456234" y="1477705"/>
              <a:ext cx="1314956" cy="769441"/>
            </a:xfrm>
            <a:prstGeom prst="rect">
              <a:avLst/>
            </a:prstGeom>
            <a:noFill/>
          </p:spPr>
          <p:txBody>
            <a:bodyPr wrap="square" rtlCol="0">
              <a:spAutoFit/>
            </a:bodyPr>
            <a:lstStyle/>
            <a:p>
              <a:pPr algn="ctr"/>
              <a:r>
                <a:rPr lang="en-US" altLang="zh-CN" sz="4400" dirty="0">
                  <a:solidFill>
                    <a:schemeClr val="bg1"/>
                  </a:solidFill>
                  <a:effectLst>
                    <a:outerShdw blurRad="25400" dist="25400" dir="2700000" algn="tl">
                      <a:srgbClr val="000000">
                        <a:alpha val="25000"/>
                      </a:srgbClr>
                    </a:outerShdw>
                  </a:effectLst>
                  <a:cs typeface="+mn-ea"/>
                  <a:sym typeface="+mn-lt"/>
                </a:rPr>
                <a:t>04</a:t>
              </a:r>
              <a:endParaRPr lang="zh-CN" altLang="en-US" sz="4400" dirty="0">
                <a:solidFill>
                  <a:schemeClr val="bg1"/>
                </a:solidFill>
                <a:effectLst>
                  <a:outerShdw blurRad="25400" dist="25400" dir="2700000" algn="tl">
                    <a:srgbClr val="000000">
                      <a:alpha val="25000"/>
                    </a:srgbClr>
                  </a:outerShdw>
                </a:effectLst>
                <a:cs typeface="+mn-ea"/>
                <a:sym typeface="+mn-lt"/>
              </a:endParaRPr>
            </a:p>
          </p:txBody>
        </p:sp>
      </p:gr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900000">
            <a:off x="2768409" y="2010633"/>
            <a:ext cx="468288" cy="624383"/>
          </a:xfrm>
          <a:prstGeom prst="rect">
            <a:avLst/>
          </a:prstGeom>
        </p:spPr>
      </p:pic>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628420">
            <a:off x="8577318" y="993672"/>
            <a:ext cx="468288" cy="624383"/>
          </a:xfrm>
          <a:prstGeom prst="rect">
            <a:avLst/>
          </a:prstGeom>
        </p:spPr>
      </p:pic>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379725">
            <a:off x="5362504" y="770198"/>
            <a:ext cx="251085" cy="334779"/>
          </a:xfrm>
          <a:prstGeom prst="rect">
            <a:avLst/>
          </a:prstGeom>
        </p:spPr>
      </p:pic>
      <p:grpSp>
        <p:nvGrpSpPr>
          <p:cNvPr id="44" name="组合 43"/>
          <p:cNvGrpSpPr/>
          <p:nvPr/>
        </p:nvGrpSpPr>
        <p:grpSpPr>
          <a:xfrm>
            <a:off x="8911771" y="3396342"/>
            <a:ext cx="667657" cy="130628"/>
            <a:chOff x="8940800" y="3222170"/>
            <a:chExt cx="667657" cy="130628"/>
          </a:xfrm>
        </p:grpSpPr>
        <p:cxnSp>
          <p:nvCxnSpPr>
            <p:cNvPr id="40" name="直接连接符 39"/>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flipH="1">
            <a:off x="2699920" y="3396342"/>
            <a:ext cx="667657" cy="130628"/>
            <a:chOff x="8940800" y="3222170"/>
            <a:chExt cx="667657" cy="130628"/>
          </a:xfrm>
        </p:grpSpPr>
        <p:cxnSp>
          <p:nvCxnSpPr>
            <p:cNvPr id="46" name="直接连接符 45"/>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6797663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par>
                                <p:cTn id="14" presetID="53" presetClass="entr" presetSubtype="16"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53" presetClass="entr" presetSubtype="16"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41" presetClass="entr" presetSubtype="0" fill="hold" grpId="0" nodeType="withEffect">
                                  <p:stCondLst>
                                    <p:cond delay="250"/>
                                  </p:stCondLst>
                                  <p:iterate type="lt">
                                    <p:tmPct val="10000"/>
                                  </p:iterate>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
                                        </p:tgtEl>
                                        <p:attrNameLst>
                                          <p:attrName>ppt_y</p:attrName>
                                        </p:attrNameLst>
                                      </p:cBhvr>
                                      <p:tavLst>
                                        <p:tav tm="0">
                                          <p:val>
                                            <p:strVal val="#ppt_y"/>
                                          </p:val>
                                        </p:tav>
                                        <p:tav tm="100000">
                                          <p:val>
                                            <p:strVal val="#ppt_y"/>
                                          </p:val>
                                        </p:tav>
                                      </p:tavLst>
                                    </p:anim>
                                    <p:anim calcmode="lin" valueType="num">
                                      <p:cBhvr>
                                        <p:cTn id="2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
                                        </p:tgtEl>
                                      </p:cBhvr>
                                    </p:animEffect>
                                  </p:childTnLst>
                                </p:cTn>
                              </p:par>
                              <p:par>
                                <p:cTn id="31" presetID="42" presetClass="entr" presetSubtype="0" fill="hold" grpId="0" nodeType="withEffect">
                                  <p:stCondLst>
                                    <p:cond delay="5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0-#ppt_w/2"/>
                                          </p:val>
                                        </p:tav>
                                        <p:tav tm="100000">
                                          <p:val>
                                            <p:strVal val="#ppt_x"/>
                                          </p:val>
                                        </p:tav>
                                      </p:tavLst>
                                    </p:anim>
                                    <p:anim calcmode="lin" valueType="num">
                                      <p:cBhvr additive="base">
                                        <p:cTn id="39" dur="500" fill="hold"/>
                                        <p:tgtEl>
                                          <p:spTgt spid="45"/>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1+#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5">
            <a:extLst>
              <a:ext uri="{FF2B5EF4-FFF2-40B4-BE49-F238E27FC236}">
                <a16:creationId xmlns="" xmlns:a16="http://schemas.microsoft.com/office/drawing/2014/main" id="{736295E3-0AEE-4CEA-AD03-0CE1A0B03D87}"/>
              </a:ext>
            </a:extLst>
          </p:cNvPr>
          <p:cNvSpPr/>
          <p:nvPr/>
        </p:nvSpPr>
        <p:spPr>
          <a:xfrm>
            <a:off x="1234143" y="2380839"/>
            <a:ext cx="3027957" cy="1477328"/>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chemeClr val="tx1">
                    <a:lumMod val="65000"/>
                    <a:lumOff val="35000"/>
                  </a:schemeClr>
                </a:solidFill>
                <a:effectLst/>
                <a:uLnTx/>
                <a:uFillTx/>
                <a:cs typeface="+mn-ea"/>
                <a:sym typeface="+mn-lt"/>
              </a:rPr>
              <a:t>在这里输入描述性文字，或者复制您的文字到这里。在这里输入字或者复制您的文字到这里。在这里输入描述性文或者复制您的文字到这里。在这里输入描述性或者复制您的文字到这里。在这里输入描述性文字，制您的文字到这里。在这里输入描述性文字，或者复制您的文字到这里。</a:t>
            </a:r>
          </a:p>
        </p:txBody>
      </p:sp>
      <p:sp>
        <p:nvSpPr>
          <p:cNvPr id="36" name="Text Placeholder 2">
            <a:extLst>
              <a:ext uri="{FF2B5EF4-FFF2-40B4-BE49-F238E27FC236}">
                <a16:creationId xmlns="" xmlns:a16="http://schemas.microsoft.com/office/drawing/2014/main" id="{D49858E3-0CFD-4A1F-A097-BBE3EAD6207D}"/>
              </a:ext>
            </a:extLst>
          </p:cNvPr>
          <p:cNvSpPr txBox="1">
            <a:spLocks/>
          </p:cNvSpPr>
          <p:nvPr/>
        </p:nvSpPr>
        <p:spPr>
          <a:xfrm>
            <a:off x="1234143" y="2017059"/>
            <a:ext cx="1107996" cy="369332"/>
          </a:xfrm>
          <a:prstGeom prst="rect">
            <a:avLst/>
          </a:prstGeom>
          <a:noFill/>
        </p:spPr>
        <p:txBody>
          <a:bodyPr wrap="none" rtlCol="0">
            <a:spAutoFit/>
            <a:scene3d>
              <a:camera prst="orthographicFront"/>
              <a:lightRig rig="threePt" dir="t"/>
            </a:scene3d>
            <a:sp3d contourW="12700"/>
          </a:bodyPr>
          <a:lstStyle>
            <a:defPPr>
              <a:defRPr lang="zh-CN"/>
            </a:defPPr>
            <a:lvl1pPr>
              <a:defRPr b="1">
                <a:solidFill>
                  <a:schemeClr val="tx1">
                    <a:lumMod val="75000"/>
                    <a:lumOff val="25000"/>
                  </a:schemeClr>
                </a:solidFill>
                <a:latin typeface="Century Gothic" panose="020B0502020202020204" pitchFamily="34" charset="0"/>
                <a:ea typeface="Microsoft YaHei" panose="020B0503020204020204" pitchFamily="34" charset="-122"/>
                <a:cs typeface="+mn-e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mn-lt"/>
                <a:ea typeface="+mn-ea"/>
                <a:sym typeface="+mn-lt"/>
              </a:rPr>
              <a:t>输入标题</a:t>
            </a:r>
          </a:p>
        </p:txBody>
      </p:sp>
      <p:sp>
        <p:nvSpPr>
          <p:cNvPr id="38" name="Rectangle: Rounded Corners 2">
            <a:extLst>
              <a:ext uri="{FF2B5EF4-FFF2-40B4-BE49-F238E27FC236}">
                <a16:creationId xmlns="" xmlns:a16="http://schemas.microsoft.com/office/drawing/2014/main" id="{14DB7ED4-1C36-4BD8-B255-599CC235854A}"/>
              </a:ext>
            </a:extLst>
          </p:cNvPr>
          <p:cNvSpPr/>
          <p:nvPr/>
        </p:nvSpPr>
        <p:spPr>
          <a:xfrm>
            <a:off x="4642236" y="2050059"/>
            <a:ext cx="2078825" cy="2172606"/>
          </a:xfrm>
          <a:prstGeom prst="roundRect">
            <a:avLst>
              <a:gd name="adj" fmla="val 0"/>
            </a:avLst>
          </a:prstGeom>
          <a:gradFill>
            <a:gsLst>
              <a:gs pos="0">
                <a:srgbClr val="F2DF6A"/>
              </a:gs>
              <a:gs pos="86000">
                <a:srgbClr val="AB622C"/>
              </a:gs>
            </a:gsLst>
            <a:lin ang="2700000" scaled="0"/>
          </a:grad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sz="1400" dirty="0">
              <a:solidFill>
                <a:prstClr val="white"/>
              </a:solidFill>
              <a:cs typeface="+mn-ea"/>
              <a:sym typeface="+mn-lt"/>
            </a:endParaRPr>
          </a:p>
        </p:txBody>
      </p:sp>
      <p:sp>
        <p:nvSpPr>
          <p:cNvPr id="39" name="Freeform 65">
            <a:extLst>
              <a:ext uri="{FF2B5EF4-FFF2-40B4-BE49-F238E27FC236}">
                <a16:creationId xmlns="" xmlns:a16="http://schemas.microsoft.com/office/drawing/2014/main" id="{238B6E99-2BB3-49FE-8AA7-D288E9336085}"/>
              </a:ext>
            </a:extLst>
          </p:cNvPr>
          <p:cNvSpPr>
            <a:spLocks noChangeArrowheads="1"/>
          </p:cNvSpPr>
          <p:nvPr/>
        </p:nvSpPr>
        <p:spPr bwMode="auto">
          <a:xfrm>
            <a:off x="7823517" y="2393755"/>
            <a:ext cx="320772" cy="318074"/>
          </a:xfrm>
          <a:custGeom>
            <a:avLst/>
            <a:gdLst>
              <a:gd name="T0" fmla="*/ 172604 w 417"/>
              <a:gd name="T1" fmla="*/ 91192 h 417"/>
              <a:gd name="T2" fmla="*/ 172604 w 417"/>
              <a:gd name="T3" fmla="*/ 91192 h 417"/>
              <a:gd name="T4" fmla="*/ 188460 w 417"/>
              <a:gd name="T5" fmla="*/ 63340 h 417"/>
              <a:gd name="T6" fmla="*/ 184836 w 417"/>
              <a:gd name="T7" fmla="*/ 47617 h 417"/>
              <a:gd name="T8" fmla="*/ 152671 w 417"/>
              <a:gd name="T9" fmla="*/ 35488 h 417"/>
              <a:gd name="T10" fmla="*/ 144516 w 417"/>
              <a:gd name="T11" fmla="*/ 7637 h 417"/>
              <a:gd name="T12" fmla="*/ 124583 w 417"/>
              <a:gd name="T13" fmla="*/ 0 h 417"/>
              <a:gd name="T14" fmla="*/ 96495 w 417"/>
              <a:gd name="T15" fmla="*/ 15723 h 417"/>
              <a:gd name="T16" fmla="*/ 68407 w 417"/>
              <a:gd name="T17" fmla="*/ 0 h 417"/>
              <a:gd name="T18" fmla="*/ 48474 w 417"/>
              <a:gd name="T19" fmla="*/ 7637 h 417"/>
              <a:gd name="T20" fmla="*/ 40320 w 417"/>
              <a:gd name="T21" fmla="*/ 35488 h 417"/>
              <a:gd name="T22" fmla="*/ 8155 w 417"/>
              <a:gd name="T23" fmla="*/ 47617 h 417"/>
              <a:gd name="T24" fmla="*/ 0 w 417"/>
              <a:gd name="T25" fmla="*/ 63340 h 417"/>
              <a:gd name="T26" fmla="*/ 19933 w 417"/>
              <a:gd name="T27" fmla="*/ 91192 h 417"/>
              <a:gd name="T28" fmla="*/ 0 w 417"/>
              <a:gd name="T29" fmla="*/ 123536 h 417"/>
              <a:gd name="T30" fmla="*/ 8155 w 417"/>
              <a:gd name="T31" fmla="*/ 139258 h 417"/>
              <a:gd name="T32" fmla="*/ 40320 w 417"/>
              <a:gd name="T33" fmla="*/ 147344 h 417"/>
              <a:gd name="T34" fmla="*/ 48474 w 417"/>
              <a:gd name="T35" fmla="*/ 178790 h 417"/>
              <a:gd name="T36" fmla="*/ 68407 w 417"/>
              <a:gd name="T37" fmla="*/ 186876 h 417"/>
              <a:gd name="T38" fmla="*/ 96495 w 417"/>
              <a:gd name="T39" fmla="*/ 167110 h 417"/>
              <a:gd name="T40" fmla="*/ 124583 w 417"/>
              <a:gd name="T41" fmla="*/ 186876 h 417"/>
              <a:gd name="T42" fmla="*/ 144516 w 417"/>
              <a:gd name="T43" fmla="*/ 178790 h 417"/>
              <a:gd name="T44" fmla="*/ 152671 w 417"/>
              <a:gd name="T45" fmla="*/ 147344 h 417"/>
              <a:gd name="T46" fmla="*/ 184836 w 417"/>
              <a:gd name="T47" fmla="*/ 139258 h 417"/>
              <a:gd name="T48" fmla="*/ 188460 w 417"/>
              <a:gd name="T49" fmla="*/ 119043 h 417"/>
              <a:gd name="T50" fmla="*/ 172604 w 417"/>
              <a:gd name="T51" fmla="*/ 91192 h 417"/>
              <a:gd name="T52" fmla="*/ 96495 w 417"/>
              <a:gd name="T53" fmla="*/ 131172 h 417"/>
              <a:gd name="T54" fmla="*/ 96495 w 417"/>
              <a:gd name="T55" fmla="*/ 131172 h 417"/>
              <a:gd name="T56" fmla="*/ 56629 w 417"/>
              <a:gd name="T57" fmla="*/ 91192 h 417"/>
              <a:gd name="T58" fmla="*/ 96495 w 417"/>
              <a:gd name="T59" fmla="*/ 51660 h 417"/>
              <a:gd name="T60" fmla="*/ 136362 w 417"/>
              <a:gd name="T61" fmla="*/ 91192 h 417"/>
              <a:gd name="T62" fmla="*/ 96495 w 417"/>
              <a:gd name="T63" fmla="*/ 131172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gradFill>
            <a:gsLst>
              <a:gs pos="0">
                <a:srgbClr val="585858"/>
              </a:gs>
              <a:gs pos="95000">
                <a:srgbClr val="202020"/>
              </a:gs>
            </a:gsLst>
            <a:lin ang="0" scaled="0"/>
          </a:gra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cs typeface="+mn-ea"/>
              <a:sym typeface="+mn-lt"/>
            </a:endParaRPr>
          </a:p>
        </p:txBody>
      </p:sp>
      <p:sp>
        <p:nvSpPr>
          <p:cNvPr id="40" name="Freeform 67">
            <a:extLst>
              <a:ext uri="{FF2B5EF4-FFF2-40B4-BE49-F238E27FC236}">
                <a16:creationId xmlns="" xmlns:a16="http://schemas.microsoft.com/office/drawing/2014/main" id="{BA4CF3D4-E3BE-412F-A524-D8C0EE48461C}"/>
              </a:ext>
            </a:extLst>
          </p:cNvPr>
          <p:cNvSpPr>
            <a:spLocks noChangeArrowheads="1"/>
          </p:cNvSpPr>
          <p:nvPr/>
        </p:nvSpPr>
        <p:spPr bwMode="auto">
          <a:xfrm>
            <a:off x="5507785" y="2316493"/>
            <a:ext cx="347726" cy="404332"/>
          </a:xfrm>
          <a:custGeom>
            <a:avLst/>
            <a:gdLst>
              <a:gd name="T0" fmla="*/ 196198 w 453"/>
              <a:gd name="T1" fmla="*/ 83098 h 533"/>
              <a:gd name="T2" fmla="*/ 196198 w 453"/>
              <a:gd name="T3" fmla="*/ 83098 h 533"/>
              <a:gd name="T4" fmla="*/ 19891 w 453"/>
              <a:gd name="T5" fmla="*/ 71482 h 533"/>
              <a:gd name="T6" fmla="*/ 0 w 453"/>
              <a:gd name="T7" fmla="*/ 79524 h 533"/>
              <a:gd name="T8" fmla="*/ 39782 w 453"/>
              <a:gd name="T9" fmla="*/ 237678 h 533"/>
              <a:gd name="T10" fmla="*/ 63742 w 453"/>
              <a:gd name="T11" fmla="*/ 237678 h 533"/>
              <a:gd name="T12" fmla="*/ 43851 w 453"/>
              <a:gd name="T13" fmla="*/ 158601 h 533"/>
              <a:gd name="T14" fmla="*/ 200266 w 453"/>
              <a:gd name="T15" fmla="*/ 87119 h 533"/>
              <a:gd name="T16" fmla="*/ 196198 w 453"/>
              <a:gd name="T17" fmla="*/ 83098 h 5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cs typeface="+mn-ea"/>
              <a:sym typeface="+mn-lt"/>
            </a:endParaRPr>
          </a:p>
        </p:txBody>
      </p:sp>
      <p:sp>
        <p:nvSpPr>
          <p:cNvPr id="41" name="Freeform 102">
            <a:extLst>
              <a:ext uri="{FF2B5EF4-FFF2-40B4-BE49-F238E27FC236}">
                <a16:creationId xmlns="" xmlns:a16="http://schemas.microsoft.com/office/drawing/2014/main" id="{A7800FC7-C13D-4CB6-805F-B4AF42EBD552}"/>
              </a:ext>
            </a:extLst>
          </p:cNvPr>
          <p:cNvSpPr>
            <a:spLocks noChangeArrowheads="1"/>
          </p:cNvSpPr>
          <p:nvPr/>
        </p:nvSpPr>
        <p:spPr bwMode="auto">
          <a:xfrm>
            <a:off x="10097468" y="2380839"/>
            <a:ext cx="377378" cy="339640"/>
          </a:xfrm>
          <a:custGeom>
            <a:avLst/>
            <a:gdLst>
              <a:gd name="T0" fmla="*/ 35703 w 498"/>
              <a:gd name="T1" fmla="*/ 67874 h 445"/>
              <a:gd name="T2" fmla="*/ 35703 w 498"/>
              <a:gd name="T3" fmla="*/ 67874 h 445"/>
              <a:gd name="T4" fmla="*/ 63372 w 498"/>
              <a:gd name="T5" fmla="*/ 75965 h 445"/>
              <a:gd name="T6" fmla="*/ 67389 w 498"/>
              <a:gd name="T7" fmla="*/ 75965 h 445"/>
              <a:gd name="T8" fmla="*/ 87026 w 498"/>
              <a:gd name="T9" fmla="*/ 60232 h 445"/>
              <a:gd name="T10" fmla="*/ 87026 w 498"/>
              <a:gd name="T11" fmla="*/ 56187 h 445"/>
              <a:gd name="T12" fmla="*/ 79439 w 498"/>
              <a:gd name="T13" fmla="*/ 48096 h 445"/>
              <a:gd name="T14" fmla="*/ 122728 w 498"/>
              <a:gd name="T15" fmla="*/ 4495 h 445"/>
              <a:gd name="T16" fmla="*/ 87026 w 498"/>
              <a:gd name="T17" fmla="*/ 0 h 445"/>
              <a:gd name="T18" fmla="*/ 47753 w 498"/>
              <a:gd name="T19" fmla="*/ 24273 h 445"/>
              <a:gd name="T20" fmla="*/ 32133 w 498"/>
              <a:gd name="T21" fmla="*/ 36409 h 445"/>
              <a:gd name="T22" fmla="*/ 23653 w 498"/>
              <a:gd name="T23" fmla="*/ 52141 h 445"/>
              <a:gd name="T24" fmla="*/ 8033 w 498"/>
              <a:gd name="T25" fmla="*/ 56187 h 445"/>
              <a:gd name="T26" fmla="*/ 0 w 498"/>
              <a:gd name="T27" fmla="*/ 64278 h 445"/>
              <a:gd name="T28" fmla="*/ 0 w 498"/>
              <a:gd name="T29" fmla="*/ 67874 h 445"/>
              <a:gd name="T30" fmla="*/ 16066 w 498"/>
              <a:gd name="T31" fmla="*/ 84055 h 445"/>
              <a:gd name="T32" fmla="*/ 23653 w 498"/>
              <a:gd name="T33" fmla="*/ 88101 h 445"/>
              <a:gd name="T34" fmla="*/ 32133 w 498"/>
              <a:gd name="T35" fmla="*/ 80010 h 445"/>
              <a:gd name="T36" fmla="*/ 35703 w 498"/>
              <a:gd name="T37" fmla="*/ 67874 h 445"/>
              <a:gd name="T38" fmla="*/ 99075 w 498"/>
              <a:gd name="T39" fmla="*/ 71919 h 445"/>
              <a:gd name="T40" fmla="*/ 99075 w 498"/>
              <a:gd name="T41" fmla="*/ 71919 h 445"/>
              <a:gd name="T42" fmla="*/ 95059 w 498"/>
              <a:gd name="T43" fmla="*/ 71919 h 445"/>
              <a:gd name="T44" fmla="*/ 79439 w 498"/>
              <a:gd name="T45" fmla="*/ 84055 h 445"/>
              <a:gd name="T46" fmla="*/ 75422 w 498"/>
              <a:gd name="T47" fmla="*/ 91697 h 445"/>
              <a:gd name="T48" fmla="*/ 170035 w 498"/>
              <a:gd name="T49" fmla="*/ 195530 h 445"/>
              <a:gd name="T50" fmla="*/ 178068 w 498"/>
              <a:gd name="T51" fmla="*/ 195530 h 445"/>
              <a:gd name="T52" fmla="*/ 190117 w 498"/>
              <a:gd name="T53" fmla="*/ 187439 h 445"/>
              <a:gd name="T54" fmla="*/ 190117 w 498"/>
              <a:gd name="T55" fmla="*/ 179798 h 445"/>
              <a:gd name="T56" fmla="*/ 99075 w 498"/>
              <a:gd name="T57" fmla="*/ 71919 h 445"/>
              <a:gd name="T58" fmla="*/ 221804 w 498"/>
              <a:gd name="T59" fmla="*/ 28318 h 445"/>
              <a:gd name="T60" fmla="*/ 221804 w 498"/>
              <a:gd name="T61" fmla="*/ 28318 h 445"/>
              <a:gd name="T62" fmla="*/ 213771 w 498"/>
              <a:gd name="T63" fmla="*/ 24273 h 445"/>
              <a:gd name="T64" fmla="*/ 205737 w 498"/>
              <a:gd name="T65" fmla="*/ 40005 h 445"/>
              <a:gd name="T66" fmla="*/ 182084 w 498"/>
              <a:gd name="T67" fmla="*/ 48096 h 445"/>
              <a:gd name="T68" fmla="*/ 178068 w 498"/>
              <a:gd name="T69" fmla="*/ 28318 h 445"/>
              <a:gd name="T70" fmla="*/ 186101 w 498"/>
              <a:gd name="T71" fmla="*/ 8540 h 445"/>
              <a:gd name="T72" fmla="*/ 182084 w 498"/>
              <a:gd name="T73" fmla="*/ 4495 h 445"/>
              <a:gd name="T74" fmla="*/ 150398 w 498"/>
              <a:gd name="T75" fmla="*/ 32364 h 445"/>
              <a:gd name="T76" fmla="*/ 142365 w 498"/>
              <a:gd name="T77" fmla="*/ 67874 h 445"/>
              <a:gd name="T78" fmla="*/ 126745 w 498"/>
              <a:gd name="T79" fmla="*/ 84055 h 445"/>
              <a:gd name="T80" fmla="*/ 142365 w 498"/>
              <a:gd name="T81" fmla="*/ 103833 h 445"/>
              <a:gd name="T82" fmla="*/ 162448 w 498"/>
              <a:gd name="T83" fmla="*/ 84055 h 445"/>
              <a:gd name="T84" fmla="*/ 182084 w 498"/>
              <a:gd name="T85" fmla="*/ 80010 h 445"/>
              <a:gd name="T86" fmla="*/ 217787 w 498"/>
              <a:gd name="T87" fmla="*/ 64278 h 445"/>
              <a:gd name="T88" fmla="*/ 221804 w 498"/>
              <a:gd name="T89" fmla="*/ 28318 h 445"/>
              <a:gd name="T90" fmla="*/ 32133 w 498"/>
              <a:gd name="T91" fmla="*/ 179798 h 445"/>
              <a:gd name="T92" fmla="*/ 32133 w 498"/>
              <a:gd name="T93" fmla="*/ 179798 h 445"/>
              <a:gd name="T94" fmla="*/ 32133 w 498"/>
              <a:gd name="T95" fmla="*/ 187439 h 445"/>
              <a:gd name="T96" fmla="*/ 39719 w 498"/>
              <a:gd name="T97" fmla="*/ 199576 h 445"/>
              <a:gd name="T98" fmla="*/ 47753 w 498"/>
              <a:gd name="T99" fmla="*/ 195530 h 445"/>
              <a:gd name="T100" fmla="*/ 103092 w 498"/>
              <a:gd name="T101" fmla="*/ 143838 h 445"/>
              <a:gd name="T102" fmla="*/ 87026 w 498"/>
              <a:gd name="T103" fmla="*/ 123611 h 445"/>
              <a:gd name="T104" fmla="*/ 32133 w 498"/>
              <a:gd name="T105" fmla="*/ 179798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gradFill>
            <a:gsLst>
              <a:gs pos="0">
                <a:srgbClr val="585858"/>
              </a:gs>
              <a:gs pos="95000">
                <a:srgbClr val="202020"/>
              </a:gs>
            </a:gsLst>
            <a:lin ang="0" scaled="0"/>
          </a:gradFill>
          <a:ln>
            <a:noFill/>
          </a:ln>
          <a:effectLst>
            <a:outerShdw blurRad="254000" dist="127000" dir="5400000" algn="t" rotWithShape="0">
              <a:prstClr val="black">
                <a:alpha val="20000"/>
              </a:prstClr>
            </a:outerShdw>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prstClr val="white"/>
              </a:solidFill>
              <a:cs typeface="+mn-ea"/>
              <a:sym typeface="+mn-lt"/>
            </a:endParaRPr>
          </a:p>
        </p:txBody>
      </p:sp>
      <p:sp>
        <p:nvSpPr>
          <p:cNvPr id="42" name="Freeform 20">
            <a:extLst>
              <a:ext uri="{FF2B5EF4-FFF2-40B4-BE49-F238E27FC236}">
                <a16:creationId xmlns="" xmlns:a16="http://schemas.microsoft.com/office/drawing/2014/main" id="{91694D02-59B0-4072-BC9E-6B5716E8F4D2}"/>
              </a:ext>
            </a:extLst>
          </p:cNvPr>
          <p:cNvSpPr>
            <a:spLocks noChangeArrowheads="1"/>
          </p:cNvSpPr>
          <p:nvPr/>
        </p:nvSpPr>
        <p:spPr bwMode="auto">
          <a:xfrm>
            <a:off x="7793866" y="4559398"/>
            <a:ext cx="380074" cy="385464"/>
          </a:xfrm>
          <a:custGeom>
            <a:avLst/>
            <a:gdLst>
              <a:gd name="T0" fmla="*/ 211227 w 497"/>
              <a:gd name="T1" fmla="*/ 3596 h 505"/>
              <a:gd name="T2" fmla="*/ 211227 w 497"/>
              <a:gd name="T3" fmla="*/ 3596 h 505"/>
              <a:gd name="T4" fmla="*/ 203571 w 497"/>
              <a:gd name="T5" fmla="*/ 0 h 505"/>
              <a:gd name="T6" fmla="*/ 199518 w 497"/>
              <a:gd name="T7" fmla="*/ 7642 h 505"/>
              <a:gd name="T8" fmla="*/ 171594 w 497"/>
              <a:gd name="T9" fmla="*/ 75521 h 505"/>
              <a:gd name="T10" fmla="*/ 167541 w 497"/>
              <a:gd name="T11" fmla="*/ 63384 h 505"/>
              <a:gd name="T12" fmla="*/ 155831 w 497"/>
              <a:gd name="T13" fmla="*/ 59338 h 505"/>
              <a:gd name="T14" fmla="*/ 119350 w 497"/>
              <a:gd name="T15" fmla="*/ 59338 h 505"/>
              <a:gd name="T16" fmla="*/ 108091 w 497"/>
              <a:gd name="T17" fmla="*/ 63384 h 505"/>
              <a:gd name="T18" fmla="*/ 4053 w 497"/>
              <a:gd name="T19" fmla="*/ 134859 h 505"/>
              <a:gd name="T20" fmla="*/ 4053 w 497"/>
              <a:gd name="T21" fmla="*/ 151042 h 505"/>
              <a:gd name="T22" fmla="*/ 47740 w 497"/>
              <a:gd name="T23" fmla="*/ 218472 h 505"/>
              <a:gd name="T24" fmla="*/ 63954 w 497"/>
              <a:gd name="T25" fmla="*/ 222518 h 505"/>
              <a:gd name="T26" fmla="*/ 167541 w 497"/>
              <a:gd name="T27" fmla="*/ 146997 h 505"/>
              <a:gd name="T28" fmla="*/ 175648 w 497"/>
              <a:gd name="T29" fmla="*/ 138905 h 505"/>
              <a:gd name="T30" fmla="*/ 187357 w 497"/>
              <a:gd name="T31" fmla="*/ 102943 h 505"/>
              <a:gd name="T32" fmla="*/ 183754 w 497"/>
              <a:gd name="T33" fmla="*/ 91255 h 505"/>
              <a:gd name="T34" fmla="*/ 179701 w 497"/>
              <a:gd name="T35" fmla="*/ 83163 h 505"/>
              <a:gd name="T36" fmla="*/ 211227 w 497"/>
              <a:gd name="T37" fmla="*/ 3596 h 505"/>
              <a:gd name="T38" fmla="*/ 163487 w 497"/>
              <a:gd name="T39" fmla="*/ 111034 h 505"/>
              <a:gd name="T40" fmla="*/ 163487 w 497"/>
              <a:gd name="T41" fmla="*/ 111034 h 505"/>
              <a:gd name="T42" fmla="*/ 139617 w 497"/>
              <a:gd name="T43" fmla="*/ 102943 h 505"/>
              <a:gd name="T44" fmla="*/ 143671 w 497"/>
              <a:gd name="T45" fmla="*/ 79117 h 505"/>
              <a:gd name="T46" fmla="*/ 163487 w 497"/>
              <a:gd name="T47" fmla="*/ 79117 h 505"/>
              <a:gd name="T48" fmla="*/ 159884 w 497"/>
              <a:gd name="T49" fmla="*/ 83163 h 505"/>
              <a:gd name="T50" fmla="*/ 155831 w 497"/>
              <a:gd name="T51" fmla="*/ 91255 h 505"/>
              <a:gd name="T52" fmla="*/ 159884 w 497"/>
              <a:gd name="T53" fmla="*/ 95301 h 505"/>
              <a:gd name="T54" fmla="*/ 163487 w 497"/>
              <a:gd name="T55" fmla="*/ 95301 h 505"/>
              <a:gd name="T56" fmla="*/ 171594 w 497"/>
              <a:gd name="T57" fmla="*/ 91255 h 505"/>
              <a:gd name="T58" fmla="*/ 163487 w 497"/>
              <a:gd name="T59" fmla="*/ 111034 h 50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gradFill>
            <a:gsLst>
              <a:gs pos="0">
                <a:srgbClr val="585858"/>
              </a:gs>
              <a:gs pos="95000">
                <a:srgbClr val="202020"/>
              </a:gs>
            </a:gsLst>
            <a:lin ang="0" scaled="0"/>
          </a:gradFill>
          <a:ln>
            <a:noFill/>
          </a:ln>
          <a:effectLst>
            <a:outerShdw blurRad="254000" dist="127000" dir="5400000" algn="t" rotWithShape="0">
              <a:prstClr val="black">
                <a:alpha val="20000"/>
              </a:prstClr>
            </a:outerShdw>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prstClr val="white"/>
              </a:solidFill>
              <a:cs typeface="+mn-ea"/>
              <a:sym typeface="+mn-lt"/>
            </a:endParaRPr>
          </a:p>
        </p:txBody>
      </p:sp>
      <p:sp>
        <p:nvSpPr>
          <p:cNvPr id="43" name="Freeform 24">
            <a:extLst>
              <a:ext uri="{FF2B5EF4-FFF2-40B4-BE49-F238E27FC236}">
                <a16:creationId xmlns="" xmlns:a16="http://schemas.microsoft.com/office/drawing/2014/main" id="{DFB8B3FC-8897-44BF-9F21-7FEDA7CEF398}"/>
              </a:ext>
            </a:extLst>
          </p:cNvPr>
          <p:cNvSpPr>
            <a:spLocks noChangeArrowheads="1"/>
          </p:cNvSpPr>
          <p:nvPr/>
        </p:nvSpPr>
        <p:spPr bwMode="auto">
          <a:xfrm>
            <a:off x="10096120" y="4600113"/>
            <a:ext cx="380074" cy="301902"/>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gradFill>
            <a:gsLst>
              <a:gs pos="0">
                <a:srgbClr val="585858"/>
              </a:gs>
              <a:gs pos="95000">
                <a:srgbClr val="202020"/>
              </a:gs>
            </a:gsLst>
            <a:lin ang="0" scaled="0"/>
          </a:gra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cs typeface="+mn-ea"/>
              <a:sym typeface="+mn-lt"/>
            </a:endParaRPr>
          </a:p>
        </p:txBody>
      </p:sp>
      <p:sp>
        <p:nvSpPr>
          <p:cNvPr id="44" name="Freeform 29">
            <a:extLst>
              <a:ext uri="{FF2B5EF4-FFF2-40B4-BE49-F238E27FC236}">
                <a16:creationId xmlns="" xmlns:a16="http://schemas.microsoft.com/office/drawing/2014/main" id="{CBBDC732-CF5C-40E3-B69A-CCCC47134E57}"/>
              </a:ext>
            </a:extLst>
          </p:cNvPr>
          <p:cNvSpPr>
            <a:spLocks noChangeArrowheads="1"/>
          </p:cNvSpPr>
          <p:nvPr/>
        </p:nvSpPr>
        <p:spPr bwMode="auto">
          <a:xfrm>
            <a:off x="5511828" y="4573721"/>
            <a:ext cx="339640" cy="350420"/>
          </a:xfrm>
          <a:custGeom>
            <a:avLst/>
            <a:gdLst>
              <a:gd name="T0" fmla="*/ 111726 w 444"/>
              <a:gd name="T1" fmla="*/ 150538 h 462"/>
              <a:gd name="T2" fmla="*/ 111726 w 444"/>
              <a:gd name="T3" fmla="*/ 150538 h 462"/>
              <a:gd name="T4" fmla="*/ 144162 w 444"/>
              <a:gd name="T5" fmla="*/ 114802 h 462"/>
              <a:gd name="T6" fmla="*/ 199574 w 444"/>
              <a:gd name="T7" fmla="*/ 31716 h 462"/>
              <a:gd name="T8" fmla="*/ 191916 w 444"/>
              <a:gd name="T9" fmla="*/ 23675 h 462"/>
              <a:gd name="T10" fmla="*/ 155875 w 444"/>
              <a:gd name="T11" fmla="*/ 23675 h 462"/>
              <a:gd name="T12" fmla="*/ 100013 w 444"/>
              <a:gd name="T13" fmla="*/ 0 h 462"/>
              <a:gd name="T14" fmla="*/ 44150 w 444"/>
              <a:gd name="T15" fmla="*/ 23675 h 462"/>
              <a:gd name="T16" fmla="*/ 8109 w 444"/>
              <a:gd name="T17" fmla="*/ 23675 h 462"/>
              <a:gd name="T18" fmla="*/ 0 w 444"/>
              <a:gd name="T19" fmla="*/ 31716 h 462"/>
              <a:gd name="T20" fmla="*/ 55863 w 444"/>
              <a:gd name="T21" fmla="*/ 114802 h 462"/>
              <a:gd name="T22" fmla="*/ 87849 w 444"/>
              <a:gd name="T23" fmla="*/ 150538 h 462"/>
              <a:gd name="T24" fmla="*/ 87849 w 444"/>
              <a:gd name="T25" fmla="*/ 166172 h 462"/>
              <a:gd name="T26" fmla="*/ 48204 w 444"/>
              <a:gd name="T27" fmla="*/ 185827 h 462"/>
              <a:gd name="T28" fmla="*/ 100013 w 444"/>
              <a:gd name="T29" fmla="*/ 205928 h 462"/>
              <a:gd name="T30" fmla="*/ 147766 w 444"/>
              <a:gd name="T31" fmla="*/ 185827 h 462"/>
              <a:gd name="T32" fmla="*/ 111726 w 444"/>
              <a:gd name="T33" fmla="*/ 166172 h 462"/>
              <a:gd name="T34" fmla="*/ 111726 w 444"/>
              <a:gd name="T35" fmla="*/ 150538 h 462"/>
              <a:gd name="T36" fmla="*/ 144162 w 444"/>
              <a:gd name="T37" fmla="*/ 94700 h 462"/>
              <a:gd name="T38" fmla="*/ 144162 w 444"/>
              <a:gd name="T39" fmla="*/ 94700 h 462"/>
              <a:gd name="T40" fmla="*/ 155875 w 444"/>
              <a:gd name="T41" fmla="*/ 39756 h 462"/>
              <a:gd name="T42" fmla="*/ 183807 w 444"/>
              <a:gd name="T43" fmla="*/ 39756 h 462"/>
              <a:gd name="T44" fmla="*/ 144162 w 444"/>
              <a:gd name="T45" fmla="*/ 94700 h 462"/>
              <a:gd name="T46" fmla="*/ 100013 w 444"/>
              <a:gd name="T47" fmla="*/ 16081 h 462"/>
              <a:gd name="T48" fmla="*/ 100013 w 444"/>
              <a:gd name="T49" fmla="*/ 16081 h 462"/>
              <a:gd name="T50" fmla="*/ 144162 w 444"/>
              <a:gd name="T51" fmla="*/ 31716 h 462"/>
              <a:gd name="T52" fmla="*/ 100013 w 444"/>
              <a:gd name="T53" fmla="*/ 51370 h 462"/>
              <a:gd name="T54" fmla="*/ 55863 w 444"/>
              <a:gd name="T55" fmla="*/ 31716 h 462"/>
              <a:gd name="T56" fmla="*/ 100013 w 444"/>
              <a:gd name="T57" fmla="*/ 16081 h 462"/>
              <a:gd name="T58" fmla="*/ 16218 w 444"/>
              <a:gd name="T59" fmla="*/ 39756 h 462"/>
              <a:gd name="T60" fmla="*/ 16218 w 444"/>
              <a:gd name="T61" fmla="*/ 39756 h 462"/>
              <a:gd name="T62" fmla="*/ 44150 w 444"/>
              <a:gd name="T63" fmla="*/ 39756 h 462"/>
              <a:gd name="T64" fmla="*/ 55863 w 444"/>
              <a:gd name="T65" fmla="*/ 94700 h 462"/>
              <a:gd name="T66" fmla="*/ 16218 w 444"/>
              <a:gd name="T67" fmla="*/ 39756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gradFill>
            <a:gsLst>
              <a:gs pos="0">
                <a:srgbClr val="585858"/>
              </a:gs>
              <a:gs pos="95000">
                <a:srgbClr val="202020"/>
              </a:gs>
            </a:gsLst>
            <a:lin ang="0" scaled="0"/>
          </a:gra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cs typeface="+mn-ea"/>
              <a:sym typeface="+mn-lt"/>
            </a:endParaRPr>
          </a:p>
        </p:txBody>
      </p:sp>
      <p:grpSp>
        <p:nvGrpSpPr>
          <p:cNvPr id="45" name="Group 65">
            <a:extLst>
              <a:ext uri="{FF2B5EF4-FFF2-40B4-BE49-F238E27FC236}">
                <a16:creationId xmlns="" xmlns:a16="http://schemas.microsoft.com/office/drawing/2014/main" id="{F24CC297-5F82-43CC-81ED-2B45C865C868}"/>
              </a:ext>
            </a:extLst>
          </p:cNvPr>
          <p:cNvGrpSpPr/>
          <p:nvPr/>
        </p:nvGrpSpPr>
        <p:grpSpPr>
          <a:xfrm>
            <a:off x="4809448" y="2919004"/>
            <a:ext cx="1744400" cy="896085"/>
            <a:chOff x="3356900" y="4306879"/>
            <a:chExt cx="1744400" cy="896085"/>
          </a:xfrm>
        </p:grpSpPr>
        <p:sp>
          <p:nvSpPr>
            <p:cNvPr id="46" name="Rectangle 63">
              <a:extLst>
                <a:ext uri="{FF2B5EF4-FFF2-40B4-BE49-F238E27FC236}">
                  <a16:creationId xmlns="" xmlns:a16="http://schemas.microsoft.com/office/drawing/2014/main" id="{D9F20CD4-C20E-4575-8C9A-C0636D41BFD5}"/>
                </a:ext>
              </a:extLst>
            </p:cNvPr>
            <p:cNvSpPr/>
            <p:nvPr/>
          </p:nvSpPr>
          <p:spPr>
            <a:xfrm>
              <a:off x="3356900" y="4659546"/>
              <a:ext cx="1744400" cy="54341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cs typeface="+mn-ea"/>
                  <a:sym typeface="+mn-lt"/>
                </a:rPr>
                <a:t>在这里输入描述性文字或者复制您的文字到这里</a:t>
              </a:r>
            </a:p>
          </p:txBody>
        </p:sp>
        <p:sp>
          <p:nvSpPr>
            <p:cNvPr id="47" name="Text Placeholder 2">
              <a:extLst>
                <a:ext uri="{FF2B5EF4-FFF2-40B4-BE49-F238E27FC236}">
                  <a16:creationId xmlns="" xmlns:a16="http://schemas.microsoft.com/office/drawing/2014/main" id="{7D0F8AE2-2F1A-4825-8A72-81E84CC01D3B}"/>
                </a:ext>
              </a:extLst>
            </p:cNvPr>
            <p:cNvSpPr txBox="1">
              <a:spLocks/>
            </p:cNvSpPr>
            <p:nvPr/>
          </p:nvSpPr>
          <p:spPr>
            <a:xfrm>
              <a:off x="3675102" y="4306879"/>
              <a:ext cx="1107996" cy="369332"/>
            </a:xfrm>
            <a:prstGeom prst="rect">
              <a:avLst/>
            </a:prstGeom>
            <a:noFill/>
          </p:spPr>
          <p:txBody>
            <a:bodyPr wrap="none" rtlCol="0">
              <a:spAutoFit/>
              <a:scene3d>
                <a:camera prst="orthographicFront"/>
                <a:lightRig rig="threePt" dir="t"/>
              </a:scene3d>
              <a:sp3d contourW="12700"/>
            </a:bodyPr>
            <a:lstStyle>
              <a:defPPr>
                <a:defRPr lang="zh-CN"/>
              </a:defPPr>
              <a:lvl1pPr>
                <a:defRPr b="1">
                  <a:solidFill>
                    <a:schemeClr val="tx1">
                      <a:lumMod val="75000"/>
                      <a:lumOff val="25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mn-lt"/>
                  <a:ea typeface="+mn-ea"/>
                  <a:sym typeface="+mn-lt"/>
                </a:rPr>
                <a:t>输入标题</a:t>
              </a:r>
            </a:p>
          </p:txBody>
        </p:sp>
      </p:grpSp>
      <p:grpSp>
        <p:nvGrpSpPr>
          <p:cNvPr id="48" name="Group 66">
            <a:extLst>
              <a:ext uri="{FF2B5EF4-FFF2-40B4-BE49-F238E27FC236}">
                <a16:creationId xmlns="" xmlns:a16="http://schemas.microsoft.com/office/drawing/2014/main" id="{B379DE97-404A-4A71-A6EF-1271C4DFDD0A}"/>
              </a:ext>
            </a:extLst>
          </p:cNvPr>
          <p:cNvGrpSpPr/>
          <p:nvPr/>
        </p:nvGrpSpPr>
        <p:grpSpPr>
          <a:xfrm>
            <a:off x="7111703" y="2919004"/>
            <a:ext cx="1744400" cy="806908"/>
            <a:chOff x="3356900" y="4306879"/>
            <a:chExt cx="1744400" cy="806908"/>
          </a:xfrm>
        </p:grpSpPr>
        <p:sp>
          <p:nvSpPr>
            <p:cNvPr id="49" name="Rectangle 67">
              <a:extLst>
                <a:ext uri="{FF2B5EF4-FFF2-40B4-BE49-F238E27FC236}">
                  <a16:creationId xmlns="" xmlns:a16="http://schemas.microsoft.com/office/drawing/2014/main" id="{22485C75-8529-4745-94D0-01529555898C}"/>
                </a:ext>
              </a:extLst>
            </p:cNvPr>
            <p:cNvSpPr/>
            <p:nvPr/>
          </p:nvSpPr>
          <p:spPr>
            <a:xfrm>
              <a:off x="3356900" y="4586976"/>
              <a:ext cx="1744400" cy="52681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cs typeface="+mn-ea"/>
                  <a:sym typeface="+mn-lt"/>
                </a:rPr>
                <a:t>在这里输入描述性文字或者复制您的文字到这里</a:t>
              </a:r>
            </a:p>
          </p:txBody>
        </p:sp>
        <p:sp>
          <p:nvSpPr>
            <p:cNvPr id="50" name="Text Placeholder 2">
              <a:extLst>
                <a:ext uri="{FF2B5EF4-FFF2-40B4-BE49-F238E27FC236}">
                  <a16:creationId xmlns="" xmlns:a16="http://schemas.microsoft.com/office/drawing/2014/main" id="{18302345-5FA5-44E1-83C1-0C7BF691CF80}"/>
                </a:ext>
              </a:extLst>
            </p:cNvPr>
            <p:cNvSpPr txBox="1">
              <a:spLocks/>
            </p:cNvSpPr>
            <p:nvPr/>
          </p:nvSpPr>
          <p:spPr>
            <a:xfrm>
              <a:off x="3726398" y="4306879"/>
              <a:ext cx="1005404" cy="338554"/>
            </a:xfrm>
            <a:prstGeom prst="rect">
              <a:avLst/>
            </a:prstGeom>
            <a:noFill/>
          </p:spPr>
          <p:txBody>
            <a:bodyPr wrap="none" rtlCol="0">
              <a:spAutoFit/>
              <a:scene3d>
                <a:camera prst="orthographicFront"/>
                <a:lightRig rig="threePt" dir="t"/>
              </a:scene3d>
              <a:sp3d contourW="12700"/>
            </a:bodyPr>
            <a:lstStyle>
              <a:defPPr>
                <a:defRPr lang="zh-CN"/>
              </a:defPPr>
              <a:lvl1pPr algn="ctr">
                <a:defRPr b="1">
                  <a:solidFill>
                    <a:schemeClr val="bg1"/>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mn-lt"/>
                  <a:ea typeface="+mn-ea"/>
                  <a:sym typeface="+mn-lt"/>
                </a:rPr>
                <a:t>输入标题</a:t>
              </a:r>
            </a:p>
          </p:txBody>
        </p:sp>
      </p:grpSp>
      <p:grpSp>
        <p:nvGrpSpPr>
          <p:cNvPr id="51" name="Group 69">
            <a:extLst>
              <a:ext uri="{FF2B5EF4-FFF2-40B4-BE49-F238E27FC236}">
                <a16:creationId xmlns="" xmlns:a16="http://schemas.microsoft.com/office/drawing/2014/main" id="{E0E7E061-2845-41F5-80B6-C6FCAA395920}"/>
              </a:ext>
            </a:extLst>
          </p:cNvPr>
          <p:cNvGrpSpPr/>
          <p:nvPr/>
        </p:nvGrpSpPr>
        <p:grpSpPr>
          <a:xfrm>
            <a:off x="9413957" y="2919004"/>
            <a:ext cx="1744400" cy="802035"/>
            <a:chOff x="3356900" y="4306879"/>
            <a:chExt cx="1744400" cy="802035"/>
          </a:xfrm>
        </p:grpSpPr>
        <p:sp>
          <p:nvSpPr>
            <p:cNvPr id="52" name="Rectangle 70">
              <a:extLst>
                <a:ext uri="{FF2B5EF4-FFF2-40B4-BE49-F238E27FC236}">
                  <a16:creationId xmlns="" xmlns:a16="http://schemas.microsoft.com/office/drawing/2014/main" id="{23253C7B-6954-4015-844D-AC437F213226}"/>
                </a:ext>
              </a:extLst>
            </p:cNvPr>
            <p:cNvSpPr/>
            <p:nvPr/>
          </p:nvSpPr>
          <p:spPr>
            <a:xfrm>
              <a:off x="3356900" y="4586976"/>
              <a:ext cx="1744400" cy="52193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cs typeface="+mn-ea"/>
                  <a:sym typeface="+mn-lt"/>
                </a:rPr>
                <a:t>在这里输入描述性文字或者复制您的文字到这里</a:t>
              </a:r>
            </a:p>
          </p:txBody>
        </p:sp>
        <p:sp>
          <p:nvSpPr>
            <p:cNvPr id="53" name="Text Placeholder 2">
              <a:extLst>
                <a:ext uri="{FF2B5EF4-FFF2-40B4-BE49-F238E27FC236}">
                  <a16:creationId xmlns="" xmlns:a16="http://schemas.microsoft.com/office/drawing/2014/main" id="{B45518C4-B608-4625-B0C1-12C766DF03EC}"/>
                </a:ext>
              </a:extLst>
            </p:cNvPr>
            <p:cNvSpPr txBox="1">
              <a:spLocks/>
            </p:cNvSpPr>
            <p:nvPr/>
          </p:nvSpPr>
          <p:spPr>
            <a:xfrm>
              <a:off x="3726398" y="4306879"/>
              <a:ext cx="1005404" cy="338554"/>
            </a:xfrm>
            <a:prstGeom prst="rect">
              <a:avLst/>
            </a:prstGeom>
            <a:noFill/>
          </p:spPr>
          <p:txBody>
            <a:bodyPr wrap="none" rtlCol="0">
              <a:spAutoFit/>
              <a:scene3d>
                <a:camera prst="orthographicFront"/>
                <a:lightRig rig="threePt" dir="t"/>
              </a:scene3d>
              <a:sp3d contourW="12700"/>
            </a:bodyPr>
            <a:lstStyle>
              <a:defPPr>
                <a:defRPr lang="zh-CN"/>
              </a:defPPr>
              <a:lvl1pPr algn="ctr">
                <a:defRPr b="1">
                  <a:solidFill>
                    <a:schemeClr val="bg1"/>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mn-lt"/>
                  <a:ea typeface="+mn-ea"/>
                  <a:sym typeface="+mn-lt"/>
                </a:rPr>
                <a:t>输入标题</a:t>
              </a:r>
            </a:p>
          </p:txBody>
        </p:sp>
      </p:grpSp>
      <p:grpSp>
        <p:nvGrpSpPr>
          <p:cNvPr id="54" name="Group 72">
            <a:extLst>
              <a:ext uri="{FF2B5EF4-FFF2-40B4-BE49-F238E27FC236}">
                <a16:creationId xmlns="" xmlns:a16="http://schemas.microsoft.com/office/drawing/2014/main" id="{0C99688B-129F-4113-B5EF-8AF792ED88C7}"/>
              </a:ext>
            </a:extLst>
          </p:cNvPr>
          <p:cNvGrpSpPr/>
          <p:nvPr/>
        </p:nvGrpSpPr>
        <p:grpSpPr>
          <a:xfrm>
            <a:off x="4809448" y="5139799"/>
            <a:ext cx="1744400" cy="806908"/>
            <a:chOff x="3356900" y="4306879"/>
            <a:chExt cx="1744400" cy="806908"/>
          </a:xfrm>
        </p:grpSpPr>
        <p:sp>
          <p:nvSpPr>
            <p:cNvPr id="55" name="Rectangle 73">
              <a:extLst>
                <a:ext uri="{FF2B5EF4-FFF2-40B4-BE49-F238E27FC236}">
                  <a16:creationId xmlns="" xmlns:a16="http://schemas.microsoft.com/office/drawing/2014/main" id="{506461A9-DEA6-4BE8-A9AB-A69E3B24E9C5}"/>
                </a:ext>
              </a:extLst>
            </p:cNvPr>
            <p:cNvSpPr/>
            <p:nvPr/>
          </p:nvSpPr>
          <p:spPr>
            <a:xfrm>
              <a:off x="3356900" y="4586976"/>
              <a:ext cx="1744400" cy="52681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cs typeface="+mn-ea"/>
                  <a:sym typeface="+mn-lt"/>
                </a:rPr>
                <a:t>在这里输入描述性文字或者复制您的文字到这里</a:t>
              </a:r>
            </a:p>
          </p:txBody>
        </p:sp>
        <p:sp>
          <p:nvSpPr>
            <p:cNvPr id="56" name="Text Placeholder 2">
              <a:extLst>
                <a:ext uri="{FF2B5EF4-FFF2-40B4-BE49-F238E27FC236}">
                  <a16:creationId xmlns="" xmlns:a16="http://schemas.microsoft.com/office/drawing/2014/main" id="{81F58BFE-F81B-4E63-8A00-C0C83BC1185B}"/>
                </a:ext>
              </a:extLst>
            </p:cNvPr>
            <p:cNvSpPr txBox="1">
              <a:spLocks/>
            </p:cNvSpPr>
            <p:nvPr/>
          </p:nvSpPr>
          <p:spPr>
            <a:xfrm>
              <a:off x="3726398" y="4306879"/>
              <a:ext cx="1005404" cy="338554"/>
            </a:xfrm>
            <a:prstGeom prst="rect">
              <a:avLst/>
            </a:prstGeom>
            <a:noFill/>
          </p:spPr>
          <p:txBody>
            <a:bodyPr wrap="none" rtlCol="0">
              <a:spAutoFit/>
              <a:scene3d>
                <a:camera prst="orthographicFront"/>
                <a:lightRig rig="threePt" dir="t"/>
              </a:scene3d>
              <a:sp3d contourW="12700"/>
            </a:bodyPr>
            <a:lstStyle>
              <a:defPPr>
                <a:defRPr lang="zh-CN"/>
              </a:defPPr>
              <a:lvl1pPr algn="ctr">
                <a:defRPr b="1">
                  <a:solidFill>
                    <a:schemeClr val="tx1">
                      <a:lumMod val="75000"/>
                      <a:lumOff val="25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mn-lt"/>
                  <a:ea typeface="+mn-ea"/>
                  <a:sym typeface="+mn-lt"/>
                </a:rPr>
                <a:t>输入标题</a:t>
              </a:r>
            </a:p>
          </p:txBody>
        </p:sp>
      </p:grpSp>
      <p:grpSp>
        <p:nvGrpSpPr>
          <p:cNvPr id="57" name="Group 75">
            <a:extLst>
              <a:ext uri="{FF2B5EF4-FFF2-40B4-BE49-F238E27FC236}">
                <a16:creationId xmlns="" xmlns:a16="http://schemas.microsoft.com/office/drawing/2014/main" id="{36A79913-DFAE-4D1E-AA39-7D45FE0F9042}"/>
              </a:ext>
            </a:extLst>
          </p:cNvPr>
          <p:cNvGrpSpPr/>
          <p:nvPr/>
        </p:nvGrpSpPr>
        <p:grpSpPr>
          <a:xfrm>
            <a:off x="7111703" y="5139799"/>
            <a:ext cx="1744400" cy="806908"/>
            <a:chOff x="3356900" y="4306879"/>
            <a:chExt cx="1744400" cy="806908"/>
          </a:xfrm>
        </p:grpSpPr>
        <p:sp>
          <p:nvSpPr>
            <p:cNvPr id="58" name="Rectangle 76">
              <a:extLst>
                <a:ext uri="{FF2B5EF4-FFF2-40B4-BE49-F238E27FC236}">
                  <a16:creationId xmlns="" xmlns:a16="http://schemas.microsoft.com/office/drawing/2014/main" id="{B187FF00-2000-4094-90E5-84FC4D009AE8}"/>
                </a:ext>
              </a:extLst>
            </p:cNvPr>
            <p:cNvSpPr/>
            <p:nvPr/>
          </p:nvSpPr>
          <p:spPr>
            <a:xfrm>
              <a:off x="3356900" y="4586976"/>
              <a:ext cx="1744400" cy="52681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cs typeface="+mn-ea"/>
                  <a:sym typeface="+mn-lt"/>
                </a:rPr>
                <a:t>在这里输入描述性文字或者复制您的文字到这里</a:t>
              </a:r>
            </a:p>
          </p:txBody>
        </p:sp>
        <p:sp>
          <p:nvSpPr>
            <p:cNvPr id="59" name="Text Placeholder 2">
              <a:extLst>
                <a:ext uri="{FF2B5EF4-FFF2-40B4-BE49-F238E27FC236}">
                  <a16:creationId xmlns="" xmlns:a16="http://schemas.microsoft.com/office/drawing/2014/main" id="{D3678202-DDB0-4023-BB55-EF916CCDBD7F}"/>
                </a:ext>
              </a:extLst>
            </p:cNvPr>
            <p:cNvSpPr txBox="1">
              <a:spLocks/>
            </p:cNvSpPr>
            <p:nvPr/>
          </p:nvSpPr>
          <p:spPr>
            <a:xfrm>
              <a:off x="3726398" y="4306879"/>
              <a:ext cx="1005404" cy="338554"/>
            </a:xfrm>
            <a:prstGeom prst="rect">
              <a:avLst/>
            </a:prstGeom>
            <a:noFill/>
          </p:spPr>
          <p:txBody>
            <a:bodyPr wrap="none" rtlCol="0">
              <a:spAutoFit/>
              <a:scene3d>
                <a:camera prst="orthographicFront"/>
                <a:lightRig rig="threePt" dir="t"/>
              </a:scene3d>
              <a:sp3d contourW="12700"/>
            </a:bodyPr>
            <a:lstStyle>
              <a:defPPr>
                <a:defRPr lang="zh-CN"/>
              </a:defPPr>
              <a:lvl1pPr algn="ctr">
                <a:defRPr b="1">
                  <a:solidFill>
                    <a:schemeClr val="tx1">
                      <a:lumMod val="75000"/>
                      <a:lumOff val="25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mn-lt"/>
                  <a:ea typeface="+mn-ea"/>
                  <a:sym typeface="+mn-lt"/>
                </a:rPr>
                <a:t>输入标题</a:t>
              </a:r>
            </a:p>
          </p:txBody>
        </p:sp>
      </p:grpSp>
      <p:grpSp>
        <p:nvGrpSpPr>
          <p:cNvPr id="60" name="Group 78">
            <a:extLst>
              <a:ext uri="{FF2B5EF4-FFF2-40B4-BE49-F238E27FC236}">
                <a16:creationId xmlns="" xmlns:a16="http://schemas.microsoft.com/office/drawing/2014/main" id="{EAA1546D-DC79-4C44-8463-CB6E7B9B1663}"/>
              </a:ext>
            </a:extLst>
          </p:cNvPr>
          <p:cNvGrpSpPr/>
          <p:nvPr/>
        </p:nvGrpSpPr>
        <p:grpSpPr>
          <a:xfrm>
            <a:off x="9413957" y="5139799"/>
            <a:ext cx="1744400" cy="806908"/>
            <a:chOff x="3356900" y="4306879"/>
            <a:chExt cx="1744400" cy="806908"/>
          </a:xfrm>
        </p:grpSpPr>
        <p:sp>
          <p:nvSpPr>
            <p:cNvPr id="61" name="Rectangle 79">
              <a:extLst>
                <a:ext uri="{FF2B5EF4-FFF2-40B4-BE49-F238E27FC236}">
                  <a16:creationId xmlns="" xmlns:a16="http://schemas.microsoft.com/office/drawing/2014/main" id="{674667D9-7D08-4B96-AF3D-3B340BA0728B}"/>
                </a:ext>
              </a:extLst>
            </p:cNvPr>
            <p:cNvSpPr/>
            <p:nvPr/>
          </p:nvSpPr>
          <p:spPr>
            <a:xfrm>
              <a:off x="3356900" y="4586976"/>
              <a:ext cx="1744400" cy="52681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cs typeface="+mn-ea"/>
                  <a:sym typeface="+mn-lt"/>
                </a:rPr>
                <a:t>在这里输入描述性文字或者复制您的文字到这里</a:t>
              </a:r>
            </a:p>
          </p:txBody>
        </p:sp>
        <p:sp>
          <p:nvSpPr>
            <p:cNvPr id="62" name="Text Placeholder 2">
              <a:extLst>
                <a:ext uri="{FF2B5EF4-FFF2-40B4-BE49-F238E27FC236}">
                  <a16:creationId xmlns="" xmlns:a16="http://schemas.microsoft.com/office/drawing/2014/main" id="{7B83BB79-CDD8-4C75-BAC4-54D5798E95FD}"/>
                </a:ext>
              </a:extLst>
            </p:cNvPr>
            <p:cNvSpPr txBox="1">
              <a:spLocks/>
            </p:cNvSpPr>
            <p:nvPr/>
          </p:nvSpPr>
          <p:spPr>
            <a:xfrm>
              <a:off x="3726398" y="4306879"/>
              <a:ext cx="1005404" cy="338554"/>
            </a:xfrm>
            <a:prstGeom prst="rect">
              <a:avLst/>
            </a:prstGeom>
            <a:noFill/>
          </p:spPr>
          <p:txBody>
            <a:bodyPr wrap="none" rtlCol="0">
              <a:spAutoFit/>
              <a:scene3d>
                <a:camera prst="orthographicFront"/>
                <a:lightRig rig="threePt" dir="t"/>
              </a:scene3d>
              <a:sp3d contourW="12700"/>
            </a:bodyPr>
            <a:lstStyle>
              <a:defPPr>
                <a:defRPr lang="zh-CN"/>
              </a:defPPr>
              <a:lvl1pPr algn="ctr">
                <a:defRPr b="1">
                  <a:solidFill>
                    <a:schemeClr val="tx1">
                      <a:lumMod val="75000"/>
                      <a:lumOff val="25000"/>
                    </a:schemeClr>
                  </a:solidFill>
                  <a:latin typeface="Century Gothic" panose="020B0502020202020204" pitchFamily="34" charset="0"/>
                  <a:ea typeface="Microsoft YaHei" panose="020B0503020204020204" pitchFamily="34" charset="-122"/>
                  <a:cs typeface="+mn-ea"/>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mn-lt"/>
                  <a:ea typeface="+mn-ea"/>
                  <a:sym typeface="+mn-lt"/>
                </a:rPr>
                <a:t>输入标题</a:t>
              </a:r>
            </a:p>
          </p:txBody>
        </p:sp>
      </p:grpSp>
      <p:sp>
        <p:nvSpPr>
          <p:cNvPr id="68" name="Rectangle 5">
            <a:extLst>
              <a:ext uri="{FF2B5EF4-FFF2-40B4-BE49-F238E27FC236}">
                <a16:creationId xmlns="" xmlns:a16="http://schemas.microsoft.com/office/drawing/2014/main" id="{736295E3-0AEE-4CEA-AD03-0CE1A0B03D87}"/>
              </a:ext>
            </a:extLst>
          </p:cNvPr>
          <p:cNvSpPr/>
          <p:nvPr/>
        </p:nvSpPr>
        <p:spPr>
          <a:xfrm>
            <a:off x="1234143" y="4139311"/>
            <a:ext cx="3027957" cy="78483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chemeClr val="tx1">
                    <a:lumMod val="65000"/>
                    <a:lumOff val="35000"/>
                  </a:schemeClr>
                </a:solidFill>
                <a:effectLst/>
                <a:uLnTx/>
                <a:uFillTx/>
                <a:cs typeface="+mn-ea"/>
                <a:sym typeface="+mn-lt"/>
              </a:rPr>
              <a:t>在这里输入描述性文字，或者复制您的文字到这里。在这里输入字或者复制您的文字到这里。在这里输入描述性文或者复制您的文字到这里。</a:t>
            </a:r>
          </a:p>
        </p:txBody>
      </p:sp>
    </p:spTree>
    <p:extLst>
      <p:ext uri="{BB962C8B-B14F-4D97-AF65-F5344CB8AC3E}">
        <p14:creationId xmlns:p14="http://schemas.microsoft.com/office/powerpoint/2010/main" val="1205258604"/>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ppt_x"/>
                                              </p:val>
                                            </p:tav>
                                            <p:tav tm="100000">
                                              <p:val>
                                                <p:strVal val="#ppt_x"/>
                                              </p:val>
                                            </p:tav>
                                          </p:tavLst>
                                        </p:anim>
                                        <p:anim calcmode="lin" valueType="num">
                                          <p:cBhvr additive="base">
                                            <p:cTn id="8" dur="750" fill="hold"/>
                                            <p:tgtEl>
                                              <p:spTgt spid="36"/>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2" presetClass="entr" presetSubtype="4" fill="hold" grpId="0" nodeType="withEffect" p14:presetBounceEnd="50000">
                                      <p:stCondLst>
                                        <p:cond delay="750"/>
                                      </p:stCondLst>
                                      <p:childTnLst>
                                        <p:set>
                                          <p:cBhvr>
                                            <p:cTn id="13" dur="1" fill="hold">
                                              <p:stCondLst>
                                                <p:cond delay="0"/>
                                              </p:stCondLst>
                                            </p:cTn>
                                            <p:tgtEl>
                                              <p:spTgt spid="40"/>
                                            </p:tgtEl>
                                            <p:attrNameLst>
                                              <p:attrName>style.visibility</p:attrName>
                                            </p:attrNameLst>
                                          </p:cBhvr>
                                          <p:to>
                                            <p:strVal val="visible"/>
                                          </p:to>
                                        </p:set>
                                        <p:anim calcmode="lin" valueType="num" p14:bounceEnd="50000">
                                          <p:cBhvr additive="base">
                                            <p:cTn id="14" dur="1000" fill="hold"/>
                                            <p:tgtEl>
                                              <p:spTgt spid="40"/>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14:presetBounceEnd="50000">
                                      <p:stCondLst>
                                        <p:cond delay="750"/>
                                      </p:stCondLst>
                                      <p:childTnLst>
                                        <p:set>
                                          <p:cBhvr>
                                            <p:cTn id="17" dur="1" fill="hold">
                                              <p:stCondLst>
                                                <p:cond delay="0"/>
                                              </p:stCondLst>
                                            </p:cTn>
                                            <p:tgtEl>
                                              <p:spTgt spid="38"/>
                                            </p:tgtEl>
                                            <p:attrNameLst>
                                              <p:attrName>style.visibility</p:attrName>
                                            </p:attrNameLst>
                                          </p:cBhvr>
                                          <p:to>
                                            <p:strVal val="visible"/>
                                          </p:to>
                                        </p:set>
                                        <p:anim calcmode="lin" valueType="num" p14:bounceEnd="50000">
                                          <p:cBhvr additive="base">
                                            <p:cTn id="18"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19" dur="1000" fill="hold"/>
                                            <p:tgtEl>
                                              <p:spTgt spid="38"/>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14:presetBounceEnd="50000">
                                      <p:stCondLst>
                                        <p:cond delay="750"/>
                                      </p:stCondLst>
                                      <p:childTnLst>
                                        <p:set>
                                          <p:cBhvr>
                                            <p:cTn id="21" dur="1" fill="hold">
                                              <p:stCondLst>
                                                <p:cond delay="0"/>
                                              </p:stCondLst>
                                            </p:cTn>
                                            <p:tgtEl>
                                              <p:spTgt spid="45"/>
                                            </p:tgtEl>
                                            <p:attrNameLst>
                                              <p:attrName>style.visibility</p:attrName>
                                            </p:attrNameLst>
                                          </p:cBhvr>
                                          <p:to>
                                            <p:strVal val="visible"/>
                                          </p:to>
                                        </p:set>
                                        <p:anim calcmode="lin" valueType="num" p14:bounceEnd="50000">
                                          <p:cBhvr additive="base">
                                            <p:cTn id="22" dur="10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45"/>
                                            </p:tgtEl>
                                            <p:attrNameLst>
                                              <p:attrName>ppt_y</p:attrName>
                                            </p:attrNameLst>
                                          </p:cBhvr>
                                          <p:tavLst>
                                            <p:tav tm="0">
                                              <p:val>
                                                <p:strVal val="1+#ppt_h/2"/>
                                              </p:val>
                                            </p:tav>
                                            <p:tav tm="100000">
                                              <p:val>
                                                <p:strVal val="#ppt_y"/>
                                              </p:val>
                                            </p:tav>
                                          </p:tavLst>
                                        </p:anim>
                                      </p:childTnLst>
                                    </p:cTn>
                                  </p:par>
                                  <p:par>
                                    <p:cTn id="24" presetID="49" presetClass="entr" presetSubtype="0" decel="100000" fill="hold" grpId="0" nodeType="withEffect">
                                      <p:stCondLst>
                                        <p:cond delay="150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anim calcmode="lin" valueType="num">
                                          <p:cBhvr>
                                            <p:cTn id="28" dur="500" fill="hold"/>
                                            <p:tgtEl>
                                              <p:spTgt spid="39"/>
                                            </p:tgtEl>
                                            <p:attrNameLst>
                                              <p:attrName>style.rotation</p:attrName>
                                            </p:attrNameLst>
                                          </p:cBhvr>
                                          <p:tavLst>
                                            <p:tav tm="0">
                                              <p:val>
                                                <p:fltVal val="360"/>
                                              </p:val>
                                            </p:tav>
                                            <p:tav tm="100000">
                                              <p:val>
                                                <p:fltVal val="0"/>
                                              </p:val>
                                            </p:tav>
                                          </p:tavLst>
                                        </p:anim>
                                        <p:animEffect transition="in" filter="fade">
                                          <p:cBhvr>
                                            <p:cTn id="29" dur="500"/>
                                            <p:tgtEl>
                                              <p:spTgt spid="39"/>
                                            </p:tgtEl>
                                          </p:cBhvr>
                                        </p:animEffect>
                                      </p:childTnLst>
                                    </p:cTn>
                                  </p:par>
                                  <p:par>
                                    <p:cTn id="30" presetID="10" presetClass="entr" presetSubtype="0" fill="hold" nodeType="withEffect">
                                      <p:stCondLst>
                                        <p:cond delay="150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500"/>
                                            <p:tgtEl>
                                              <p:spTgt spid="48"/>
                                            </p:tgtEl>
                                          </p:cBhvr>
                                        </p:animEffect>
                                      </p:childTnLst>
                                    </p:cTn>
                                  </p:par>
                                  <p:par>
                                    <p:cTn id="33" presetID="49" presetClass="entr" presetSubtype="0" decel="100000" fill="hold" grpId="0" nodeType="withEffect">
                                      <p:stCondLst>
                                        <p:cond delay="150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 calcmode="lin" valueType="num">
                                          <p:cBhvr>
                                            <p:cTn id="37" dur="500" fill="hold"/>
                                            <p:tgtEl>
                                              <p:spTgt spid="41"/>
                                            </p:tgtEl>
                                            <p:attrNameLst>
                                              <p:attrName>style.rotation</p:attrName>
                                            </p:attrNameLst>
                                          </p:cBhvr>
                                          <p:tavLst>
                                            <p:tav tm="0">
                                              <p:val>
                                                <p:fltVal val="360"/>
                                              </p:val>
                                            </p:tav>
                                            <p:tav tm="100000">
                                              <p:val>
                                                <p:fltVal val="0"/>
                                              </p:val>
                                            </p:tav>
                                          </p:tavLst>
                                        </p:anim>
                                        <p:animEffect transition="in" filter="fade">
                                          <p:cBhvr>
                                            <p:cTn id="38" dur="500"/>
                                            <p:tgtEl>
                                              <p:spTgt spid="41"/>
                                            </p:tgtEl>
                                          </p:cBhvr>
                                        </p:animEffect>
                                      </p:childTnLst>
                                    </p:cTn>
                                  </p:par>
                                  <p:par>
                                    <p:cTn id="39" presetID="10" presetClass="entr" presetSubtype="0" fill="hold" nodeType="withEffect">
                                      <p:stCondLst>
                                        <p:cond delay="150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par>
                                    <p:cTn id="42" presetID="49" presetClass="entr" presetSubtype="0" decel="100000" fill="hold" grpId="0" nodeType="withEffect">
                                      <p:stCondLst>
                                        <p:cond delay="150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fltVal val="0"/>
                                              </p:val>
                                            </p:tav>
                                            <p:tav tm="100000">
                                              <p:val>
                                                <p:strVal val="#ppt_w"/>
                                              </p:val>
                                            </p:tav>
                                          </p:tavLst>
                                        </p:anim>
                                        <p:anim calcmode="lin" valueType="num">
                                          <p:cBhvr>
                                            <p:cTn id="45" dur="500" fill="hold"/>
                                            <p:tgtEl>
                                              <p:spTgt spid="44"/>
                                            </p:tgtEl>
                                            <p:attrNameLst>
                                              <p:attrName>ppt_h</p:attrName>
                                            </p:attrNameLst>
                                          </p:cBhvr>
                                          <p:tavLst>
                                            <p:tav tm="0">
                                              <p:val>
                                                <p:fltVal val="0"/>
                                              </p:val>
                                            </p:tav>
                                            <p:tav tm="100000">
                                              <p:val>
                                                <p:strVal val="#ppt_h"/>
                                              </p:val>
                                            </p:tav>
                                          </p:tavLst>
                                        </p:anim>
                                        <p:anim calcmode="lin" valueType="num">
                                          <p:cBhvr>
                                            <p:cTn id="46" dur="500" fill="hold"/>
                                            <p:tgtEl>
                                              <p:spTgt spid="44"/>
                                            </p:tgtEl>
                                            <p:attrNameLst>
                                              <p:attrName>style.rotation</p:attrName>
                                            </p:attrNameLst>
                                          </p:cBhvr>
                                          <p:tavLst>
                                            <p:tav tm="0">
                                              <p:val>
                                                <p:fltVal val="360"/>
                                              </p:val>
                                            </p:tav>
                                            <p:tav tm="100000">
                                              <p:val>
                                                <p:fltVal val="0"/>
                                              </p:val>
                                            </p:tav>
                                          </p:tavLst>
                                        </p:anim>
                                        <p:animEffect transition="in" filter="fade">
                                          <p:cBhvr>
                                            <p:cTn id="47" dur="500"/>
                                            <p:tgtEl>
                                              <p:spTgt spid="44"/>
                                            </p:tgtEl>
                                          </p:cBhvr>
                                        </p:animEffect>
                                      </p:childTnLst>
                                    </p:cTn>
                                  </p:par>
                                  <p:par>
                                    <p:cTn id="48" presetID="10" presetClass="entr" presetSubtype="0" fill="hold" nodeType="withEffect">
                                      <p:stCondLst>
                                        <p:cond delay="150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49" presetClass="entr" presetSubtype="0" decel="100000" fill="hold" grpId="0" nodeType="withEffect">
                                      <p:stCondLst>
                                        <p:cond delay="150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fltVal val="0"/>
                                              </p:val>
                                            </p:tav>
                                            <p:tav tm="100000">
                                              <p:val>
                                                <p:strVal val="#ppt_h"/>
                                              </p:val>
                                            </p:tav>
                                          </p:tavLst>
                                        </p:anim>
                                        <p:anim calcmode="lin" valueType="num">
                                          <p:cBhvr>
                                            <p:cTn id="55" dur="500" fill="hold"/>
                                            <p:tgtEl>
                                              <p:spTgt spid="42"/>
                                            </p:tgtEl>
                                            <p:attrNameLst>
                                              <p:attrName>style.rotation</p:attrName>
                                            </p:attrNameLst>
                                          </p:cBhvr>
                                          <p:tavLst>
                                            <p:tav tm="0">
                                              <p:val>
                                                <p:fltVal val="360"/>
                                              </p:val>
                                            </p:tav>
                                            <p:tav tm="100000">
                                              <p:val>
                                                <p:fltVal val="0"/>
                                              </p:val>
                                            </p:tav>
                                          </p:tavLst>
                                        </p:anim>
                                        <p:animEffect transition="in" filter="fade">
                                          <p:cBhvr>
                                            <p:cTn id="56" dur="500"/>
                                            <p:tgtEl>
                                              <p:spTgt spid="42"/>
                                            </p:tgtEl>
                                          </p:cBhvr>
                                        </p:animEffect>
                                      </p:childTnLst>
                                    </p:cTn>
                                  </p:par>
                                  <p:par>
                                    <p:cTn id="57" presetID="10" presetClass="entr" presetSubtype="0" fill="hold" nodeType="withEffect">
                                      <p:stCondLst>
                                        <p:cond delay="150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500"/>
                                            <p:tgtEl>
                                              <p:spTgt spid="57"/>
                                            </p:tgtEl>
                                          </p:cBhvr>
                                        </p:animEffect>
                                      </p:childTnLst>
                                    </p:cTn>
                                  </p:par>
                                  <p:par>
                                    <p:cTn id="60" presetID="49" presetClass="entr" presetSubtype="0" decel="100000" fill="hold" grpId="0" nodeType="withEffect">
                                      <p:stCondLst>
                                        <p:cond delay="15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 calcmode="lin" valueType="num">
                                          <p:cBhvr>
                                            <p:cTn id="64" dur="500" fill="hold"/>
                                            <p:tgtEl>
                                              <p:spTgt spid="43"/>
                                            </p:tgtEl>
                                            <p:attrNameLst>
                                              <p:attrName>style.rotation</p:attrName>
                                            </p:attrNameLst>
                                          </p:cBhvr>
                                          <p:tavLst>
                                            <p:tav tm="0">
                                              <p:val>
                                                <p:fltVal val="360"/>
                                              </p:val>
                                            </p:tav>
                                            <p:tav tm="100000">
                                              <p:val>
                                                <p:fltVal val="0"/>
                                              </p:val>
                                            </p:tav>
                                          </p:tavLst>
                                        </p:anim>
                                        <p:animEffect transition="in" filter="fade">
                                          <p:cBhvr>
                                            <p:cTn id="65" dur="500"/>
                                            <p:tgtEl>
                                              <p:spTgt spid="43"/>
                                            </p:tgtEl>
                                          </p:cBhvr>
                                        </p:animEffect>
                                      </p:childTnLst>
                                    </p:cTn>
                                  </p:par>
                                  <p:par>
                                    <p:cTn id="66" presetID="10" presetClass="entr" presetSubtype="0" fill="hold" nodeType="withEffect">
                                      <p:stCondLst>
                                        <p:cond delay="1500"/>
                                      </p:stCondLst>
                                      <p:childTnLst>
                                        <p:set>
                                          <p:cBhvr>
                                            <p:cTn id="67" dur="1" fill="hold">
                                              <p:stCondLst>
                                                <p:cond delay="0"/>
                                              </p:stCondLst>
                                            </p:cTn>
                                            <p:tgtEl>
                                              <p:spTgt spid="60"/>
                                            </p:tgtEl>
                                            <p:attrNameLst>
                                              <p:attrName>style.visibility</p:attrName>
                                            </p:attrNameLst>
                                          </p:cBhvr>
                                          <p:to>
                                            <p:strVal val="visible"/>
                                          </p:to>
                                        </p:set>
                                        <p:animEffect transition="in" filter="fade">
                                          <p:cBhvr>
                                            <p:cTn id="68" dur="500"/>
                                            <p:tgtEl>
                                              <p:spTgt spid="60"/>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8" grpId="0" animBg="1"/>
          <p:bldP spid="39" grpId="0" animBg="1"/>
          <p:bldP spid="40" grpId="0" animBg="1"/>
          <p:bldP spid="41" grpId="0" animBg="1"/>
          <p:bldP spid="42" grpId="0" animBg="1"/>
          <p:bldP spid="43" grpId="0" animBg="1"/>
          <p:bldP spid="44" grpId="0" animBg="1"/>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ppt_x"/>
                                              </p:val>
                                            </p:tav>
                                            <p:tav tm="100000">
                                              <p:val>
                                                <p:strVal val="#ppt_x"/>
                                              </p:val>
                                            </p:tav>
                                          </p:tavLst>
                                        </p:anim>
                                        <p:anim calcmode="lin" valueType="num">
                                          <p:cBhvr additive="base">
                                            <p:cTn id="8" dur="750" fill="hold"/>
                                            <p:tgtEl>
                                              <p:spTgt spid="36"/>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2" presetClass="entr" presetSubtype="4" fill="hold" grpId="0" nodeType="withEffect">
                                      <p:stCondLst>
                                        <p:cond delay="75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1000" fill="hold"/>
                                            <p:tgtEl>
                                              <p:spTgt spid="40"/>
                                            </p:tgtEl>
                                            <p:attrNameLst>
                                              <p:attrName>ppt_x</p:attrName>
                                            </p:attrNameLst>
                                          </p:cBhvr>
                                          <p:tavLst>
                                            <p:tav tm="0">
                                              <p:val>
                                                <p:strVal val="#ppt_x"/>
                                              </p:val>
                                            </p:tav>
                                            <p:tav tm="100000">
                                              <p:val>
                                                <p:strVal val="#ppt_x"/>
                                              </p:val>
                                            </p:tav>
                                          </p:tavLst>
                                        </p:anim>
                                        <p:anim calcmode="lin" valueType="num">
                                          <p:cBhvr additive="base">
                                            <p:cTn id="15" dur="10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75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1000" fill="hold"/>
                                            <p:tgtEl>
                                              <p:spTgt spid="38"/>
                                            </p:tgtEl>
                                            <p:attrNameLst>
                                              <p:attrName>ppt_x</p:attrName>
                                            </p:attrNameLst>
                                          </p:cBhvr>
                                          <p:tavLst>
                                            <p:tav tm="0">
                                              <p:val>
                                                <p:strVal val="#ppt_x"/>
                                              </p:val>
                                            </p:tav>
                                            <p:tav tm="100000">
                                              <p:val>
                                                <p:strVal val="#ppt_x"/>
                                              </p:val>
                                            </p:tav>
                                          </p:tavLst>
                                        </p:anim>
                                        <p:anim calcmode="lin" valueType="num">
                                          <p:cBhvr additive="base">
                                            <p:cTn id="19" dur="1000" fill="hold"/>
                                            <p:tgtEl>
                                              <p:spTgt spid="38"/>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1000" fill="hold"/>
                                            <p:tgtEl>
                                              <p:spTgt spid="45"/>
                                            </p:tgtEl>
                                            <p:attrNameLst>
                                              <p:attrName>ppt_x</p:attrName>
                                            </p:attrNameLst>
                                          </p:cBhvr>
                                          <p:tavLst>
                                            <p:tav tm="0">
                                              <p:val>
                                                <p:strVal val="#ppt_x"/>
                                              </p:val>
                                            </p:tav>
                                            <p:tav tm="100000">
                                              <p:val>
                                                <p:strVal val="#ppt_x"/>
                                              </p:val>
                                            </p:tav>
                                          </p:tavLst>
                                        </p:anim>
                                        <p:anim calcmode="lin" valueType="num">
                                          <p:cBhvr additive="base">
                                            <p:cTn id="23" dur="1000" fill="hold"/>
                                            <p:tgtEl>
                                              <p:spTgt spid="45"/>
                                            </p:tgtEl>
                                            <p:attrNameLst>
                                              <p:attrName>ppt_y</p:attrName>
                                            </p:attrNameLst>
                                          </p:cBhvr>
                                          <p:tavLst>
                                            <p:tav tm="0">
                                              <p:val>
                                                <p:strVal val="1+#ppt_h/2"/>
                                              </p:val>
                                            </p:tav>
                                            <p:tav tm="100000">
                                              <p:val>
                                                <p:strVal val="#ppt_y"/>
                                              </p:val>
                                            </p:tav>
                                          </p:tavLst>
                                        </p:anim>
                                      </p:childTnLst>
                                    </p:cTn>
                                  </p:par>
                                  <p:par>
                                    <p:cTn id="24" presetID="49" presetClass="entr" presetSubtype="0" decel="100000" fill="hold" grpId="0" nodeType="withEffect">
                                      <p:stCondLst>
                                        <p:cond delay="150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anim calcmode="lin" valueType="num">
                                          <p:cBhvr>
                                            <p:cTn id="28" dur="500" fill="hold"/>
                                            <p:tgtEl>
                                              <p:spTgt spid="39"/>
                                            </p:tgtEl>
                                            <p:attrNameLst>
                                              <p:attrName>style.rotation</p:attrName>
                                            </p:attrNameLst>
                                          </p:cBhvr>
                                          <p:tavLst>
                                            <p:tav tm="0">
                                              <p:val>
                                                <p:fltVal val="360"/>
                                              </p:val>
                                            </p:tav>
                                            <p:tav tm="100000">
                                              <p:val>
                                                <p:fltVal val="0"/>
                                              </p:val>
                                            </p:tav>
                                          </p:tavLst>
                                        </p:anim>
                                        <p:animEffect transition="in" filter="fade">
                                          <p:cBhvr>
                                            <p:cTn id="29" dur="500"/>
                                            <p:tgtEl>
                                              <p:spTgt spid="39"/>
                                            </p:tgtEl>
                                          </p:cBhvr>
                                        </p:animEffect>
                                      </p:childTnLst>
                                    </p:cTn>
                                  </p:par>
                                  <p:par>
                                    <p:cTn id="30" presetID="10" presetClass="entr" presetSubtype="0" fill="hold" nodeType="withEffect">
                                      <p:stCondLst>
                                        <p:cond delay="150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500"/>
                                            <p:tgtEl>
                                              <p:spTgt spid="48"/>
                                            </p:tgtEl>
                                          </p:cBhvr>
                                        </p:animEffect>
                                      </p:childTnLst>
                                    </p:cTn>
                                  </p:par>
                                  <p:par>
                                    <p:cTn id="33" presetID="49" presetClass="entr" presetSubtype="0" decel="100000" fill="hold" grpId="0" nodeType="withEffect">
                                      <p:stCondLst>
                                        <p:cond delay="150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 calcmode="lin" valueType="num">
                                          <p:cBhvr>
                                            <p:cTn id="37" dur="500" fill="hold"/>
                                            <p:tgtEl>
                                              <p:spTgt spid="41"/>
                                            </p:tgtEl>
                                            <p:attrNameLst>
                                              <p:attrName>style.rotation</p:attrName>
                                            </p:attrNameLst>
                                          </p:cBhvr>
                                          <p:tavLst>
                                            <p:tav tm="0">
                                              <p:val>
                                                <p:fltVal val="360"/>
                                              </p:val>
                                            </p:tav>
                                            <p:tav tm="100000">
                                              <p:val>
                                                <p:fltVal val="0"/>
                                              </p:val>
                                            </p:tav>
                                          </p:tavLst>
                                        </p:anim>
                                        <p:animEffect transition="in" filter="fade">
                                          <p:cBhvr>
                                            <p:cTn id="38" dur="500"/>
                                            <p:tgtEl>
                                              <p:spTgt spid="41"/>
                                            </p:tgtEl>
                                          </p:cBhvr>
                                        </p:animEffect>
                                      </p:childTnLst>
                                    </p:cTn>
                                  </p:par>
                                  <p:par>
                                    <p:cTn id="39" presetID="10" presetClass="entr" presetSubtype="0" fill="hold" nodeType="withEffect">
                                      <p:stCondLst>
                                        <p:cond delay="150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par>
                                    <p:cTn id="42" presetID="49" presetClass="entr" presetSubtype="0" decel="100000" fill="hold" grpId="0" nodeType="withEffect">
                                      <p:stCondLst>
                                        <p:cond delay="150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fltVal val="0"/>
                                              </p:val>
                                            </p:tav>
                                            <p:tav tm="100000">
                                              <p:val>
                                                <p:strVal val="#ppt_w"/>
                                              </p:val>
                                            </p:tav>
                                          </p:tavLst>
                                        </p:anim>
                                        <p:anim calcmode="lin" valueType="num">
                                          <p:cBhvr>
                                            <p:cTn id="45" dur="500" fill="hold"/>
                                            <p:tgtEl>
                                              <p:spTgt spid="44"/>
                                            </p:tgtEl>
                                            <p:attrNameLst>
                                              <p:attrName>ppt_h</p:attrName>
                                            </p:attrNameLst>
                                          </p:cBhvr>
                                          <p:tavLst>
                                            <p:tav tm="0">
                                              <p:val>
                                                <p:fltVal val="0"/>
                                              </p:val>
                                            </p:tav>
                                            <p:tav tm="100000">
                                              <p:val>
                                                <p:strVal val="#ppt_h"/>
                                              </p:val>
                                            </p:tav>
                                          </p:tavLst>
                                        </p:anim>
                                        <p:anim calcmode="lin" valueType="num">
                                          <p:cBhvr>
                                            <p:cTn id="46" dur="500" fill="hold"/>
                                            <p:tgtEl>
                                              <p:spTgt spid="44"/>
                                            </p:tgtEl>
                                            <p:attrNameLst>
                                              <p:attrName>style.rotation</p:attrName>
                                            </p:attrNameLst>
                                          </p:cBhvr>
                                          <p:tavLst>
                                            <p:tav tm="0">
                                              <p:val>
                                                <p:fltVal val="360"/>
                                              </p:val>
                                            </p:tav>
                                            <p:tav tm="100000">
                                              <p:val>
                                                <p:fltVal val="0"/>
                                              </p:val>
                                            </p:tav>
                                          </p:tavLst>
                                        </p:anim>
                                        <p:animEffect transition="in" filter="fade">
                                          <p:cBhvr>
                                            <p:cTn id="47" dur="500"/>
                                            <p:tgtEl>
                                              <p:spTgt spid="44"/>
                                            </p:tgtEl>
                                          </p:cBhvr>
                                        </p:animEffect>
                                      </p:childTnLst>
                                    </p:cTn>
                                  </p:par>
                                  <p:par>
                                    <p:cTn id="48" presetID="10" presetClass="entr" presetSubtype="0" fill="hold" nodeType="withEffect">
                                      <p:stCondLst>
                                        <p:cond delay="150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49" presetClass="entr" presetSubtype="0" decel="100000" fill="hold" grpId="0" nodeType="withEffect">
                                      <p:stCondLst>
                                        <p:cond delay="150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fltVal val="0"/>
                                              </p:val>
                                            </p:tav>
                                            <p:tav tm="100000">
                                              <p:val>
                                                <p:strVal val="#ppt_h"/>
                                              </p:val>
                                            </p:tav>
                                          </p:tavLst>
                                        </p:anim>
                                        <p:anim calcmode="lin" valueType="num">
                                          <p:cBhvr>
                                            <p:cTn id="55" dur="500" fill="hold"/>
                                            <p:tgtEl>
                                              <p:spTgt spid="42"/>
                                            </p:tgtEl>
                                            <p:attrNameLst>
                                              <p:attrName>style.rotation</p:attrName>
                                            </p:attrNameLst>
                                          </p:cBhvr>
                                          <p:tavLst>
                                            <p:tav tm="0">
                                              <p:val>
                                                <p:fltVal val="360"/>
                                              </p:val>
                                            </p:tav>
                                            <p:tav tm="100000">
                                              <p:val>
                                                <p:fltVal val="0"/>
                                              </p:val>
                                            </p:tav>
                                          </p:tavLst>
                                        </p:anim>
                                        <p:animEffect transition="in" filter="fade">
                                          <p:cBhvr>
                                            <p:cTn id="56" dur="500"/>
                                            <p:tgtEl>
                                              <p:spTgt spid="42"/>
                                            </p:tgtEl>
                                          </p:cBhvr>
                                        </p:animEffect>
                                      </p:childTnLst>
                                    </p:cTn>
                                  </p:par>
                                  <p:par>
                                    <p:cTn id="57" presetID="10" presetClass="entr" presetSubtype="0" fill="hold" nodeType="withEffect">
                                      <p:stCondLst>
                                        <p:cond delay="150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500"/>
                                            <p:tgtEl>
                                              <p:spTgt spid="57"/>
                                            </p:tgtEl>
                                          </p:cBhvr>
                                        </p:animEffect>
                                      </p:childTnLst>
                                    </p:cTn>
                                  </p:par>
                                  <p:par>
                                    <p:cTn id="60" presetID="49" presetClass="entr" presetSubtype="0" decel="100000" fill="hold" grpId="0" nodeType="withEffect">
                                      <p:stCondLst>
                                        <p:cond delay="15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 calcmode="lin" valueType="num">
                                          <p:cBhvr>
                                            <p:cTn id="64" dur="500" fill="hold"/>
                                            <p:tgtEl>
                                              <p:spTgt spid="43"/>
                                            </p:tgtEl>
                                            <p:attrNameLst>
                                              <p:attrName>style.rotation</p:attrName>
                                            </p:attrNameLst>
                                          </p:cBhvr>
                                          <p:tavLst>
                                            <p:tav tm="0">
                                              <p:val>
                                                <p:fltVal val="360"/>
                                              </p:val>
                                            </p:tav>
                                            <p:tav tm="100000">
                                              <p:val>
                                                <p:fltVal val="0"/>
                                              </p:val>
                                            </p:tav>
                                          </p:tavLst>
                                        </p:anim>
                                        <p:animEffect transition="in" filter="fade">
                                          <p:cBhvr>
                                            <p:cTn id="65" dur="500"/>
                                            <p:tgtEl>
                                              <p:spTgt spid="43"/>
                                            </p:tgtEl>
                                          </p:cBhvr>
                                        </p:animEffect>
                                      </p:childTnLst>
                                    </p:cTn>
                                  </p:par>
                                  <p:par>
                                    <p:cTn id="66" presetID="10" presetClass="entr" presetSubtype="0" fill="hold" nodeType="withEffect">
                                      <p:stCondLst>
                                        <p:cond delay="1500"/>
                                      </p:stCondLst>
                                      <p:childTnLst>
                                        <p:set>
                                          <p:cBhvr>
                                            <p:cTn id="67" dur="1" fill="hold">
                                              <p:stCondLst>
                                                <p:cond delay="0"/>
                                              </p:stCondLst>
                                            </p:cTn>
                                            <p:tgtEl>
                                              <p:spTgt spid="60"/>
                                            </p:tgtEl>
                                            <p:attrNameLst>
                                              <p:attrName>style.visibility</p:attrName>
                                            </p:attrNameLst>
                                          </p:cBhvr>
                                          <p:to>
                                            <p:strVal val="visible"/>
                                          </p:to>
                                        </p:set>
                                        <p:animEffect transition="in" filter="fade">
                                          <p:cBhvr>
                                            <p:cTn id="68" dur="500"/>
                                            <p:tgtEl>
                                              <p:spTgt spid="60"/>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8" grpId="0" animBg="1"/>
          <p:bldP spid="39" grpId="0" animBg="1"/>
          <p:bldP spid="40" grpId="0" animBg="1"/>
          <p:bldP spid="41" grpId="0" animBg="1"/>
          <p:bldP spid="42" grpId="0" animBg="1"/>
          <p:bldP spid="43" grpId="0" animBg="1"/>
          <p:bldP spid="44" grpId="0" animBg="1"/>
          <p:bldP spid="68"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86376" y="1851102"/>
            <a:ext cx="3170767" cy="4044211"/>
          </a:xfrm>
          <a:prstGeom prst="rect">
            <a:avLst/>
          </a:prstGeom>
          <a:blipFill dpi="0" rotWithShape="1">
            <a:blip r:embed="rId3">
              <a:extLst>
                <a:ext uri="{28A0092B-C50C-407E-A947-70E740481C1C}">
                  <a14:useLocalDpi xmlns:a14="http://schemas.microsoft.com/office/drawing/2010/main" val="0"/>
                </a:ext>
              </a:extLst>
            </a:blip>
            <a:srcRect/>
            <a:stretch>
              <a:fillRect l="-34153" r="-570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3"/>
          <p:cNvSpPr/>
          <p:nvPr/>
        </p:nvSpPr>
        <p:spPr>
          <a:xfrm>
            <a:off x="6018889" y="2350425"/>
            <a:ext cx="3104305" cy="1704704"/>
          </a:xfrm>
          <a:prstGeom prst="rect">
            <a:avLst/>
          </a:prstGeom>
          <a:gradFill>
            <a:gsLst>
              <a:gs pos="0">
                <a:srgbClr val="F2DF6A"/>
              </a:gs>
              <a:gs pos="86000">
                <a:srgbClr val="AB622C"/>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 name="组合 7"/>
          <p:cNvGrpSpPr/>
          <p:nvPr/>
        </p:nvGrpSpPr>
        <p:grpSpPr>
          <a:xfrm>
            <a:off x="2009646" y="2843481"/>
            <a:ext cx="3188662" cy="1134984"/>
            <a:chOff x="6365893" y="1960674"/>
            <a:chExt cx="2857329" cy="1134984"/>
          </a:xfrm>
        </p:grpSpPr>
        <p:sp>
          <p:nvSpPr>
            <p:cNvPr id="9" name="矩形 8"/>
            <p:cNvSpPr/>
            <p:nvPr/>
          </p:nvSpPr>
          <p:spPr>
            <a:xfrm>
              <a:off x="6365893" y="1960674"/>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cs typeface="+mn-ea"/>
                  <a:sym typeface="+mn-lt"/>
                </a:rPr>
                <a:t>标题文字添加</a:t>
              </a:r>
            </a:p>
          </p:txBody>
        </p:sp>
        <p:sp>
          <p:nvSpPr>
            <p:cNvPr id="10" name="文本框 9"/>
            <p:cNvSpPr txBox="1"/>
            <p:nvPr/>
          </p:nvSpPr>
          <p:spPr>
            <a:xfrm>
              <a:off x="6365893" y="2342888"/>
              <a:ext cx="2857329" cy="752770"/>
            </a:xfrm>
            <a:prstGeom prst="rect">
              <a:avLst/>
            </a:prstGeom>
            <a:noFill/>
          </p:spPr>
          <p:txBody>
            <a:bodyPr wrap="square" rtlCol="0">
              <a:spAutoFit/>
              <a:scene3d>
                <a:camera prst="orthographicFront"/>
                <a:lightRig rig="threePt" dir="t"/>
              </a:scene3d>
              <a:sp3d contourW="12700"/>
            </a:bodyPr>
            <a:lstStyle/>
            <a:p>
              <a:pPr>
                <a:lnSpc>
                  <a:spcPct val="150000"/>
                </a:lnSpc>
                <a:spcAft>
                  <a:spcPts val="1000"/>
                </a:spcAft>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grpSp>
      <p:grpSp>
        <p:nvGrpSpPr>
          <p:cNvPr id="11" name="组合 10"/>
          <p:cNvGrpSpPr/>
          <p:nvPr/>
        </p:nvGrpSpPr>
        <p:grpSpPr>
          <a:xfrm>
            <a:off x="2009646" y="4365981"/>
            <a:ext cx="3188662" cy="1134984"/>
            <a:chOff x="6365893" y="1960674"/>
            <a:chExt cx="2857329" cy="1134984"/>
          </a:xfrm>
        </p:grpSpPr>
        <p:sp>
          <p:nvSpPr>
            <p:cNvPr id="12" name="矩形 11"/>
            <p:cNvSpPr/>
            <p:nvPr/>
          </p:nvSpPr>
          <p:spPr>
            <a:xfrm>
              <a:off x="6365893" y="1960674"/>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cs typeface="+mn-ea"/>
                  <a:sym typeface="+mn-lt"/>
                </a:rPr>
                <a:t>标题文字添加</a:t>
              </a:r>
            </a:p>
          </p:txBody>
        </p:sp>
        <p:sp>
          <p:nvSpPr>
            <p:cNvPr id="13" name="文本框 12"/>
            <p:cNvSpPr txBox="1"/>
            <p:nvPr/>
          </p:nvSpPr>
          <p:spPr>
            <a:xfrm>
              <a:off x="6365893" y="2342888"/>
              <a:ext cx="2857329" cy="752770"/>
            </a:xfrm>
            <a:prstGeom prst="rect">
              <a:avLst/>
            </a:prstGeom>
            <a:noFill/>
          </p:spPr>
          <p:txBody>
            <a:bodyPr wrap="square" rtlCol="0">
              <a:spAutoFit/>
              <a:scene3d>
                <a:camera prst="orthographicFront"/>
                <a:lightRig rig="threePt" dir="t"/>
              </a:scene3d>
              <a:sp3d contourW="12700"/>
            </a:bodyPr>
            <a:lstStyle/>
            <a:p>
              <a:pPr>
                <a:lnSpc>
                  <a:spcPct val="150000"/>
                </a:lnSpc>
                <a:spcAft>
                  <a:spcPts val="1000"/>
                </a:spcAft>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grpSp>
      <p:sp>
        <p:nvSpPr>
          <p:cNvPr id="18" name="椭圆 17"/>
          <p:cNvSpPr/>
          <p:nvPr/>
        </p:nvSpPr>
        <p:spPr>
          <a:xfrm>
            <a:off x="1249987" y="2899203"/>
            <a:ext cx="583197" cy="583197"/>
          </a:xfrm>
          <a:prstGeom prst="ellipse">
            <a:avLst/>
          </a:prstGeom>
          <a:gradFill>
            <a:gsLst>
              <a:gs pos="0">
                <a:srgbClr val="F2DF6A"/>
              </a:gs>
              <a:gs pos="86000">
                <a:srgbClr val="AB622C"/>
              </a:gs>
            </a:gsLst>
            <a:lin ang="2700000" scaled="0"/>
          </a:grad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dirty="0">
                <a:cs typeface="+mn-ea"/>
                <a:sym typeface="+mn-lt"/>
              </a:rPr>
              <a:t>01</a:t>
            </a:r>
            <a:endParaRPr lang="zh-CN" altLang="en-US" dirty="0">
              <a:cs typeface="+mn-ea"/>
              <a:sym typeface="+mn-lt"/>
            </a:endParaRPr>
          </a:p>
        </p:txBody>
      </p:sp>
      <p:sp>
        <p:nvSpPr>
          <p:cNvPr id="19" name="TextBox 11"/>
          <p:cNvSpPr txBox="1"/>
          <p:nvPr/>
        </p:nvSpPr>
        <p:spPr>
          <a:xfrm>
            <a:off x="6478434" y="2808168"/>
            <a:ext cx="2542903" cy="105157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dirty="0">
                <a:solidFill>
                  <a:schemeClr val="bg1"/>
                </a:solidFill>
                <a:latin typeface="+mn-lt"/>
                <a:ea typeface="+mn-ea"/>
                <a:cs typeface="+mn-ea"/>
                <a:sym typeface="+mn-lt"/>
              </a:rPr>
              <a:t>您的内容打在这里，或者通过复制您的文本后，在此您的内容打者通过复制您的文本后，在此框中选择粘贴，并选择只保留文字。</a:t>
            </a:r>
            <a:endParaRPr lang="en-US" altLang="zh-CN" dirty="0">
              <a:solidFill>
                <a:schemeClr val="bg1"/>
              </a:solidFill>
              <a:latin typeface="+mn-lt"/>
              <a:ea typeface="+mn-ea"/>
              <a:cs typeface="+mn-ea"/>
              <a:sym typeface="+mn-lt"/>
            </a:endParaRPr>
          </a:p>
          <a:p>
            <a:pPr>
              <a:spcAft>
                <a:spcPts val="1000"/>
              </a:spcAft>
            </a:pPr>
            <a:r>
              <a:rPr lang="zh-CN" altLang="en-US" dirty="0">
                <a:solidFill>
                  <a:schemeClr val="bg1"/>
                </a:solidFill>
                <a:latin typeface="+mn-lt"/>
                <a:ea typeface="+mn-ea"/>
                <a:cs typeface="+mn-ea"/>
                <a:sym typeface="+mn-lt"/>
              </a:rPr>
              <a:t>您的内容打在这里或者通过复制您的</a:t>
            </a:r>
          </a:p>
        </p:txBody>
      </p:sp>
      <p:sp>
        <p:nvSpPr>
          <p:cNvPr id="3" name="文本框 2"/>
          <p:cNvSpPr txBox="1"/>
          <p:nvPr/>
        </p:nvSpPr>
        <p:spPr>
          <a:xfrm>
            <a:off x="5447703" y="2227928"/>
            <a:ext cx="1030731" cy="1231106"/>
          </a:xfrm>
          <a:prstGeom prst="rect">
            <a:avLst/>
          </a:prstGeom>
          <a:noFill/>
        </p:spPr>
        <p:txBody>
          <a:bodyPr wrap="none" lIns="0" tIns="0" rIns="0" bIns="0" rtlCol="0">
            <a:spAutoFit/>
          </a:bodyPr>
          <a:lstStyle/>
          <a:p>
            <a:r>
              <a:rPr lang="zh-CN" altLang="en-US" sz="8000" dirty="0">
                <a:solidFill>
                  <a:schemeClr val="bg1">
                    <a:alpha val="50000"/>
                  </a:schemeClr>
                </a:solidFill>
                <a:cs typeface="+mn-ea"/>
                <a:sym typeface="+mn-lt"/>
              </a:rPr>
              <a:t>“</a:t>
            </a:r>
          </a:p>
        </p:txBody>
      </p:sp>
      <p:sp>
        <p:nvSpPr>
          <p:cNvPr id="23" name="椭圆 22"/>
          <p:cNvSpPr/>
          <p:nvPr/>
        </p:nvSpPr>
        <p:spPr>
          <a:xfrm>
            <a:off x="1249987" y="4374943"/>
            <a:ext cx="583197" cy="583197"/>
          </a:xfrm>
          <a:prstGeom prst="ellipse">
            <a:avLst/>
          </a:prstGeom>
          <a:gradFill>
            <a:gsLst>
              <a:gs pos="0">
                <a:srgbClr val="585858"/>
              </a:gs>
              <a:gs pos="95000">
                <a:srgbClr val="202020"/>
              </a:gs>
            </a:gsLst>
            <a:lin ang="0" scaled="0"/>
          </a:grad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dirty="0">
                <a:cs typeface="+mn-ea"/>
                <a:sym typeface="+mn-lt"/>
              </a:rPr>
              <a:t>02</a:t>
            </a:r>
            <a:endParaRPr lang="zh-CN" altLang="en-US" dirty="0">
              <a:cs typeface="+mn-ea"/>
              <a:sym typeface="+mn-lt"/>
            </a:endParaRPr>
          </a:p>
        </p:txBody>
      </p:sp>
    </p:spTree>
    <p:extLst>
      <p:ext uri="{BB962C8B-B14F-4D97-AF65-F5344CB8AC3E}">
        <p14:creationId xmlns:p14="http://schemas.microsoft.com/office/powerpoint/2010/main" val="1625651524"/>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1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1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1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1000">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14:bounceEnd="51000">
                                          <p:cBhvr additive="base">
                                            <p:cTn id="11" dur="1000" fill="hold"/>
                                            <p:tgtEl>
                                              <p:spTgt spid="4"/>
                                            </p:tgtEl>
                                            <p:attrNameLst>
                                              <p:attrName>ppt_x</p:attrName>
                                            </p:attrNameLst>
                                          </p:cBhvr>
                                          <p:tavLst>
                                            <p:tav tm="0">
                                              <p:val>
                                                <p:strVal val="1+#ppt_w/2"/>
                                              </p:val>
                                            </p:tav>
                                            <p:tav tm="100000">
                                              <p:val>
                                                <p:strVal val="#ppt_x"/>
                                              </p:val>
                                            </p:tav>
                                          </p:tavLst>
                                        </p:anim>
                                        <p:anim calcmode="lin" valueType="num" p14:bounceEnd="51000">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1"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7" dur="300" fill="hold"/>
                                            <p:tgtEl>
                                              <p:spTgt spid="19"/>
                                            </p:tgtEl>
                                            <p:attrNameLst>
                                              <p:attrName>ppt_y</p:attrName>
                                            </p:attrNameLst>
                                          </p:cBhvr>
                                          <p:tavLst>
                                            <p:tav tm="0">
                                              <p:val>
                                                <p:strVal val="#ppt_y"/>
                                              </p:val>
                                            </p:tav>
                                            <p:tav tm="100000">
                                              <p:val>
                                                <p:strVal val="#ppt_y"/>
                                              </p:val>
                                            </p:tav>
                                          </p:tavLst>
                                        </p:anim>
                                        <p:anim calcmode="lin" valueType="num">
                                          <p:cBhvr>
                                            <p:cTn id="18"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9"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300" tmFilter="0,0; .5, 1; 1, 1"/>
                                            <p:tgtEl>
                                              <p:spTgt spid="1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18" grpId="0" animBg="1"/>
          <p:bldP spid="19" grpId="0"/>
          <p:bldP spid="3"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1"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7" dur="300" fill="hold"/>
                                            <p:tgtEl>
                                              <p:spTgt spid="19"/>
                                            </p:tgtEl>
                                            <p:attrNameLst>
                                              <p:attrName>ppt_y</p:attrName>
                                            </p:attrNameLst>
                                          </p:cBhvr>
                                          <p:tavLst>
                                            <p:tav tm="0">
                                              <p:val>
                                                <p:strVal val="#ppt_y"/>
                                              </p:val>
                                            </p:tav>
                                            <p:tav tm="100000">
                                              <p:val>
                                                <p:strVal val="#ppt_y"/>
                                              </p:val>
                                            </p:tav>
                                          </p:tavLst>
                                        </p:anim>
                                        <p:anim calcmode="lin" valueType="num">
                                          <p:cBhvr>
                                            <p:cTn id="18"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9"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300" tmFilter="0,0; .5, 1; 1, 1"/>
                                            <p:tgtEl>
                                              <p:spTgt spid="1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18" grpId="0" animBg="1"/>
          <p:bldP spid="19" grpId="0"/>
          <p:bldP spid="3" grpId="0"/>
          <p:bldP spid="23"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r="1496" b="7353"/>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49B9E682-55FA-4EFE-B944-C574287A5FDE}"/>
              </a:ext>
            </a:extLst>
          </p:cNvPr>
          <p:cNvSpPr/>
          <p:nvPr/>
        </p:nvSpPr>
        <p:spPr bwMode="auto">
          <a:xfrm>
            <a:off x="3717064" y="4035716"/>
            <a:ext cx="4889026"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900" dirty="0">
                <a:solidFill>
                  <a:schemeClr val="bg1"/>
                </a:solidFill>
                <a:cs typeface="+mn-ea"/>
                <a:sym typeface="+mn-lt"/>
              </a:rPr>
              <a:t>Brief introduction of new employee induction training enterprise and business process of business finance insurance bank</a:t>
            </a:r>
            <a:endParaRPr lang="zh-CN" altLang="en-US" sz="900" dirty="0">
              <a:solidFill>
                <a:schemeClr val="bg1"/>
              </a:solidFill>
              <a:cs typeface="+mn-ea"/>
              <a:sym typeface="+mn-lt"/>
            </a:endParaRPr>
          </a:p>
        </p:txBody>
      </p:sp>
      <p:sp>
        <p:nvSpPr>
          <p:cNvPr id="4" name="文本框 3">
            <a:extLst>
              <a:ext uri="{FF2B5EF4-FFF2-40B4-BE49-F238E27FC236}">
                <a16:creationId xmlns="" xmlns:a16="http://schemas.microsoft.com/office/drawing/2014/main" id="{CB12293C-2570-4826-913E-F28EB67D7D3A}"/>
              </a:ext>
            </a:extLst>
          </p:cNvPr>
          <p:cNvSpPr txBox="1"/>
          <p:nvPr/>
        </p:nvSpPr>
        <p:spPr bwMode="auto">
          <a:xfrm>
            <a:off x="3724330" y="2954752"/>
            <a:ext cx="4874492"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a:defRPr/>
            </a:pPr>
            <a:r>
              <a:rPr lang="zh-CN" altLang="en-US" sz="6000" spc="0" dirty="0">
                <a:gradFill>
                  <a:gsLst>
                    <a:gs pos="0">
                      <a:srgbClr val="F2DF6A"/>
                    </a:gs>
                    <a:gs pos="100000">
                      <a:srgbClr val="AB622C"/>
                    </a:gs>
                  </a:gsLst>
                  <a:lin ang="5400000" scaled="0"/>
                </a:gradFill>
                <a:effectLst>
                  <a:outerShdw blurRad="25400" dist="25400" dir="2700000" algn="tl">
                    <a:srgbClr val="000000">
                      <a:alpha val="25000"/>
                    </a:srgbClr>
                  </a:outerShdw>
                </a:effectLst>
                <a:latin typeface="+mn-lt"/>
                <a:ea typeface="+mn-ea"/>
                <a:cs typeface="+mn-ea"/>
                <a:sym typeface="+mn-lt"/>
              </a:rPr>
              <a:t>钢琴课程介绍</a:t>
            </a:r>
          </a:p>
        </p:txBody>
      </p:sp>
      <p:grpSp>
        <p:nvGrpSpPr>
          <p:cNvPr id="36" name="组合 35"/>
          <p:cNvGrpSpPr/>
          <p:nvPr/>
        </p:nvGrpSpPr>
        <p:grpSpPr>
          <a:xfrm>
            <a:off x="5456234" y="1516643"/>
            <a:ext cx="1314956" cy="1152906"/>
            <a:chOff x="5456234" y="1281677"/>
            <a:chExt cx="1314956" cy="1152906"/>
          </a:xfrm>
        </p:grpSpPr>
        <p:sp>
          <p:nvSpPr>
            <p:cNvPr id="34" name="椭圆 33">
              <a:extLst>
                <a:ext uri="{FF2B5EF4-FFF2-40B4-BE49-F238E27FC236}">
                  <a16:creationId xmlns="" xmlns:a16="http://schemas.microsoft.com/office/drawing/2014/main" id="{2A9B3F6B-DCD1-4908-8676-EA97D5386614}"/>
                </a:ext>
              </a:extLst>
            </p:cNvPr>
            <p:cNvSpPr/>
            <p:nvPr/>
          </p:nvSpPr>
          <p:spPr>
            <a:xfrm>
              <a:off x="5525682" y="1281677"/>
              <a:ext cx="1152910" cy="1152906"/>
            </a:xfrm>
            <a:prstGeom prst="ellipse">
              <a:avLst/>
            </a:prstGeom>
            <a:gradFill>
              <a:gsLst>
                <a:gs pos="0">
                  <a:srgbClr val="F2DF6A"/>
                </a:gs>
                <a:gs pos="96000">
                  <a:srgbClr val="AB622C"/>
                </a:gs>
              </a:gsLst>
              <a:lin ang="5400000" scaled="0"/>
            </a:gradFill>
            <a:ln>
              <a:noFill/>
            </a:ln>
            <a:effectLst>
              <a:outerShdw blurRad="1016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7" name="文本框 6">
              <a:extLst>
                <a:ext uri="{FF2B5EF4-FFF2-40B4-BE49-F238E27FC236}">
                  <a16:creationId xmlns="" xmlns:a16="http://schemas.microsoft.com/office/drawing/2014/main" id="{5DA345DF-5950-4C10-9BEC-077238A2F985}"/>
                </a:ext>
              </a:extLst>
            </p:cNvPr>
            <p:cNvSpPr txBox="1"/>
            <p:nvPr/>
          </p:nvSpPr>
          <p:spPr>
            <a:xfrm>
              <a:off x="5456234" y="1477705"/>
              <a:ext cx="1314956" cy="769441"/>
            </a:xfrm>
            <a:prstGeom prst="rect">
              <a:avLst/>
            </a:prstGeom>
            <a:noFill/>
          </p:spPr>
          <p:txBody>
            <a:bodyPr wrap="square" rtlCol="0">
              <a:spAutoFit/>
            </a:bodyPr>
            <a:lstStyle/>
            <a:p>
              <a:pPr algn="ctr"/>
              <a:r>
                <a:rPr lang="en-US" altLang="zh-CN" sz="4400" dirty="0">
                  <a:solidFill>
                    <a:schemeClr val="bg1"/>
                  </a:solidFill>
                  <a:effectLst>
                    <a:outerShdw blurRad="25400" dist="25400" dir="2700000" algn="tl">
                      <a:srgbClr val="000000">
                        <a:alpha val="25000"/>
                      </a:srgbClr>
                    </a:outerShdw>
                  </a:effectLst>
                  <a:cs typeface="+mn-ea"/>
                  <a:sym typeface="+mn-lt"/>
                </a:rPr>
                <a:t>01</a:t>
              </a:r>
              <a:endParaRPr lang="zh-CN" altLang="en-US" sz="4400" dirty="0">
                <a:solidFill>
                  <a:schemeClr val="bg1"/>
                </a:solidFill>
                <a:effectLst>
                  <a:outerShdw blurRad="25400" dist="25400" dir="2700000" algn="tl">
                    <a:srgbClr val="000000">
                      <a:alpha val="25000"/>
                    </a:srgbClr>
                  </a:outerShdw>
                </a:effectLst>
                <a:cs typeface="+mn-ea"/>
                <a:sym typeface="+mn-lt"/>
              </a:endParaRPr>
            </a:p>
          </p:txBody>
        </p:sp>
      </p:gr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900000">
            <a:off x="2768409" y="2010633"/>
            <a:ext cx="468288" cy="624383"/>
          </a:xfrm>
          <a:prstGeom prst="rect">
            <a:avLst/>
          </a:prstGeom>
        </p:spPr>
      </p:pic>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628420">
            <a:off x="8577318" y="993672"/>
            <a:ext cx="468288" cy="624383"/>
          </a:xfrm>
          <a:prstGeom prst="rect">
            <a:avLst/>
          </a:prstGeom>
        </p:spPr>
      </p:pic>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379725">
            <a:off x="5362504" y="770198"/>
            <a:ext cx="251085" cy="334779"/>
          </a:xfrm>
          <a:prstGeom prst="rect">
            <a:avLst/>
          </a:prstGeom>
        </p:spPr>
      </p:pic>
      <p:grpSp>
        <p:nvGrpSpPr>
          <p:cNvPr id="44" name="组合 43"/>
          <p:cNvGrpSpPr/>
          <p:nvPr/>
        </p:nvGrpSpPr>
        <p:grpSpPr>
          <a:xfrm>
            <a:off x="8911771" y="3396342"/>
            <a:ext cx="667657" cy="130628"/>
            <a:chOff x="8940800" y="3222170"/>
            <a:chExt cx="667657" cy="130628"/>
          </a:xfrm>
        </p:grpSpPr>
        <p:cxnSp>
          <p:nvCxnSpPr>
            <p:cNvPr id="40" name="直接连接符 39"/>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flipH="1">
            <a:off x="2699920" y="3396342"/>
            <a:ext cx="667657" cy="130628"/>
            <a:chOff x="8940800" y="3222170"/>
            <a:chExt cx="667657" cy="130628"/>
          </a:xfrm>
        </p:grpSpPr>
        <p:cxnSp>
          <p:nvCxnSpPr>
            <p:cNvPr id="46" name="直接连接符 45"/>
            <p:cNvCxnSpPr/>
            <p:nvPr/>
          </p:nvCxnSpPr>
          <p:spPr>
            <a:xfrm>
              <a:off x="8940800" y="3222170"/>
              <a:ext cx="667657"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940800" y="3352798"/>
              <a:ext cx="290286" cy="0"/>
            </a:xfrm>
            <a:prstGeom prst="line">
              <a:avLst/>
            </a:prstGeom>
            <a:ln w="38100">
              <a:gradFill>
                <a:gsLst>
                  <a:gs pos="0">
                    <a:srgbClr val="AB622C"/>
                  </a:gs>
                  <a:gs pos="100000">
                    <a:srgbClr val="F2DF6A"/>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4104893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par>
                                <p:cTn id="14" presetID="53" presetClass="entr" presetSubtype="16"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53" presetClass="entr" presetSubtype="16"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41" presetClass="entr" presetSubtype="0" fill="hold" grpId="0" nodeType="withEffect">
                                  <p:stCondLst>
                                    <p:cond delay="250"/>
                                  </p:stCondLst>
                                  <p:iterate type="lt">
                                    <p:tmPct val="10000"/>
                                  </p:iterate>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
                                        </p:tgtEl>
                                        <p:attrNameLst>
                                          <p:attrName>ppt_y</p:attrName>
                                        </p:attrNameLst>
                                      </p:cBhvr>
                                      <p:tavLst>
                                        <p:tav tm="0">
                                          <p:val>
                                            <p:strVal val="#ppt_y"/>
                                          </p:val>
                                        </p:tav>
                                        <p:tav tm="100000">
                                          <p:val>
                                            <p:strVal val="#ppt_y"/>
                                          </p:val>
                                        </p:tav>
                                      </p:tavLst>
                                    </p:anim>
                                    <p:anim calcmode="lin" valueType="num">
                                      <p:cBhvr>
                                        <p:cTn id="2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
                                        </p:tgtEl>
                                      </p:cBhvr>
                                    </p:animEffect>
                                  </p:childTnLst>
                                </p:cTn>
                              </p:par>
                              <p:par>
                                <p:cTn id="31" presetID="42" presetClass="entr" presetSubtype="0" fill="hold" grpId="0" nodeType="withEffect">
                                  <p:stCondLst>
                                    <p:cond delay="5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0-#ppt_w/2"/>
                                          </p:val>
                                        </p:tav>
                                        <p:tav tm="100000">
                                          <p:val>
                                            <p:strVal val="#ppt_x"/>
                                          </p:val>
                                        </p:tav>
                                      </p:tavLst>
                                    </p:anim>
                                    <p:anim calcmode="lin" valueType="num">
                                      <p:cBhvr additive="base">
                                        <p:cTn id="39" dur="500" fill="hold"/>
                                        <p:tgtEl>
                                          <p:spTgt spid="45"/>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1+#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947347" y="4604158"/>
            <a:ext cx="2446014" cy="1252651"/>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cs typeface="+mn-ea"/>
                <a:sym typeface="+mn-lt"/>
              </a:rPr>
              <a:t>添加您的标题</a:t>
            </a:r>
            <a:endParaRPr lang="en-US" altLang="zh-CN" dirty="0">
              <a:solidFill>
                <a:schemeClr val="tx1">
                  <a:lumMod val="50000"/>
                  <a:lumOff val="50000"/>
                </a:schemeClr>
              </a:solidFill>
              <a:cs typeface="+mn-ea"/>
              <a:sym typeface="+mn-lt"/>
            </a:endParaRPr>
          </a:p>
          <a:p>
            <a:pPr algn="ctr">
              <a:lnSpc>
                <a:spcPct val="130000"/>
              </a:lnSpc>
            </a:pPr>
            <a:r>
              <a:rPr lang="zh-CN" altLang="en-US" sz="1000" dirty="0">
                <a:solidFill>
                  <a:schemeClr val="tx1">
                    <a:lumMod val="50000"/>
                    <a:lumOff val="50000"/>
                  </a:schemeClr>
                </a:solidFill>
                <a:cs typeface="+mn-ea"/>
                <a:sym typeface="+mn-lt"/>
              </a:rPr>
              <a:t>点击输入简要文字解说，解说文字尽量概括精炼，不用多余的文字修饰简洁精准。点击输入简要文字解说，解说文字尽量概括精炼，不用多余的文字修饰，</a:t>
            </a:r>
          </a:p>
        </p:txBody>
      </p:sp>
      <p:sp>
        <p:nvSpPr>
          <p:cNvPr id="26" name="矩形 25"/>
          <p:cNvSpPr/>
          <p:nvPr/>
        </p:nvSpPr>
        <p:spPr>
          <a:xfrm>
            <a:off x="3564443" y="4604158"/>
            <a:ext cx="2446014" cy="1252651"/>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cs typeface="+mn-ea"/>
                <a:sym typeface="+mn-lt"/>
              </a:rPr>
              <a:t>添加您的标题</a:t>
            </a:r>
            <a:endParaRPr lang="en-US" altLang="zh-CN" dirty="0">
              <a:solidFill>
                <a:schemeClr val="tx1">
                  <a:lumMod val="50000"/>
                  <a:lumOff val="50000"/>
                </a:schemeClr>
              </a:solidFill>
              <a:cs typeface="+mn-ea"/>
              <a:sym typeface="+mn-lt"/>
            </a:endParaRPr>
          </a:p>
          <a:p>
            <a:pPr algn="ctr">
              <a:lnSpc>
                <a:spcPct val="130000"/>
              </a:lnSpc>
            </a:pPr>
            <a:r>
              <a:rPr lang="zh-CN" altLang="en-US" sz="1000" dirty="0">
                <a:solidFill>
                  <a:schemeClr val="tx1">
                    <a:lumMod val="50000"/>
                    <a:lumOff val="50000"/>
                  </a:schemeClr>
                </a:solidFill>
                <a:cs typeface="+mn-ea"/>
                <a:sym typeface="+mn-lt"/>
              </a:rPr>
              <a:t>点击输入简要文字解说，解说文字尽量概括精炼，不用多余的文字修饰简洁精准。点击输入简要文字解说，解说文字尽量概括精炼，不用多余的文字修饰，</a:t>
            </a:r>
          </a:p>
        </p:txBody>
      </p:sp>
      <p:sp>
        <p:nvSpPr>
          <p:cNvPr id="27" name="矩形 26"/>
          <p:cNvSpPr/>
          <p:nvPr/>
        </p:nvSpPr>
        <p:spPr>
          <a:xfrm>
            <a:off x="6181539" y="4604158"/>
            <a:ext cx="2446014" cy="1252651"/>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cs typeface="+mn-ea"/>
                <a:sym typeface="+mn-lt"/>
              </a:rPr>
              <a:t>添加您的标题</a:t>
            </a:r>
            <a:endParaRPr lang="en-US" altLang="zh-CN" dirty="0">
              <a:solidFill>
                <a:schemeClr val="tx1">
                  <a:lumMod val="50000"/>
                  <a:lumOff val="50000"/>
                </a:schemeClr>
              </a:solidFill>
              <a:cs typeface="+mn-ea"/>
              <a:sym typeface="+mn-lt"/>
            </a:endParaRPr>
          </a:p>
          <a:p>
            <a:pPr algn="ctr">
              <a:lnSpc>
                <a:spcPct val="130000"/>
              </a:lnSpc>
            </a:pPr>
            <a:r>
              <a:rPr lang="zh-CN" altLang="en-US" sz="1000" dirty="0">
                <a:solidFill>
                  <a:schemeClr val="tx1">
                    <a:lumMod val="50000"/>
                    <a:lumOff val="50000"/>
                  </a:schemeClr>
                </a:solidFill>
                <a:cs typeface="+mn-ea"/>
                <a:sym typeface="+mn-lt"/>
              </a:rPr>
              <a:t>点击输入简要文字解说，解说文字尽量概括精炼，不用多余的文字修饰简洁精准。点击输入简要文字解说，解说文字尽量概括精炼，不用多余的文字修饰，</a:t>
            </a:r>
          </a:p>
        </p:txBody>
      </p:sp>
      <p:sp>
        <p:nvSpPr>
          <p:cNvPr id="28" name="矩形 27"/>
          <p:cNvSpPr/>
          <p:nvPr/>
        </p:nvSpPr>
        <p:spPr>
          <a:xfrm>
            <a:off x="8798635" y="4604158"/>
            <a:ext cx="2446014" cy="1252651"/>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cs typeface="+mn-ea"/>
                <a:sym typeface="+mn-lt"/>
              </a:rPr>
              <a:t>添加您的标题</a:t>
            </a:r>
            <a:endParaRPr lang="en-US" altLang="zh-CN" dirty="0">
              <a:solidFill>
                <a:schemeClr val="tx1">
                  <a:lumMod val="50000"/>
                  <a:lumOff val="50000"/>
                </a:schemeClr>
              </a:solidFill>
              <a:cs typeface="+mn-ea"/>
              <a:sym typeface="+mn-lt"/>
            </a:endParaRPr>
          </a:p>
          <a:p>
            <a:pPr algn="ctr">
              <a:lnSpc>
                <a:spcPct val="130000"/>
              </a:lnSpc>
            </a:pPr>
            <a:r>
              <a:rPr lang="zh-CN" altLang="en-US" sz="1000" dirty="0">
                <a:solidFill>
                  <a:schemeClr val="tx1">
                    <a:lumMod val="50000"/>
                    <a:lumOff val="50000"/>
                  </a:schemeClr>
                </a:solidFill>
                <a:cs typeface="+mn-ea"/>
                <a:sym typeface="+mn-lt"/>
              </a:rPr>
              <a:t>点击输入简要文字解说，解说文字尽量概括精炼，不用多余的文字修饰简洁精准。点击输入简要文字解说，解说文字尽量概括精炼，不用多余的文字修饰，</a:t>
            </a:r>
          </a:p>
        </p:txBody>
      </p:sp>
      <p:grpSp>
        <p:nvGrpSpPr>
          <p:cNvPr id="37" name="组合 36"/>
          <p:cNvGrpSpPr/>
          <p:nvPr/>
        </p:nvGrpSpPr>
        <p:grpSpPr>
          <a:xfrm>
            <a:off x="2818565" y="2252034"/>
            <a:ext cx="1867966" cy="1834636"/>
            <a:chOff x="2818565" y="2252034"/>
            <a:chExt cx="1867966" cy="1834636"/>
          </a:xfrm>
          <a:gradFill>
            <a:gsLst>
              <a:gs pos="0">
                <a:srgbClr val="F2DF6A"/>
              </a:gs>
              <a:gs pos="86000">
                <a:srgbClr val="AB622C"/>
              </a:gs>
            </a:gsLst>
            <a:lin ang="2700000" scaled="0"/>
          </a:gradFill>
        </p:grpSpPr>
        <p:sp>
          <p:nvSpPr>
            <p:cNvPr id="19" name="任意多边形 18"/>
            <p:cNvSpPr/>
            <p:nvPr/>
          </p:nvSpPr>
          <p:spPr>
            <a:xfrm rot="16200000" flipV="1">
              <a:off x="2835230" y="2235369"/>
              <a:ext cx="1834636" cy="1867966"/>
            </a:xfrm>
            <a:custGeom>
              <a:avLst/>
              <a:gdLst>
                <a:gd name="connsiteX0" fmla="*/ 1833626 w 1834636"/>
                <a:gd name="connsiteY0" fmla="*/ 864831 h 1867966"/>
                <a:gd name="connsiteX1" fmla="*/ 1816741 w 1834636"/>
                <a:gd name="connsiteY1" fmla="*/ 835165 h 1867966"/>
                <a:gd name="connsiteX2" fmla="*/ 1038495 w 1834636"/>
                <a:gd name="connsiteY2" fmla="*/ 38825 h 1867966"/>
                <a:gd name="connsiteX3" fmla="*/ 957485 w 1834636"/>
                <a:gd name="connsiteY3" fmla="*/ 2102 h 1867966"/>
                <a:gd name="connsiteX4" fmla="*/ 933853 w 1834636"/>
                <a:gd name="connsiteY4" fmla="*/ 1129 h 1867966"/>
                <a:gd name="connsiteX5" fmla="*/ 928173 w 1834636"/>
                <a:gd name="connsiteY5" fmla="*/ 0 h 1867966"/>
                <a:gd name="connsiteX6" fmla="*/ 917319 w 1834636"/>
                <a:gd name="connsiteY6" fmla="*/ 448 h 1867966"/>
                <a:gd name="connsiteX7" fmla="*/ 906464 w 1834636"/>
                <a:gd name="connsiteY7" fmla="*/ 0 h 1867966"/>
                <a:gd name="connsiteX8" fmla="*/ 900785 w 1834636"/>
                <a:gd name="connsiteY8" fmla="*/ 1129 h 1867966"/>
                <a:gd name="connsiteX9" fmla="*/ 877152 w 1834636"/>
                <a:gd name="connsiteY9" fmla="*/ 2102 h 1867966"/>
                <a:gd name="connsiteX10" fmla="*/ 796142 w 1834636"/>
                <a:gd name="connsiteY10" fmla="*/ 38825 h 1867966"/>
                <a:gd name="connsiteX11" fmla="*/ 17896 w 1834636"/>
                <a:gd name="connsiteY11" fmla="*/ 835165 h 1867966"/>
                <a:gd name="connsiteX12" fmla="*/ 4568 w 1834636"/>
                <a:gd name="connsiteY12" fmla="*/ 894973 h 1867966"/>
                <a:gd name="connsiteX13" fmla="*/ 14958 w 1834636"/>
                <a:gd name="connsiteY13" fmla="*/ 907551 h 1867966"/>
                <a:gd name="connsiteX14" fmla="*/ 16143 w 1834636"/>
                <a:gd name="connsiteY14" fmla="*/ 911021 h 1867966"/>
                <a:gd name="connsiteX15" fmla="*/ 22227 w 1834636"/>
                <a:gd name="connsiteY15" fmla="*/ 916352 h 1867966"/>
                <a:gd name="connsiteX16" fmla="*/ 26998 w 1834636"/>
                <a:gd name="connsiteY16" fmla="*/ 922128 h 1867966"/>
                <a:gd name="connsiteX17" fmla="*/ 31491 w 1834636"/>
                <a:gd name="connsiteY17" fmla="*/ 924469 h 1867966"/>
                <a:gd name="connsiteX18" fmla="*/ 44735 w 1834636"/>
                <a:gd name="connsiteY18" fmla="*/ 936074 h 1867966"/>
                <a:gd name="connsiteX19" fmla="*/ 75769 w 1834636"/>
                <a:gd name="connsiteY19" fmla="*/ 948435 h 1867966"/>
                <a:gd name="connsiteX20" fmla="*/ 75769 w 1834636"/>
                <a:gd name="connsiteY20" fmla="*/ 949110 h 1867966"/>
                <a:gd name="connsiteX21" fmla="*/ 77463 w 1834636"/>
                <a:gd name="connsiteY21" fmla="*/ 949110 h 1867966"/>
                <a:gd name="connsiteX22" fmla="*/ 87142 w 1834636"/>
                <a:gd name="connsiteY22" fmla="*/ 952965 h 1867966"/>
                <a:gd name="connsiteX23" fmla="*/ 139073 w 1834636"/>
                <a:gd name="connsiteY23" fmla="*/ 959159 h 1867966"/>
                <a:gd name="connsiteX24" fmla="*/ 316687 w 1834636"/>
                <a:gd name="connsiteY24" fmla="*/ 959159 h 1867966"/>
                <a:gd name="connsiteX25" fmla="*/ 326234 w 1834636"/>
                <a:gd name="connsiteY25" fmla="*/ 961087 h 1867966"/>
                <a:gd name="connsiteX26" fmla="*/ 419315 w 1834636"/>
                <a:gd name="connsiteY26" fmla="*/ 1101513 h 1867966"/>
                <a:gd name="connsiteX27" fmla="*/ 419315 w 1834636"/>
                <a:gd name="connsiteY27" fmla="*/ 1867966 h 1867966"/>
                <a:gd name="connsiteX28" fmla="*/ 801767 w 1834636"/>
                <a:gd name="connsiteY28" fmla="*/ 1512384 h 1867966"/>
                <a:gd name="connsiteX29" fmla="*/ 882777 w 1834636"/>
                <a:gd name="connsiteY29" fmla="*/ 1479016 h 1867966"/>
                <a:gd name="connsiteX30" fmla="*/ 906409 w 1834636"/>
                <a:gd name="connsiteY30" fmla="*/ 1478132 h 1867966"/>
                <a:gd name="connsiteX31" fmla="*/ 912089 w 1834636"/>
                <a:gd name="connsiteY31" fmla="*/ 1477107 h 1867966"/>
                <a:gd name="connsiteX32" fmla="*/ 922943 w 1834636"/>
                <a:gd name="connsiteY32" fmla="*/ 1477513 h 1867966"/>
                <a:gd name="connsiteX33" fmla="*/ 933798 w 1834636"/>
                <a:gd name="connsiteY33" fmla="*/ 1477107 h 1867966"/>
                <a:gd name="connsiteX34" fmla="*/ 939477 w 1834636"/>
                <a:gd name="connsiteY34" fmla="*/ 1478132 h 1867966"/>
                <a:gd name="connsiteX35" fmla="*/ 963110 w 1834636"/>
                <a:gd name="connsiteY35" fmla="*/ 1479016 h 1867966"/>
                <a:gd name="connsiteX36" fmla="*/ 1044120 w 1834636"/>
                <a:gd name="connsiteY36" fmla="*/ 1512384 h 1867966"/>
                <a:gd name="connsiteX37" fmla="*/ 1420441 w 1834636"/>
                <a:gd name="connsiteY37" fmla="*/ 1862266 h 1867966"/>
                <a:gd name="connsiteX38" fmla="*/ 1420441 w 1834636"/>
                <a:gd name="connsiteY38" fmla="*/ 1101513 h 1867966"/>
                <a:gd name="connsiteX39" fmla="*/ 1513522 w 1834636"/>
                <a:gd name="connsiteY39" fmla="*/ 961087 h 1867966"/>
                <a:gd name="connsiteX40" fmla="*/ 1523070 w 1834636"/>
                <a:gd name="connsiteY40" fmla="*/ 959159 h 1867966"/>
                <a:gd name="connsiteX41" fmla="*/ 1695565 w 1834636"/>
                <a:gd name="connsiteY41" fmla="*/ 959159 h 1867966"/>
                <a:gd name="connsiteX42" fmla="*/ 1747495 w 1834636"/>
                <a:gd name="connsiteY42" fmla="*/ 952965 h 1867966"/>
                <a:gd name="connsiteX43" fmla="*/ 1757174 w 1834636"/>
                <a:gd name="connsiteY43" fmla="*/ 949110 h 1867966"/>
                <a:gd name="connsiteX44" fmla="*/ 1764301 w 1834636"/>
                <a:gd name="connsiteY44" fmla="*/ 949110 h 1867966"/>
                <a:gd name="connsiteX45" fmla="*/ 1764301 w 1834636"/>
                <a:gd name="connsiteY45" fmla="*/ 946271 h 1867966"/>
                <a:gd name="connsiteX46" fmla="*/ 1789902 w 1834636"/>
                <a:gd name="connsiteY46" fmla="*/ 936074 h 1867966"/>
                <a:gd name="connsiteX47" fmla="*/ 1803147 w 1834636"/>
                <a:gd name="connsiteY47" fmla="*/ 924469 h 1867966"/>
                <a:gd name="connsiteX48" fmla="*/ 1807639 w 1834636"/>
                <a:gd name="connsiteY48" fmla="*/ 922128 h 1867966"/>
                <a:gd name="connsiteX49" fmla="*/ 1812410 w 1834636"/>
                <a:gd name="connsiteY49" fmla="*/ 916352 h 1867966"/>
                <a:gd name="connsiteX50" fmla="*/ 1818494 w 1834636"/>
                <a:gd name="connsiteY50" fmla="*/ 911021 h 1867966"/>
                <a:gd name="connsiteX51" fmla="*/ 1819680 w 1834636"/>
                <a:gd name="connsiteY51" fmla="*/ 907551 h 1867966"/>
                <a:gd name="connsiteX52" fmla="*/ 1830069 w 1834636"/>
                <a:gd name="connsiteY52" fmla="*/ 894973 h 1867966"/>
                <a:gd name="connsiteX53" fmla="*/ 1833626 w 1834636"/>
                <a:gd name="connsiteY53" fmla="*/ 864831 h 18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34636" h="1867966">
                  <a:moveTo>
                    <a:pt x="1833626" y="864831"/>
                  </a:moveTo>
                  <a:cubicBezTo>
                    <a:pt x="1831492" y="854671"/>
                    <a:pt x="1825951" y="844590"/>
                    <a:pt x="1816741" y="835165"/>
                  </a:cubicBezTo>
                  <a:lnTo>
                    <a:pt x="1038495" y="38825"/>
                  </a:lnTo>
                  <a:cubicBezTo>
                    <a:pt x="1020074" y="19976"/>
                    <a:pt x="990465" y="7323"/>
                    <a:pt x="957485" y="2102"/>
                  </a:cubicBezTo>
                  <a:lnTo>
                    <a:pt x="933853" y="1129"/>
                  </a:lnTo>
                  <a:lnTo>
                    <a:pt x="928173" y="0"/>
                  </a:lnTo>
                  <a:lnTo>
                    <a:pt x="917319" y="448"/>
                  </a:lnTo>
                  <a:lnTo>
                    <a:pt x="906464" y="0"/>
                  </a:lnTo>
                  <a:lnTo>
                    <a:pt x="900785" y="1129"/>
                  </a:lnTo>
                  <a:lnTo>
                    <a:pt x="877152" y="2102"/>
                  </a:lnTo>
                  <a:cubicBezTo>
                    <a:pt x="844172" y="7323"/>
                    <a:pt x="814563" y="19976"/>
                    <a:pt x="796142" y="38825"/>
                  </a:cubicBezTo>
                  <a:lnTo>
                    <a:pt x="17896" y="835165"/>
                  </a:lnTo>
                  <a:cubicBezTo>
                    <a:pt x="-525" y="854014"/>
                    <a:pt x="-4269" y="875489"/>
                    <a:pt x="4568" y="894973"/>
                  </a:cubicBezTo>
                  <a:lnTo>
                    <a:pt x="14958" y="907551"/>
                  </a:lnTo>
                  <a:lnTo>
                    <a:pt x="16143" y="911021"/>
                  </a:lnTo>
                  <a:lnTo>
                    <a:pt x="22227" y="916352"/>
                  </a:lnTo>
                  <a:lnTo>
                    <a:pt x="26998" y="922128"/>
                  </a:lnTo>
                  <a:lnTo>
                    <a:pt x="31491" y="924469"/>
                  </a:lnTo>
                  <a:lnTo>
                    <a:pt x="44735" y="936074"/>
                  </a:lnTo>
                  <a:lnTo>
                    <a:pt x="75769" y="948435"/>
                  </a:lnTo>
                  <a:lnTo>
                    <a:pt x="75769" y="949110"/>
                  </a:lnTo>
                  <a:lnTo>
                    <a:pt x="77463" y="949110"/>
                  </a:lnTo>
                  <a:lnTo>
                    <a:pt x="87142" y="952965"/>
                  </a:lnTo>
                  <a:cubicBezTo>
                    <a:pt x="103104" y="956954"/>
                    <a:pt x="120652" y="959159"/>
                    <a:pt x="139073" y="959159"/>
                  </a:cubicBezTo>
                  <a:lnTo>
                    <a:pt x="316687" y="959159"/>
                  </a:lnTo>
                  <a:lnTo>
                    <a:pt x="326234" y="961087"/>
                  </a:lnTo>
                  <a:cubicBezTo>
                    <a:pt x="380934" y="984223"/>
                    <a:pt x="419315" y="1038386"/>
                    <a:pt x="419315" y="1101513"/>
                  </a:cubicBezTo>
                  <a:lnTo>
                    <a:pt x="419315" y="1867966"/>
                  </a:lnTo>
                  <a:lnTo>
                    <a:pt x="801767" y="1512384"/>
                  </a:lnTo>
                  <a:cubicBezTo>
                    <a:pt x="820188" y="1495257"/>
                    <a:pt x="849797" y="1483760"/>
                    <a:pt x="882777" y="1479016"/>
                  </a:cubicBezTo>
                  <a:lnTo>
                    <a:pt x="906409" y="1478132"/>
                  </a:lnTo>
                  <a:lnTo>
                    <a:pt x="912089" y="1477107"/>
                  </a:lnTo>
                  <a:lnTo>
                    <a:pt x="922943" y="1477513"/>
                  </a:lnTo>
                  <a:lnTo>
                    <a:pt x="933798" y="1477107"/>
                  </a:lnTo>
                  <a:lnTo>
                    <a:pt x="939477" y="1478132"/>
                  </a:lnTo>
                  <a:lnTo>
                    <a:pt x="963110" y="1479016"/>
                  </a:lnTo>
                  <a:cubicBezTo>
                    <a:pt x="996090" y="1483760"/>
                    <a:pt x="1025699" y="1495257"/>
                    <a:pt x="1044120" y="1512384"/>
                  </a:cubicBezTo>
                  <a:lnTo>
                    <a:pt x="1420441" y="1862266"/>
                  </a:lnTo>
                  <a:lnTo>
                    <a:pt x="1420441" y="1101513"/>
                  </a:lnTo>
                  <a:cubicBezTo>
                    <a:pt x="1420441" y="1038386"/>
                    <a:pt x="1458822" y="984223"/>
                    <a:pt x="1513522" y="961087"/>
                  </a:cubicBezTo>
                  <a:lnTo>
                    <a:pt x="1523070" y="959159"/>
                  </a:lnTo>
                  <a:lnTo>
                    <a:pt x="1695565" y="959159"/>
                  </a:lnTo>
                  <a:cubicBezTo>
                    <a:pt x="1713985" y="959159"/>
                    <a:pt x="1731534" y="956954"/>
                    <a:pt x="1747495" y="952965"/>
                  </a:cubicBezTo>
                  <a:lnTo>
                    <a:pt x="1757174" y="949110"/>
                  </a:lnTo>
                  <a:lnTo>
                    <a:pt x="1764301" y="949110"/>
                  </a:lnTo>
                  <a:lnTo>
                    <a:pt x="1764301" y="946271"/>
                  </a:lnTo>
                  <a:lnTo>
                    <a:pt x="1789902" y="936074"/>
                  </a:lnTo>
                  <a:lnTo>
                    <a:pt x="1803147" y="924469"/>
                  </a:lnTo>
                  <a:lnTo>
                    <a:pt x="1807639" y="922128"/>
                  </a:lnTo>
                  <a:lnTo>
                    <a:pt x="1812410" y="916352"/>
                  </a:lnTo>
                  <a:lnTo>
                    <a:pt x="1818494" y="911021"/>
                  </a:lnTo>
                  <a:lnTo>
                    <a:pt x="1819680" y="907551"/>
                  </a:lnTo>
                  <a:lnTo>
                    <a:pt x="1830069" y="894973"/>
                  </a:lnTo>
                  <a:cubicBezTo>
                    <a:pt x="1834487" y="885231"/>
                    <a:pt x="1835760" y="874991"/>
                    <a:pt x="1833626" y="864831"/>
                  </a:cubicBezTo>
                  <a:close/>
                </a:path>
              </a:pathLst>
            </a:custGeom>
            <a:grpFill/>
            <a:ln w="38100" cap="flat">
              <a:noFill/>
              <a:prstDash val="solid"/>
              <a:miter lim="800000"/>
              <a:headEnd/>
              <a:tailEnd/>
            </a:ln>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cs typeface="+mn-ea"/>
                <a:sym typeface="+mn-lt"/>
              </a:endParaRPr>
            </a:p>
          </p:txBody>
        </p:sp>
        <p:sp>
          <p:nvSpPr>
            <p:cNvPr id="31" name="矩形 30"/>
            <p:cNvSpPr/>
            <p:nvPr/>
          </p:nvSpPr>
          <p:spPr>
            <a:xfrm>
              <a:off x="3476497" y="2959774"/>
              <a:ext cx="808235" cy="417358"/>
            </a:xfrm>
            <a:prstGeom prst="rect">
              <a:avLst/>
            </a:prstGeom>
            <a:grpFill/>
          </p:spPr>
          <p:txBody>
            <a:bodyPr wrap="none">
              <a:spAutoFit/>
            </a:bodyPr>
            <a:lstStyle/>
            <a:p>
              <a:pPr algn="ctr">
                <a:lnSpc>
                  <a:spcPct val="130000"/>
                </a:lnSpc>
              </a:pPr>
              <a:r>
                <a:rPr lang="zh-CN" altLang="en-US" dirty="0">
                  <a:solidFill>
                    <a:schemeClr val="bg1"/>
                  </a:solidFill>
                  <a:cs typeface="+mn-ea"/>
                  <a:sym typeface="+mn-lt"/>
                </a:rPr>
                <a:t>标题</a:t>
              </a:r>
              <a:r>
                <a:rPr lang="en-US" altLang="zh-CN" dirty="0">
                  <a:solidFill>
                    <a:schemeClr val="bg1"/>
                  </a:solidFill>
                  <a:cs typeface="+mn-ea"/>
                  <a:sym typeface="+mn-lt"/>
                </a:rPr>
                <a:t>A</a:t>
              </a:r>
              <a:endParaRPr lang="en-US" altLang="zh-CN" sz="1200" dirty="0">
                <a:solidFill>
                  <a:schemeClr val="bg1"/>
                </a:solidFill>
                <a:cs typeface="+mn-ea"/>
                <a:sym typeface="+mn-lt"/>
              </a:endParaRPr>
            </a:p>
          </p:txBody>
        </p:sp>
      </p:grpSp>
      <p:grpSp>
        <p:nvGrpSpPr>
          <p:cNvPr id="38" name="组合 37"/>
          <p:cNvGrpSpPr/>
          <p:nvPr/>
        </p:nvGrpSpPr>
        <p:grpSpPr>
          <a:xfrm>
            <a:off x="4376432" y="2252034"/>
            <a:ext cx="1867966" cy="1834636"/>
            <a:chOff x="4376432" y="2252034"/>
            <a:chExt cx="1867966" cy="1834636"/>
          </a:xfrm>
          <a:gradFill>
            <a:gsLst>
              <a:gs pos="0">
                <a:srgbClr val="585858"/>
              </a:gs>
              <a:gs pos="95000">
                <a:srgbClr val="202020"/>
              </a:gs>
            </a:gsLst>
            <a:lin ang="0" scaled="0"/>
          </a:gradFill>
          <a:effectLst>
            <a:outerShdw blurRad="101600" dist="38100" dir="2700000" algn="tl" rotWithShape="0">
              <a:prstClr val="black">
                <a:alpha val="25000"/>
              </a:prstClr>
            </a:outerShdw>
          </a:effectLst>
        </p:grpSpPr>
        <p:sp>
          <p:nvSpPr>
            <p:cNvPr id="18" name="任意多边形 17"/>
            <p:cNvSpPr/>
            <p:nvPr/>
          </p:nvSpPr>
          <p:spPr>
            <a:xfrm rot="16200000" flipV="1">
              <a:off x="4393097" y="2235369"/>
              <a:ext cx="1834636" cy="1867966"/>
            </a:xfrm>
            <a:custGeom>
              <a:avLst/>
              <a:gdLst>
                <a:gd name="connsiteX0" fmla="*/ 1833626 w 1834636"/>
                <a:gd name="connsiteY0" fmla="*/ 864831 h 1867966"/>
                <a:gd name="connsiteX1" fmla="*/ 1816741 w 1834636"/>
                <a:gd name="connsiteY1" fmla="*/ 835165 h 1867966"/>
                <a:gd name="connsiteX2" fmla="*/ 1038495 w 1834636"/>
                <a:gd name="connsiteY2" fmla="*/ 38825 h 1867966"/>
                <a:gd name="connsiteX3" fmla="*/ 957485 w 1834636"/>
                <a:gd name="connsiteY3" fmla="*/ 2102 h 1867966"/>
                <a:gd name="connsiteX4" fmla="*/ 933853 w 1834636"/>
                <a:gd name="connsiteY4" fmla="*/ 1129 h 1867966"/>
                <a:gd name="connsiteX5" fmla="*/ 928173 w 1834636"/>
                <a:gd name="connsiteY5" fmla="*/ 0 h 1867966"/>
                <a:gd name="connsiteX6" fmla="*/ 917319 w 1834636"/>
                <a:gd name="connsiteY6" fmla="*/ 448 h 1867966"/>
                <a:gd name="connsiteX7" fmla="*/ 906464 w 1834636"/>
                <a:gd name="connsiteY7" fmla="*/ 0 h 1867966"/>
                <a:gd name="connsiteX8" fmla="*/ 900785 w 1834636"/>
                <a:gd name="connsiteY8" fmla="*/ 1129 h 1867966"/>
                <a:gd name="connsiteX9" fmla="*/ 877152 w 1834636"/>
                <a:gd name="connsiteY9" fmla="*/ 2102 h 1867966"/>
                <a:gd name="connsiteX10" fmla="*/ 796142 w 1834636"/>
                <a:gd name="connsiteY10" fmla="*/ 38825 h 1867966"/>
                <a:gd name="connsiteX11" fmla="*/ 17896 w 1834636"/>
                <a:gd name="connsiteY11" fmla="*/ 835165 h 1867966"/>
                <a:gd name="connsiteX12" fmla="*/ 4568 w 1834636"/>
                <a:gd name="connsiteY12" fmla="*/ 894973 h 1867966"/>
                <a:gd name="connsiteX13" fmla="*/ 14958 w 1834636"/>
                <a:gd name="connsiteY13" fmla="*/ 907551 h 1867966"/>
                <a:gd name="connsiteX14" fmla="*/ 16143 w 1834636"/>
                <a:gd name="connsiteY14" fmla="*/ 911021 h 1867966"/>
                <a:gd name="connsiteX15" fmla="*/ 22227 w 1834636"/>
                <a:gd name="connsiteY15" fmla="*/ 916352 h 1867966"/>
                <a:gd name="connsiteX16" fmla="*/ 26998 w 1834636"/>
                <a:gd name="connsiteY16" fmla="*/ 922128 h 1867966"/>
                <a:gd name="connsiteX17" fmla="*/ 31491 w 1834636"/>
                <a:gd name="connsiteY17" fmla="*/ 924469 h 1867966"/>
                <a:gd name="connsiteX18" fmla="*/ 44735 w 1834636"/>
                <a:gd name="connsiteY18" fmla="*/ 936074 h 1867966"/>
                <a:gd name="connsiteX19" fmla="*/ 75769 w 1834636"/>
                <a:gd name="connsiteY19" fmla="*/ 948435 h 1867966"/>
                <a:gd name="connsiteX20" fmla="*/ 75769 w 1834636"/>
                <a:gd name="connsiteY20" fmla="*/ 949110 h 1867966"/>
                <a:gd name="connsiteX21" fmla="*/ 77463 w 1834636"/>
                <a:gd name="connsiteY21" fmla="*/ 949110 h 1867966"/>
                <a:gd name="connsiteX22" fmla="*/ 87142 w 1834636"/>
                <a:gd name="connsiteY22" fmla="*/ 952965 h 1867966"/>
                <a:gd name="connsiteX23" fmla="*/ 139073 w 1834636"/>
                <a:gd name="connsiteY23" fmla="*/ 959159 h 1867966"/>
                <a:gd name="connsiteX24" fmla="*/ 316687 w 1834636"/>
                <a:gd name="connsiteY24" fmla="*/ 959159 h 1867966"/>
                <a:gd name="connsiteX25" fmla="*/ 326234 w 1834636"/>
                <a:gd name="connsiteY25" fmla="*/ 961087 h 1867966"/>
                <a:gd name="connsiteX26" fmla="*/ 419315 w 1834636"/>
                <a:gd name="connsiteY26" fmla="*/ 1101513 h 1867966"/>
                <a:gd name="connsiteX27" fmla="*/ 419315 w 1834636"/>
                <a:gd name="connsiteY27" fmla="*/ 1867966 h 1867966"/>
                <a:gd name="connsiteX28" fmla="*/ 801767 w 1834636"/>
                <a:gd name="connsiteY28" fmla="*/ 1512384 h 1867966"/>
                <a:gd name="connsiteX29" fmla="*/ 882777 w 1834636"/>
                <a:gd name="connsiteY29" fmla="*/ 1479016 h 1867966"/>
                <a:gd name="connsiteX30" fmla="*/ 906409 w 1834636"/>
                <a:gd name="connsiteY30" fmla="*/ 1478132 h 1867966"/>
                <a:gd name="connsiteX31" fmla="*/ 912089 w 1834636"/>
                <a:gd name="connsiteY31" fmla="*/ 1477107 h 1867966"/>
                <a:gd name="connsiteX32" fmla="*/ 922943 w 1834636"/>
                <a:gd name="connsiteY32" fmla="*/ 1477513 h 1867966"/>
                <a:gd name="connsiteX33" fmla="*/ 933798 w 1834636"/>
                <a:gd name="connsiteY33" fmla="*/ 1477107 h 1867966"/>
                <a:gd name="connsiteX34" fmla="*/ 939477 w 1834636"/>
                <a:gd name="connsiteY34" fmla="*/ 1478132 h 1867966"/>
                <a:gd name="connsiteX35" fmla="*/ 963110 w 1834636"/>
                <a:gd name="connsiteY35" fmla="*/ 1479016 h 1867966"/>
                <a:gd name="connsiteX36" fmla="*/ 1044120 w 1834636"/>
                <a:gd name="connsiteY36" fmla="*/ 1512384 h 1867966"/>
                <a:gd name="connsiteX37" fmla="*/ 1420441 w 1834636"/>
                <a:gd name="connsiteY37" fmla="*/ 1862266 h 1867966"/>
                <a:gd name="connsiteX38" fmla="*/ 1420441 w 1834636"/>
                <a:gd name="connsiteY38" fmla="*/ 1101513 h 1867966"/>
                <a:gd name="connsiteX39" fmla="*/ 1513522 w 1834636"/>
                <a:gd name="connsiteY39" fmla="*/ 961087 h 1867966"/>
                <a:gd name="connsiteX40" fmla="*/ 1523070 w 1834636"/>
                <a:gd name="connsiteY40" fmla="*/ 959159 h 1867966"/>
                <a:gd name="connsiteX41" fmla="*/ 1695565 w 1834636"/>
                <a:gd name="connsiteY41" fmla="*/ 959159 h 1867966"/>
                <a:gd name="connsiteX42" fmla="*/ 1747495 w 1834636"/>
                <a:gd name="connsiteY42" fmla="*/ 952965 h 1867966"/>
                <a:gd name="connsiteX43" fmla="*/ 1757174 w 1834636"/>
                <a:gd name="connsiteY43" fmla="*/ 949110 h 1867966"/>
                <a:gd name="connsiteX44" fmla="*/ 1764301 w 1834636"/>
                <a:gd name="connsiteY44" fmla="*/ 949110 h 1867966"/>
                <a:gd name="connsiteX45" fmla="*/ 1764301 w 1834636"/>
                <a:gd name="connsiteY45" fmla="*/ 946271 h 1867966"/>
                <a:gd name="connsiteX46" fmla="*/ 1789902 w 1834636"/>
                <a:gd name="connsiteY46" fmla="*/ 936074 h 1867966"/>
                <a:gd name="connsiteX47" fmla="*/ 1803147 w 1834636"/>
                <a:gd name="connsiteY47" fmla="*/ 924469 h 1867966"/>
                <a:gd name="connsiteX48" fmla="*/ 1807639 w 1834636"/>
                <a:gd name="connsiteY48" fmla="*/ 922128 h 1867966"/>
                <a:gd name="connsiteX49" fmla="*/ 1812410 w 1834636"/>
                <a:gd name="connsiteY49" fmla="*/ 916352 h 1867966"/>
                <a:gd name="connsiteX50" fmla="*/ 1818494 w 1834636"/>
                <a:gd name="connsiteY50" fmla="*/ 911021 h 1867966"/>
                <a:gd name="connsiteX51" fmla="*/ 1819680 w 1834636"/>
                <a:gd name="connsiteY51" fmla="*/ 907551 h 1867966"/>
                <a:gd name="connsiteX52" fmla="*/ 1830069 w 1834636"/>
                <a:gd name="connsiteY52" fmla="*/ 894973 h 1867966"/>
                <a:gd name="connsiteX53" fmla="*/ 1833626 w 1834636"/>
                <a:gd name="connsiteY53" fmla="*/ 864831 h 18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34636" h="1867966">
                  <a:moveTo>
                    <a:pt x="1833626" y="864831"/>
                  </a:moveTo>
                  <a:cubicBezTo>
                    <a:pt x="1831492" y="854671"/>
                    <a:pt x="1825951" y="844590"/>
                    <a:pt x="1816741" y="835165"/>
                  </a:cubicBezTo>
                  <a:lnTo>
                    <a:pt x="1038495" y="38825"/>
                  </a:lnTo>
                  <a:cubicBezTo>
                    <a:pt x="1020074" y="19976"/>
                    <a:pt x="990465" y="7323"/>
                    <a:pt x="957485" y="2102"/>
                  </a:cubicBezTo>
                  <a:lnTo>
                    <a:pt x="933853" y="1129"/>
                  </a:lnTo>
                  <a:lnTo>
                    <a:pt x="928173" y="0"/>
                  </a:lnTo>
                  <a:lnTo>
                    <a:pt x="917319" y="448"/>
                  </a:lnTo>
                  <a:lnTo>
                    <a:pt x="906464" y="0"/>
                  </a:lnTo>
                  <a:lnTo>
                    <a:pt x="900785" y="1129"/>
                  </a:lnTo>
                  <a:lnTo>
                    <a:pt x="877152" y="2102"/>
                  </a:lnTo>
                  <a:cubicBezTo>
                    <a:pt x="844172" y="7323"/>
                    <a:pt x="814563" y="19976"/>
                    <a:pt x="796142" y="38825"/>
                  </a:cubicBezTo>
                  <a:lnTo>
                    <a:pt x="17896" y="835165"/>
                  </a:lnTo>
                  <a:cubicBezTo>
                    <a:pt x="-525" y="854014"/>
                    <a:pt x="-4269" y="875489"/>
                    <a:pt x="4568" y="894973"/>
                  </a:cubicBezTo>
                  <a:lnTo>
                    <a:pt x="14958" y="907551"/>
                  </a:lnTo>
                  <a:lnTo>
                    <a:pt x="16143" y="911021"/>
                  </a:lnTo>
                  <a:lnTo>
                    <a:pt x="22227" y="916352"/>
                  </a:lnTo>
                  <a:lnTo>
                    <a:pt x="26998" y="922128"/>
                  </a:lnTo>
                  <a:lnTo>
                    <a:pt x="31491" y="924469"/>
                  </a:lnTo>
                  <a:lnTo>
                    <a:pt x="44735" y="936074"/>
                  </a:lnTo>
                  <a:lnTo>
                    <a:pt x="75769" y="948435"/>
                  </a:lnTo>
                  <a:lnTo>
                    <a:pt x="75769" y="949110"/>
                  </a:lnTo>
                  <a:lnTo>
                    <a:pt x="77463" y="949110"/>
                  </a:lnTo>
                  <a:lnTo>
                    <a:pt x="87142" y="952965"/>
                  </a:lnTo>
                  <a:cubicBezTo>
                    <a:pt x="103104" y="956954"/>
                    <a:pt x="120652" y="959159"/>
                    <a:pt x="139073" y="959159"/>
                  </a:cubicBezTo>
                  <a:lnTo>
                    <a:pt x="316687" y="959159"/>
                  </a:lnTo>
                  <a:lnTo>
                    <a:pt x="326234" y="961087"/>
                  </a:lnTo>
                  <a:cubicBezTo>
                    <a:pt x="380934" y="984223"/>
                    <a:pt x="419315" y="1038386"/>
                    <a:pt x="419315" y="1101513"/>
                  </a:cubicBezTo>
                  <a:lnTo>
                    <a:pt x="419315" y="1867966"/>
                  </a:lnTo>
                  <a:lnTo>
                    <a:pt x="801767" y="1512384"/>
                  </a:lnTo>
                  <a:cubicBezTo>
                    <a:pt x="820188" y="1495257"/>
                    <a:pt x="849797" y="1483760"/>
                    <a:pt x="882777" y="1479016"/>
                  </a:cubicBezTo>
                  <a:lnTo>
                    <a:pt x="906409" y="1478132"/>
                  </a:lnTo>
                  <a:lnTo>
                    <a:pt x="912089" y="1477107"/>
                  </a:lnTo>
                  <a:lnTo>
                    <a:pt x="922943" y="1477513"/>
                  </a:lnTo>
                  <a:lnTo>
                    <a:pt x="933798" y="1477107"/>
                  </a:lnTo>
                  <a:lnTo>
                    <a:pt x="939477" y="1478132"/>
                  </a:lnTo>
                  <a:lnTo>
                    <a:pt x="963110" y="1479016"/>
                  </a:lnTo>
                  <a:cubicBezTo>
                    <a:pt x="996090" y="1483760"/>
                    <a:pt x="1025699" y="1495257"/>
                    <a:pt x="1044120" y="1512384"/>
                  </a:cubicBezTo>
                  <a:lnTo>
                    <a:pt x="1420441" y="1862266"/>
                  </a:lnTo>
                  <a:lnTo>
                    <a:pt x="1420441" y="1101513"/>
                  </a:lnTo>
                  <a:cubicBezTo>
                    <a:pt x="1420441" y="1038386"/>
                    <a:pt x="1458822" y="984223"/>
                    <a:pt x="1513522" y="961087"/>
                  </a:cubicBezTo>
                  <a:lnTo>
                    <a:pt x="1523070" y="959159"/>
                  </a:lnTo>
                  <a:lnTo>
                    <a:pt x="1695565" y="959159"/>
                  </a:lnTo>
                  <a:cubicBezTo>
                    <a:pt x="1713985" y="959159"/>
                    <a:pt x="1731534" y="956954"/>
                    <a:pt x="1747495" y="952965"/>
                  </a:cubicBezTo>
                  <a:lnTo>
                    <a:pt x="1757174" y="949110"/>
                  </a:lnTo>
                  <a:lnTo>
                    <a:pt x="1764301" y="949110"/>
                  </a:lnTo>
                  <a:lnTo>
                    <a:pt x="1764301" y="946271"/>
                  </a:lnTo>
                  <a:lnTo>
                    <a:pt x="1789902" y="936074"/>
                  </a:lnTo>
                  <a:lnTo>
                    <a:pt x="1803147" y="924469"/>
                  </a:lnTo>
                  <a:lnTo>
                    <a:pt x="1807639" y="922128"/>
                  </a:lnTo>
                  <a:lnTo>
                    <a:pt x="1812410" y="916352"/>
                  </a:lnTo>
                  <a:lnTo>
                    <a:pt x="1818494" y="911021"/>
                  </a:lnTo>
                  <a:lnTo>
                    <a:pt x="1819680" y="907551"/>
                  </a:lnTo>
                  <a:lnTo>
                    <a:pt x="1830069" y="894973"/>
                  </a:lnTo>
                  <a:cubicBezTo>
                    <a:pt x="1834487" y="885231"/>
                    <a:pt x="1835760" y="874991"/>
                    <a:pt x="1833626" y="864831"/>
                  </a:cubicBezTo>
                  <a:close/>
                </a:path>
              </a:pathLst>
            </a:custGeom>
            <a:grpFill/>
            <a:ln w="38100" cap="flat">
              <a:noFill/>
              <a:prstDash val="solid"/>
              <a:miter lim="800000"/>
              <a:headEnd/>
              <a:tailEnd/>
            </a:ln>
            <a:effectLst/>
          </p:spPr>
          <p:txBody>
            <a:bodyPr vert="horz" wrap="square" lIns="91440" tIns="45720" rIns="91440" bIns="45720" numCol="1" anchor="t" anchorCtr="0" compatLnSpc="1">
              <a:prstTxWarp prst="textNoShape">
                <a:avLst/>
              </a:prstTxWarp>
              <a:noAutofit/>
            </a:bodyPr>
            <a:lstStyle/>
            <a:p>
              <a:endParaRPr lang="zh-CN" altLang="en-US" dirty="0">
                <a:solidFill>
                  <a:schemeClr val="bg1"/>
                </a:solidFill>
                <a:cs typeface="+mn-ea"/>
                <a:sym typeface="+mn-lt"/>
              </a:endParaRPr>
            </a:p>
          </p:txBody>
        </p:sp>
        <p:sp>
          <p:nvSpPr>
            <p:cNvPr id="32" name="矩形 31"/>
            <p:cNvSpPr/>
            <p:nvPr/>
          </p:nvSpPr>
          <p:spPr>
            <a:xfrm>
              <a:off x="5085424" y="2959774"/>
              <a:ext cx="800220" cy="416909"/>
            </a:xfrm>
            <a:prstGeom prst="rect">
              <a:avLst/>
            </a:prstGeom>
            <a:grpFill/>
          </p:spPr>
          <p:txBody>
            <a:bodyPr wrap="none">
              <a:spAutoFit/>
            </a:bodyPr>
            <a:lstStyle/>
            <a:p>
              <a:pPr algn="ctr">
                <a:lnSpc>
                  <a:spcPct val="130000"/>
                </a:lnSpc>
              </a:pPr>
              <a:r>
                <a:rPr lang="zh-CN" altLang="en-US" dirty="0">
                  <a:solidFill>
                    <a:schemeClr val="bg1"/>
                  </a:solidFill>
                  <a:cs typeface="+mn-ea"/>
                  <a:sym typeface="+mn-lt"/>
                </a:rPr>
                <a:t>标题</a:t>
              </a:r>
              <a:r>
                <a:rPr lang="en-US" altLang="zh-CN" dirty="0">
                  <a:solidFill>
                    <a:schemeClr val="bg1"/>
                  </a:solidFill>
                  <a:cs typeface="+mn-ea"/>
                  <a:sym typeface="+mn-lt"/>
                </a:rPr>
                <a:t>B</a:t>
              </a:r>
              <a:endParaRPr lang="en-US" altLang="zh-CN" sz="1200" dirty="0">
                <a:solidFill>
                  <a:schemeClr val="bg1"/>
                </a:solidFill>
                <a:cs typeface="+mn-ea"/>
                <a:sym typeface="+mn-lt"/>
              </a:endParaRPr>
            </a:p>
          </p:txBody>
        </p:sp>
      </p:grpSp>
      <p:grpSp>
        <p:nvGrpSpPr>
          <p:cNvPr id="39" name="组合 38"/>
          <p:cNvGrpSpPr/>
          <p:nvPr/>
        </p:nvGrpSpPr>
        <p:grpSpPr>
          <a:xfrm>
            <a:off x="5934299" y="2252034"/>
            <a:ext cx="1867966" cy="1834636"/>
            <a:chOff x="5934299" y="2252034"/>
            <a:chExt cx="1867966" cy="1834636"/>
          </a:xfrm>
          <a:gradFill>
            <a:gsLst>
              <a:gs pos="0">
                <a:srgbClr val="F2DF6A"/>
              </a:gs>
              <a:gs pos="86000">
                <a:srgbClr val="AB622C"/>
              </a:gs>
            </a:gsLst>
            <a:lin ang="2700000" scaled="0"/>
          </a:gradFill>
        </p:grpSpPr>
        <p:sp>
          <p:nvSpPr>
            <p:cNvPr id="16" name="任意多边形 15"/>
            <p:cNvSpPr/>
            <p:nvPr/>
          </p:nvSpPr>
          <p:spPr>
            <a:xfrm rot="16200000" flipV="1">
              <a:off x="5950964" y="2235369"/>
              <a:ext cx="1834636" cy="1867966"/>
            </a:xfrm>
            <a:custGeom>
              <a:avLst/>
              <a:gdLst>
                <a:gd name="connsiteX0" fmla="*/ 1833626 w 1834636"/>
                <a:gd name="connsiteY0" fmla="*/ 864831 h 1867966"/>
                <a:gd name="connsiteX1" fmla="*/ 1816741 w 1834636"/>
                <a:gd name="connsiteY1" fmla="*/ 835165 h 1867966"/>
                <a:gd name="connsiteX2" fmla="*/ 1038495 w 1834636"/>
                <a:gd name="connsiteY2" fmla="*/ 38825 h 1867966"/>
                <a:gd name="connsiteX3" fmla="*/ 957485 w 1834636"/>
                <a:gd name="connsiteY3" fmla="*/ 2102 h 1867966"/>
                <a:gd name="connsiteX4" fmla="*/ 933853 w 1834636"/>
                <a:gd name="connsiteY4" fmla="*/ 1129 h 1867966"/>
                <a:gd name="connsiteX5" fmla="*/ 928173 w 1834636"/>
                <a:gd name="connsiteY5" fmla="*/ 0 h 1867966"/>
                <a:gd name="connsiteX6" fmla="*/ 917319 w 1834636"/>
                <a:gd name="connsiteY6" fmla="*/ 448 h 1867966"/>
                <a:gd name="connsiteX7" fmla="*/ 906464 w 1834636"/>
                <a:gd name="connsiteY7" fmla="*/ 0 h 1867966"/>
                <a:gd name="connsiteX8" fmla="*/ 900785 w 1834636"/>
                <a:gd name="connsiteY8" fmla="*/ 1129 h 1867966"/>
                <a:gd name="connsiteX9" fmla="*/ 877152 w 1834636"/>
                <a:gd name="connsiteY9" fmla="*/ 2102 h 1867966"/>
                <a:gd name="connsiteX10" fmla="*/ 796142 w 1834636"/>
                <a:gd name="connsiteY10" fmla="*/ 38825 h 1867966"/>
                <a:gd name="connsiteX11" fmla="*/ 17896 w 1834636"/>
                <a:gd name="connsiteY11" fmla="*/ 835165 h 1867966"/>
                <a:gd name="connsiteX12" fmla="*/ 4568 w 1834636"/>
                <a:gd name="connsiteY12" fmla="*/ 894973 h 1867966"/>
                <a:gd name="connsiteX13" fmla="*/ 14958 w 1834636"/>
                <a:gd name="connsiteY13" fmla="*/ 907551 h 1867966"/>
                <a:gd name="connsiteX14" fmla="*/ 16143 w 1834636"/>
                <a:gd name="connsiteY14" fmla="*/ 911021 h 1867966"/>
                <a:gd name="connsiteX15" fmla="*/ 22227 w 1834636"/>
                <a:gd name="connsiteY15" fmla="*/ 916352 h 1867966"/>
                <a:gd name="connsiteX16" fmla="*/ 26998 w 1834636"/>
                <a:gd name="connsiteY16" fmla="*/ 922128 h 1867966"/>
                <a:gd name="connsiteX17" fmla="*/ 31491 w 1834636"/>
                <a:gd name="connsiteY17" fmla="*/ 924469 h 1867966"/>
                <a:gd name="connsiteX18" fmla="*/ 44735 w 1834636"/>
                <a:gd name="connsiteY18" fmla="*/ 936074 h 1867966"/>
                <a:gd name="connsiteX19" fmla="*/ 75769 w 1834636"/>
                <a:gd name="connsiteY19" fmla="*/ 948435 h 1867966"/>
                <a:gd name="connsiteX20" fmla="*/ 75769 w 1834636"/>
                <a:gd name="connsiteY20" fmla="*/ 949110 h 1867966"/>
                <a:gd name="connsiteX21" fmla="*/ 77463 w 1834636"/>
                <a:gd name="connsiteY21" fmla="*/ 949110 h 1867966"/>
                <a:gd name="connsiteX22" fmla="*/ 87142 w 1834636"/>
                <a:gd name="connsiteY22" fmla="*/ 952965 h 1867966"/>
                <a:gd name="connsiteX23" fmla="*/ 139073 w 1834636"/>
                <a:gd name="connsiteY23" fmla="*/ 959159 h 1867966"/>
                <a:gd name="connsiteX24" fmla="*/ 316687 w 1834636"/>
                <a:gd name="connsiteY24" fmla="*/ 959159 h 1867966"/>
                <a:gd name="connsiteX25" fmla="*/ 326234 w 1834636"/>
                <a:gd name="connsiteY25" fmla="*/ 961087 h 1867966"/>
                <a:gd name="connsiteX26" fmla="*/ 419315 w 1834636"/>
                <a:gd name="connsiteY26" fmla="*/ 1101513 h 1867966"/>
                <a:gd name="connsiteX27" fmla="*/ 419315 w 1834636"/>
                <a:gd name="connsiteY27" fmla="*/ 1867966 h 1867966"/>
                <a:gd name="connsiteX28" fmla="*/ 801767 w 1834636"/>
                <a:gd name="connsiteY28" fmla="*/ 1512384 h 1867966"/>
                <a:gd name="connsiteX29" fmla="*/ 882777 w 1834636"/>
                <a:gd name="connsiteY29" fmla="*/ 1479016 h 1867966"/>
                <a:gd name="connsiteX30" fmla="*/ 906409 w 1834636"/>
                <a:gd name="connsiteY30" fmla="*/ 1478132 h 1867966"/>
                <a:gd name="connsiteX31" fmla="*/ 912089 w 1834636"/>
                <a:gd name="connsiteY31" fmla="*/ 1477107 h 1867966"/>
                <a:gd name="connsiteX32" fmla="*/ 922943 w 1834636"/>
                <a:gd name="connsiteY32" fmla="*/ 1477513 h 1867966"/>
                <a:gd name="connsiteX33" fmla="*/ 933798 w 1834636"/>
                <a:gd name="connsiteY33" fmla="*/ 1477107 h 1867966"/>
                <a:gd name="connsiteX34" fmla="*/ 939477 w 1834636"/>
                <a:gd name="connsiteY34" fmla="*/ 1478132 h 1867966"/>
                <a:gd name="connsiteX35" fmla="*/ 963110 w 1834636"/>
                <a:gd name="connsiteY35" fmla="*/ 1479016 h 1867966"/>
                <a:gd name="connsiteX36" fmla="*/ 1044120 w 1834636"/>
                <a:gd name="connsiteY36" fmla="*/ 1512384 h 1867966"/>
                <a:gd name="connsiteX37" fmla="*/ 1420441 w 1834636"/>
                <a:gd name="connsiteY37" fmla="*/ 1862266 h 1867966"/>
                <a:gd name="connsiteX38" fmla="*/ 1420441 w 1834636"/>
                <a:gd name="connsiteY38" fmla="*/ 1101513 h 1867966"/>
                <a:gd name="connsiteX39" fmla="*/ 1513522 w 1834636"/>
                <a:gd name="connsiteY39" fmla="*/ 961087 h 1867966"/>
                <a:gd name="connsiteX40" fmla="*/ 1523070 w 1834636"/>
                <a:gd name="connsiteY40" fmla="*/ 959159 h 1867966"/>
                <a:gd name="connsiteX41" fmla="*/ 1695565 w 1834636"/>
                <a:gd name="connsiteY41" fmla="*/ 959159 h 1867966"/>
                <a:gd name="connsiteX42" fmla="*/ 1747495 w 1834636"/>
                <a:gd name="connsiteY42" fmla="*/ 952965 h 1867966"/>
                <a:gd name="connsiteX43" fmla="*/ 1757174 w 1834636"/>
                <a:gd name="connsiteY43" fmla="*/ 949110 h 1867966"/>
                <a:gd name="connsiteX44" fmla="*/ 1764301 w 1834636"/>
                <a:gd name="connsiteY44" fmla="*/ 949110 h 1867966"/>
                <a:gd name="connsiteX45" fmla="*/ 1764301 w 1834636"/>
                <a:gd name="connsiteY45" fmla="*/ 946271 h 1867966"/>
                <a:gd name="connsiteX46" fmla="*/ 1789902 w 1834636"/>
                <a:gd name="connsiteY46" fmla="*/ 936074 h 1867966"/>
                <a:gd name="connsiteX47" fmla="*/ 1803147 w 1834636"/>
                <a:gd name="connsiteY47" fmla="*/ 924469 h 1867966"/>
                <a:gd name="connsiteX48" fmla="*/ 1807639 w 1834636"/>
                <a:gd name="connsiteY48" fmla="*/ 922128 h 1867966"/>
                <a:gd name="connsiteX49" fmla="*/ 1812410 w 1834636"/>
                <a:gd name="connsiteY49" fmla="*/ 916352 h 1867966"/>
                <a:gd name="connsiteX50" fmla="*/ 1818494 w 1834636"/>
                <a:gd name="connsiteY50" fmla="*/ 911021 h 1867966"/>
                <a:gd name="connsiteX51" fmla="*/ 1819680 w 1834636"/>
                <a:gd name="connsiteY51" fmla="*/ 907551 h 1867966"/>
                <a:gd name="connsiteX52" fmla="*/ 1830069 w 1834636"/>
                <a:gd name="connsiteY52" fmla="*/ 894973 h 1867966"/>
                <a:gd name="connsiteX53" fmla="*/ 1833626 w 1834636"/>
                <a:gd name="connsiteY53" fmla="*/ 864831 h 18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34636" h="1867966">
                  <a:moveTo>
                    <a:pt x="1833626" y="864831"/>
                  </a:moveTo>
                  <a:cubicBezTo>
                    <a:pt x="1831492" y="854671"/>
                    <a:pt x="1825951" y="844590"/>
                    <a:pt x="1816741" y="835165"/>
                  </a:cubicBezTo>
                  <a:lnTo>
                    <a:pt x="1038495" y="38825"/>
                  </a:lnTo>
                  <a:cubicBezTo>
                    <a:pt x="1020074" y="19976"/>
                    <a:pt x="990465" y="7323"/>
                    <a:pt x="957485" y="2102"/>
                  </a:cubicBezTo>
                  <a:lnTo>
                    <a:pt x="933853" y="1129"/>
                  </a:lnTo>
                  <a:lnTo>
                    <a:pt x="928173" y="0"/>
                  </a:lnTo>
                  <a:lnTo>
                    <a:pt x="917319" y="448"/>
                  </a:lnTo>
                  <a:lnTo>
                    <a:pt x="906464" y="0"/>
                  </a:lnTo>
                  <a:lnTo>
                    <a:pt x="900785" y="1129"/>
                  </a:lnTo>
                  <a:lnTo>
                    <a:pt x="877152" y="2102"/>
                  </a:lnTo>
                  <a:cubicBezTo>
                    <a:pt x="844172" y="7323"/>
                    <a:pt x="814563" y="19976"/>
                    <a:pt x="796142" y="38825"/>
                  </a:cubicBezTo>
                  <a:lnTo>
                    <a:pt x="17896" y="835165"/>
                  </a:lnTo>
                  <a:cubicBezTo>
                    <a:pt x="-525" y="854014"/>
                    <a:pt x="-4269" y="875489"/>
                    <a:pt x="4568" y="894973"/>
                  </a:cubicBezTo>
                  <a:lnTo>
                    <a:pt x="14958" y="907551"/>
                  </a:lnTo>
                  <a:lnTo>
                    <a:pt x="16143" y="911021"/>
                  </a:lnTo>
                  <a:lnTo>
                    <a:pt x="22227" y="916352"/>
                  </a:lnTo>
                  <a:lnTo>
                    <a:pt x="26998" y="922128"/>
                  </a:lnTo>
                  <a:lnTo>
                    <a:pt x="31491" y="924469"/>
                  </a:lnTo>
                  <a:lnTo>
                    <a:pt x="44735" y="936074"/>
                  </a:lnTo>
                  <a:lnTo>
                    <a:pt x="75769" y="948435"/>
                  </a:lnTo>
                  <a:lnTo>
                    <a:pt x="75769" y="949110"/>
                  </a:lnTo>
                  <a:lnTo>
                    <a:pt x="77463" y="949110"/>
                  </a:lnTo>
                  <a:lnTo>
                    <a:pt x="87142" y="952965"/>
                  </a:lnTo>
                  <a:cubicBezTo>
                    <a:pt x="103104" y="956954"/>
                    <a:pt x="120652" y="959159"/>
                    <a:pt x="139073" y="959159"/>
                  </a:cubicBezTo>
                  <a:lnTo>
                    <a:pt x="316687" y="959159"/>
                  </a:lnTo>
                  <a:lnTo>
                    <a:pt x="326234" y="961087"/>
                  </a:lnTo>
                  <a:cubicBezTo>
                    <a:pt x="380934" y="984223"/>
                    <a:pt x="419315" y="1038386"/>
                    <a:pt x="419315" y="1101513"/>
                  </a:cubicBezTo>
                  <a:lnTo>
                    <a:pt x="419315" y="1867966"/>
                  </a:lnTo>
                  <a:lnTo>
                    <a:pt x="801767" y="1512384"/>
                  </a:lnTo>
                  <a:cubicBezTo>
                    <a:pt x="820188" y="1495257"/>
                    <a:pt x="849797" y="1483760"/>
                    <a:pt x="882777" y="1479016"/>
                  </a:cubicBezTo>
                  <a:lnTo>
                    <a:pt x="906409" y="1478132"/>
                  </a:lnTo>
                  <a:lnTo>
                    <a:pt x="912089" y="1477107"/>
                  </a:lnTo>
                  <a:lnTo>
                    <a:pt x="922943" y="1477513"/>
                  </a:lnTo>
                  <a:lnTo>
                    <a:pt x="933798" y="1477107"/>
                  </a:lnTo>
                  <a:lnTo>
                    <a:pt x="939477" y="1478132"/>
                  </a:lnTo>
                  <a:lnTo>
                    <a:pt x="963110" y="1479016"/>
                  </a:lnTo>
                  <a:cubicBezTo>
                    <a:pt x="996090" y="1483760"/>
                    <a:pt x="1025699" y="1495257"/>
                    <a:pt x="1044120" y="1512384"/>
                  </a:cubicBezTo>
                  <a:lnTo>
                    <a:pt x="1420441" y="1862266"/>
                  </a:lnTo>
                  <a:lnTo>
                    <a:pt x="1420441" y="1101513"/>
                  </a:lnTo>
                  <a:cubicBezTo>
                    <a:pt x="1420441" y="1038386"/>
                    <a:pt x="1458822" y="984223"/>
                    <a:pt x="1513522" y="961087"/>
                  </a:cubicBezTo>
                  <a:lnTo>
                    <a:pt x="1523070" y="959159"/>
                  </a:lnTo>
                  <a:lnTo>
                    <a:pt x="1695565" y="959159"/>
                  </a:lnTo>
                  <a:cubicBezTo>
                    <a:pt x="1713985" y="959159"/>
                    <a:pt x="1731534" y="956954"/>
                    <a:pt x="1747495" y="952965"/>
                  </a:cubicBezTo>
                  <a:lnTo>
                    <a:pt x="1757174" y="949110"/>
                  </a:lnTo>
                  <a:lnTo>
                    <a:pt x="1764301" y="949110"/>
                  </a:lnTo>
                  <a:lnTo>
                    <a:pt x="1764301" y="946271"/>
                  </a:lnTo>
                  <a:lnTo>
                    <a:pt x="1789902" y="936074"/>
                  </a:lnTo>
                  <a:lnTo>
                    <a:pt x="1803147" y="924469"/>
                  </a:lnTo>
                  <a:lnTo>
                    <a:pt x="1807639" y="922128"/>
                  </a:lnTo>
                  <a:lnTo>
                    <a:pt x="1812410" y="916352"/>
                  </a:lnTo>
                  <a:lnTo>
                    <a:pt x="1818494" y="911021"/>
                  </a:lnTo>
                  <a:lnTo>
                    <a:pt x="1819680" y="907551"/>
                  </a:lnTo>
                  <a:lnTo>
                    <a:pt x="1830069" y="894973"/>
                  </a:lnTo>
                  <a:cubicBezTo>
                    <a:pt x="1834487" y="885231"/>
                    <a:pt x="1835760" y="874991"/>
                    <a:pt x="1833626" y="864831"/>
                  </a:cubicBezTo>
                  <a:close/>
                </a:path>
              </a:pathLst>
            </a:custGeom>
            <a:grpFill/>
            <a:ln w="38100" cap="flat">
              <a:noFill/>
              <a:prstDash val="solid"/>
              <a:miter lim="800000"/>
              <a:headEnd/>
              <a:tailEnd/>
            </a:ln>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cs typeface="+mn-ea"/>
                <a:sym typeface="+mn-lt"/>
              </a:endParaRPr>
            </a:p>
          </p:txBody>
        </p:sp>
        <p:sp>
          <p:nvSpPr>
            <p:cNvPr id="33" name="矩形 32"/>
            <p:cNvSpPr/>
            <p:nvPr/>
          </p:nvSpPr>
          <p:spPr>
            <a:xfrm>
              <a:off x="6683931" y="2959774"/>
              <a:ext cx="813043" cy="416909"/>
            </a:xfrm>
            <a:prstGeom prst="rect">
              <a:avLst/>
            </a:prstGeom>
            <a:grpFill/>
          </p:spPr>
          <p:txBody>
            <a:bodyPr wrap="none">
              <a:spAutoFit/>
            </a:bodyPr>
            <a:lstStyle/>
            <a:p>
              <a:pPr algn="ctr">
                <a:lnSpc>
                  <a:spcPct val="130000"/>
                </a:lnSpc>
              </a:pPr>
              <a:r>
                <a:rPr lang="zh-CN" altLang="en-US" dirty="0">
                  <a:solidFill>
                    <a:schemeClr val="bg1"/>
                  </a:solidFill>
                  <a:cs typeface="+mn-ea"/>
                  <a:sym typeface="+mn-lt"/>
                </a:rPr>
                <a:t>标题</a:t>
              </a:r>
              <a:r>
                <a:rPr lang="en-US" altLang="zh-CN" dirty="0">
                  <a:solidFill>
                    <a:schemeClr val="bg1"/>
                  </a:solidFill>
                  <a:cs typeface="+mn-ea"/>
                  <a:sym typeface="+mn-lt"/>
                </a:rPr>
                <a:t>C</a:t>
              </a:r>
              <a:endParaRPr lang="en-US" altLang="zh-CN" sz="1200" dirty="0">
                <a:solidFill>
                  <a:schemeClr val="bg1"/>
                </a:solidFill>
                <a:cs typeface="+mn-ea"/>
                <a:sym typeface="+mn-lt"/>
              </a:endParaRPr>
            </a:p>
          </p:txBody>
        </p:sp>
      </p:grpSp>
      <p:grpSp>
        <p:nvGrpSpPr>
          <p:cNvPr id="40" name="组合 39"/>
          <p:cNvGrpSpPr/>
          <p:nvPr/>
        </p:nvGrpSpPr>
        <p:grpSpPr>
          <a:xfrm>
            <a:off x="7492166" y="2252033"/>
            <a:ext cx="1867966" cy="1834636"/>
            <a:chOff x="7492166" y="2252033"/>
            <a:chExt cx="1867966" cy="1834636"/>
          </a:xfrm>
          <a:gradFill>
            <a:gsLst>
              <a:gs pos="0">
                <a:srgbClr val="585858"/>
              </a:gs>
              <a:gs pos="95000">
                <a:srgbClr val="202020"/>
              </a:gs>
            </a:gsLst>
            <a:lin ang="0" scaled="0"/>
          </a:gradFill>
          <a:effectLst>
            <a:outerShdw blurRad="101600" dist="38100" dir="2700000" algn="tl" rotWithShape="0">
              <a:prstClr val="black">
                <a:alpha val="25000"/>
              </a:prstClr>
            </a:outerShdw>
          </a:effectLst>
        </p:grpSpPr>
        <p:sp>
          <p:nvSpPr>
            <p:cNvPr id="17" name="任意多边形 16"/>
            <p:cNvSpPr/>
            <p:nvPr/>
          </p:nvSpPr>
          <p:spPr>
            <a:xfrm rot="16200000" flipV="1">
              <a:off x="7508831" y="2235368"/>
              <a:ext cx="1834636" cy="1867966"/>
            </a:xfrm>
            <a:custGeom>
              <a:avLst/>
              <a:gdLst>
                <a:gd name="connsiteX0" fmla="*/ 1833626 w 1834636"/>
                <a:gd name="connsiteY0" fmla="*/ 864831 h 1867966"/>
                <a:gd name="connsiteX1" fmla="*/ 1816741 w 1834636"/>
                <a:gd name="connsiteY1" fmla="*/ 835165 h 1867966"/>
                <a:gd name="connsiteX2" fmla="*/ 1038495 w 1834636"/>
                <a:gd name="connsiteY2" fmla="*/ 38825 h 1867966"/>
                <a:gd name="connsiteX3" fmla="*/ 957485 w 1834636"/>
                <a:gd name="connsiteY3" fmla="*/ 2102 h 1867966"/>
                <a:gd name="connsiteX4" fmla="*/ 933853 w 1834636"/>
                <a:gd name="connsiteY4" fmla="*/ 1129 h 1867966"/>
                <a:gd name="connsiteX5" fmla="*/ 928173 w 1834636"/>
                <a:gd name="connsiteY5" fmla="*/ 0 h 1867966"/>
                <a:gd name="connsiteX6" fmla="*/ 917319 w 1834636"/>
                <a:gd name="connsiteY6" fmla="*/ 448 h 1867966"/>
                <a:gd name="connsiteX7" fmla="*/ 906464 w 1834636"/>
                <a:gd name="connsiteY7" fmla="*/ 0 h 1867966"/>
                <a:gd name="connsiteX8" fmla="*/ 900785 w 1834636"/>
                <a:gd name="connsiteY8" fmla="*/ 1129 h 1867966"/>
                <a:gd name="connsiteX9" fmla="*/ 877152 w 1834636"/>
                <a:gd name="connsiteY9" fmla="*/ 2102 h 1867966"/>
                <a:gd name="connsiteX10" fmla="*/ 796142 w 1834636"/>
                <a:gd name="connsiteY10" fmla="*/ 38825 h 1867966"/>
                <a:gd name="connsiteX11" fmla="*/ 17896 w 1834636"/>
                <a:gd name="connsiteY11" fmla="*/ 835165 h 1867966"/>
                <a:gd name="connsiteX12" fmla="*/ 4568 w 1834636"/>
                <a:gd name="connsiteY12" fmla="*/ 894973 h 1867966"/>
                <a:gd name="connsiteX13" fmla="*/ 14958 w 1834636"/>
                <a:gd name="connsiteY13" fmla="*/ 907551 h 1867966"/>
                <a:gd name="connsiteX14" fmla="*/ 16143 w 1834636"/>
                <a:gd name="connsiteY14" fmla="*/ 911021 h 1867966"/>
                <a:gd name="connsiteX15" fmla="*/ 22227 w 1834636"/>
                <a:gd name="connsiteY15" fmla="*/ 916352 h 1867966"/>
                <a:gd name="connsiteX16" fmla="*/ 26998 w 1834636"/>
                <a:gd name="connsiteY16" fmla="*/ 922128 h 1867966"/>
                <a:gd name="connsiteX17" fmla="*/ 31491 w 1834636"/>
                <a:gd name="connsiteY17" fmla="*/ 924469 h 1867966"/>
                <a:gd name="connsiteX18" fmla="*/ 44735 w 1834636"/>
                <a:gd name="connsiteY18" fmla="*/ 936074 h 1867966"/>
                <a:gd name="connsiteX19" fmla="*/ 75769 w 1834636"/>
                <a:gd name="connsiteY19" fmla="*/ 948435 h 1867966"/>
                <a:gd name="connsiteX20" fmla="*/ 75769 w 1834636"/>
                <a:gd name="connsiteY20" fmla="*/ 949110 h 1867966"/>
                <a:gd name="connsiteX21" fmla="*/ 77463 w 1834636"/>
                <a:gd name="connsiteY21" fmla="*/ 949110 h 1867966"/>
                <a:gd name="connsiteX22" fmla="*/ 87142 w 1834636"/>
                <a:gd name="connsiteY22" fmla="*/ 952965 h 1867966"/>
                <a:gd name="connsiteX23" fmla="*/ 139073 w 1834636"/>
                <a:gd name="connsiteY23" fmla="*/ 959159 h 1867966"/>
                <a:gd name="connsiteX24" fmla="*/ 316687 w 1834636"/>
                <a:gd name="connsiteY24" fmla="*/ 959159 h 1867966"/>
                <a:gd name="connsiteX25" fmla="*/ 326234 w 1834636"/>
                <a:gd name="connsiteY25" fmla="*/ 961087 h 1867966"/>
                <a:gd name="connsiteX26" fmla="*/ 419315 w 1834636"/>
                <a:gd name="connsiteY26" fmla="*/ 1101513 h 1867966"/>
                <a:gd name="connsiteX27" fmla="*/ 419315 w 1834636"/>
                <a:gd name="connsiteY27" fmla="*/ 1867966 h 1867966"/>
                <a:gd name="connsiteX28" fmla="*/ 801767 w 1834636"/>
                <a:gd name="connsiteY28" fmla="*/ 1512384 h 1867966"/>
                <a:gd name="connsiteX29" fmla="*/ 882777 w 1834636"/>
                <a:gd name="connsiteY29" fmla="*/ 1479016 h 1867966"/>
                <a:gd name="connsiteX30" fmla="*/ 906409 w 1834636"/>
                <a:gd name="connsiteY30" fmla="*/ 1478132 h 1867966"/>
                <a:gd name="connsiteX31" fmla="*/ 912089 w 1834636"/>
                <a:gd name="connsiteY31" fmla="*/ 1477107 h 1867966"/>
                <a:gd name="connsiteX32" fmla="*/ 922943 w 1834636"/>
                <a:gd name="connsiteY32" fmla="*/ 1477513 h 1867966"/>
                <a:gd name="connsiteX33" fmla="*/ 933798 w 1834636"/>
                <a:gd name="connsiteY33" fmla="*/ 1477107 h 1867966"/>
                <a:gd name="connsiteX34" fmla="*/ 939477 w 1834636"/>
                <a:gd name="connsiteY34" fmla="*/ 1478132 h 1867966"/>
                <a:gd name="connsiteX35" fmla="*/ 963110 w 1834636"/>
                <a:gd name="connsiteY35" fmla="*/ 1479016 h 1867966"/>
                <a:gd name="connsiteX36" fmla="*/ 1044120 w 1834636"/>
                <a:gd name="connsiteY36" fmla="*/ 1512384 h 1867966"/>
                <a:gd name="connsiteX37" fmla="*/ 1420441 w 1834636"/>
                <a:gd name="connsiteY37" fmla="*/ 1862266 h 1867966"/>
                <a:gd name="connsiteX38" fmla="*/ 1420441 w 1834636"/>
                <a:gd name="connsiteY38" fmla="*/ 1101513 h 1867966"/>
                <a:gd name="connsiteX39" fmla="*/ 1513522 w 1834636"/>
                <a:gd name="connsiteY39" fmla="*/ 961087 h 1867966"/>
                <a:gd name="connsiteX40" fmla="*/ 1523070 w 1834636"/>
                <a:gd name="connsiteY40" fmla="*/ 959159 h 1867966"/>
                <a:gd name="connsiteX41" fmla="*/ 1695565 w 1834636"/>
                <a:gd name="connsiteY41" fmla="*/ 959159 h 1867966"/>
                <a:gd name="connsiteX42" fmla="*/ 1747495 w 1834636"/>
                <a:gd name="connsiteY42" fmla="*/ 952965 h 1867966"/>
                <a:gd name="connsiteX43" fmla="*/ 1757174 w 1834636"/>
                <a:gd name="connsiteY43" fmla="*/ 949110 h 1867966"/>
                <a:gd name="connsiteX44" fmla="*/ 1764301 w 1834636"/>
                <a:gd name="connsiteY44" fmla="*/ 949110 h 1867966"/>
                <a:gd name="connsiteX45" fmla="*/ 1764301 w 1834636"/>
                <a:gd name="connsiteY45" fmla="*/ 946271 h 1867966"/>
                <a:gd name="connsiteX46" fmla="*/ 1789902 w 1834636"/>
                <a:gd name="connsiteY46" fmla="*/ 936074 h 1867966"/>
                <a:gd name="connsiteX47" fmla="*/ 1803147 w 1834636"/>
                <a:gd name="connsiteY47" fmla="*/ 924469 h 1867966"/>
                <a:gd name="connsiteX48" fmla="*/ 1807639 w 1834636"/>
                <a:gd name="connsiteY48" fmla="*/ 922128 h 1867966"/>
                <a:gd name="connsiteX49" fmla="*/ 1812410 w 1834636"/>
                <a:gd name="connsiteY49" fmla="*/ 916352 h 1867966"/>
                <a:gd name="connsiteX50" fmla="*/ 1818494 w 1834636"/>
                <a:gd name="connsiteY50" fmla="*/ 911021 h 1867966"/>
                <a:gd name="connsiteX51" fmla="*/ 1819680 w 1834636"/>
                <a:gd name="connsiteY51" fmla="*/ 907551 h 1867966"/>
                <a:gd name="connsiteX52" fmla="*/ 1830069 w 1834636"/>
                <a:gd name="connsiteY52" fmla="*/ 894973 h 1867966"/>
                <a:gd name="connsiteX53" fmla="*/ 1833626 w 1834636"/>
                <a:gd name="connsiteY53" fmla="*/ 864831 h 186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34636" h="1867966">
                  <a:moveTo>
                    <a:pt x="1833626" y="864831"/>
                  </a:moveTo>
                  <a:cubicBezTo>
                    <a:pt x="1831492" y="854671"/>
                    <a:pt x="1825951" y="844590"/>
                    <a:pt x="1816741" y="835165"/>
                  </a:cubicBezTo>
                  <a:lnTo>
                    <a:pt x="1038495" y="38825"/>
                  </a:lnTo>
                  <a:cubicBezTo>
                    <a:pt x="1020074" y="19976"/>
                    <a:pt x="990465" y="7323"/>
                    <a:pt x="957485" y="2102"/>
                  </a:cubicBezTo>
                  <a:lnTo>
                    <a:pt x="933853" y="1129"/>
                  </a:lnTo>
                  <a:lnTo>
                    <a:pt x="928173" y="0"/>
                  </a:lnTo>
                  <a:lnTo>
                    <a:pt x="917319" y="448"/>
                  </a:lnTo>
                  <a:lnTo>
                    <a:pt x="906464" y="0"/>
                  </a:lnTo>
                  <a:lnTo>
                    <a:pt x="900785" y="1129"/>
                  </a:lnTo>
                  <a:lnTo>
                    <a:pt x="877152" y="2102"/>
                  </a:lnTo>
                  <a:cubicBezTo>
                    <a:pt x="844172" y="7323"/>
                    <a:pt x="814563" y="19976"/>
                    <a:pt x="796142" y="38825"/>
                  </a:cubicBezTo>
                  <a:lnTo>
                    <a:pt x="17896" y="835165"/>
                  </a:lnTo>
                  <a:cubicBezTo>
                    <a:pt x="-525" y="854014"/>
                    <a:pt x="-4269" y="875489"/>
                    <a:pt x="4568" y="894973"/>
                  </a:cubicBezTo>
                  <a:lnTo>
                    <a:pt x="14958" y="907551"/>
                  </a:lnTo>
                  <a:lnTo>
                    <a:pt x="16143" y="911021"/>
                  </a:lnTo>
                  <a:lnTo>
                    <a:pt x="22227" y="916352"/>
                  </a:lnTo>
                  <a:lnTo>
                    <a:pt x="26998" y="922128"/>
                  </a:lnTo>
                  <a:lnTo>
                    <a:pt x="31491" y="924469"/>
                  </a:lnTo>
                  <a:lnTo>
                    <a:pt x="44735" y="936074"/>
                  </a:lnTo>
                  <a:lnTo>
                    <a:pt x="75769" y="948435"/>
                  </a:lnTo>
                  <a:lnTo>
                    <a:pt x="75769" y="949110"/>
                  </a:lnTo>
                  <a:lnTo>
                    <a:pt x="77463" y="949110"/>
                  </a:lnTo>
                  <a:lnTo>
                    <a:pt x="87142" y="952965"/>
                  </a:lnTo>
                  <a:cubicBezTo>
                    <a:pt x="103104" y="956954"/>
                    <a:pt x="120652" y="959159"/>
                    <a:pt x="139073" y="959159"/>
                  </a:cubicBezTo>
                  <a:lnTo>
                    <a:pt x="316687" y="959159"/>
                  </a:lnTo>
                  <a:lnTo>
                    <a:pt x="326234" y="961087"/>
                  </a:lnTo>
                  <a:cubicBezTo>
                    <a:pt x="380934" y="984223"/>
                    <a:pt x="419315" y="1038386"/>
                    <a:pt x="419315" y="1101513"/>
                  </a:cubicBezTo>
                  <a:lnTo>
                    <a:pt x="419315" y="1867966"/>
                  </a:lnTo>
                  <a:lnTo>
                    <a:pt x="801767" y="1512384"/>
                  </a:lnTo>
                  <a:cubicBezTo>
                    <a:pt x="820188" y="1495257"/>
                    <a:pt x="849797" y="1483760"/>
                    <a:pt x="882777" y="1479016"/>
                  </a:cubicBezTo>
                  <a:lnTo>
                    <a:pt x="906409" y="1478132"/>
                  </a:lnTo>
                  <a:lnTo>
                    <a:pt x="912089" y="1477107"/>
                  </a:lnTo>
                  <a:lnTo>
                    <a:pt x="922943" y="1477513"/>
                  </a:lnTo>
                  <a:lnTo>
                    <a:pt x="933798" y="1477107"/>
                  </a:lnTo>
                  <a:lnTo>
                    <a:pt x="939477" y="1478132"/>
                  </a:lnTo>
                  <a:lnTo>
                    <a:pt x="963110" y="1479016"/>
                  </a:lnTo>
                  <a:cubicBezTo>
                    <a:pt x="996090" y="1483760"/>
                    <a:pt x="1025699" y="1495257"/>
                    <a:pt x="1044120" y="1512384"/>
                  </a:cubicBezTo>
                  <a:lnTo>
                    <a:pt x="1420441" y="1862266"/>
                  </a:lnTo>
                  <a:lnTo>
                    <a:pt x="1420441" y="1101513"/>
                  </a:lnTo>
                  <a:cubicBezTo>
                    <a:pt x="1420441" y="1038386"/>
                    <a:pt x="1458822" y="984223"/>
                    <a:pt x="1513522" y="961087"/>
                  </a:cubicBezTo>
                  <a:lnTo>
                    <a:pt x="1523070" y="959159"/>
                  </a:lnTo>
                  <a:lnTo>
                    <a:pt x="1695565" y="959159"/>
                  </a:lnTo>
                  <a:cubicBezTo>
                    <a:pt x="1713985" y="959159"/>
                    <a:pt x="1731534" y="956954"/>
                    <a:pt x="1747495" y="952965"/>
                  </a:cubicBezTo>
                  <a:lnTo>
                    <a:pt x="1757174" y="949110"/>
                  </a:lnTo>
                  <a:lnTo>
                    <a:pt x="1764301" y="949110"/>
                  </a:lnTo>
                  <a:lnTo>
                    <a:pt x="1764301" y="946271"/>
                  </a:lnTo>
                  <a:lnTo>
                    <a:pt x="1789902" y="936074"/>
                  </a:lnTo>
                  <a:lnTo>
                    <a:pt x="1803147" y="924469"/>
                  </a:lnTo>
                  <a:lnTo>
                    <a:pt x="1807639" y="922128"/>
                  </a:lnTo>
                  <a:lnTo>
                    <a:pt x="1812410" y="916352"/>
                  </a:lnTo>
                  <a:lnTo>
                    <a:pt x="1818494" y="911021"/>
                  </a:lnTo>
                  <a:lnTo>
                    <a:pt x="1819680" y="907551"/>
                  </a:lnTo>
                  <a:lnTo>
                    <a:pt x="1830069" y="894973"/>
                  </a:lnTo>
                  <a:cubicBezTo>
                    <a:pt x="1834487" y="885231"/>
                    <a:pt x="1835760" y="874991"/>
                    <a:pt x="1833626" y="864831"/>
                  </a:cubicBezTo>
                  <a:close/>
                </a:path>
              </a:pathLst>
            </a:custGeom>
            <a:grpFill/>
            <a:ln w="38100" cap="flat">
              <a:noFill/>
              <a:prstDash val="solid"/>
              <a:miter lim="800000"/>
              <a:headEnd/>
              <a:tailEnd/>
            </a:ln>
            <a:effectLst/>
          </p:spPr>
          <p:txBody>
            <a:bodyPr vert="horz" wrap="square" lIns="91440" tIns="45720" rIns="91440" bIns="45720" numCol="1" anchor="t" anchorCtr="0" compatLnSpc="1">
              <a:prstTxWarp prst="textNoShape">
                <a:avLst/>
              </a:prstTxWarp>
              <a:noAutofit/>
            </a:bodyPr>
            <a:lstStyle/>
            <a:p>
              <a:endParaRPr lang="zh-CN" altLang="en-US" dirty="0">
                <a:solidFill>
                  <a:schemeClr val="bg1"/>
                </a:solidFill>
                <a:cs typeface="+mn-ea"/>
                <a:sym typeface="+mn-lt"/>
              </a:endParaRPr>
            </a:p>
          </p:txBody>
        </p:sp>
        <p:sp>
          <p:nvSpPr>
            <p:cNvPr id="34" name="矩形 33"/>
            <p:cNvSpPr/>
            <p:nvPr/>
          </p:nvSpPr>
          <p:spPr>
            <a:xfrm>
              <a:off x="8284041" y="2959774"/>
              <a:ext cx="822661" cy="417358"/>
            </a:xfrm>
            <a:prstGeom prst="rect">
              <a:avLst/>
            </a:prstGeom>
            <a:grpFill/>
          </p:spPr>
          <p:txBody>
            <a:bodyPr wrap="none">
              <a:spAutoFit/>
            </a:bodyPr>
            <a:lstStyle/>
            <a:p>
              <a:pPr algn="ctr">
                <a:lnSpc>
                  <a:spcPct val="130000"/>
                </a:lnSpc>
              </a:pPr>
              <a:r>
                <a:rPr lang="zh-CN" altLang="en-US" dirty="0">
                  <a:solidFill>
                    <a:schemeClr val="bg1"/>
                  </a:solidFill>
                  <a:cs typeface="+mn-ea"/>
                  <a:sym typeface="+mn-lt"/>
                </a:rPr>
                <a:t>标题</a:t>
              </a:r>
              <a:r>
                <a:rPr lang="en-US" altLang="zh-CN" dirty="0">
                  <a:solidFill>
                    <a:schemeClr val="bg1"/>
                  </a:solidFill>
                  <a:cs typeface="+mn-ea"/>
                  <a:sym typeface="+mn-lt"/>
                </a:rPr>
                <a:t>D</a:t>
              </a:r>
              <a:endParaRPr lang="en-US" altLang="zh-CN" sz="1200" dirty="0">
                <a:solidFill>
                  <a:schemeClr val="bg1"/>
                </a:solidFill>
                <a:cs typeface="+mn-ea"/>
                <a:sym typeface="+mn-lt"/>
              </a:endParaRPr>
            </a:p>
          </p:txBody>
        </p:sp>
      </p:grpSp>
    </p:spTree>
    <p:extLst>
      <p:ext uri="{BB962C8B-B14F-4D97-AF65-F5344CB8AC3E}">
        <p14:creationId xmlns:p14="http://schemas.microsoft.com/office/powerpoint/2010/main" val="42595094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750"/>
                                        <p:tgtEl>
                                          <p:spTgt spid="37"/>
                                        </p:tgtEl>
                                      </p:cBhvr>
                                    </p:animEffect>
                                  </p:childTnLst>
                                </p:cTn>
                              </p:par>
                              <p:par>
                                <p:cTn id="8" presetID="35" presetClass="path" presetSubtype="0" decel="100000" fill="hold" nodeType="withEffect">
                                  <p:stCondLst>
                                    <p:cond delay="0"/>
                                  </p:stCondLst>
                                  <p:childTnLst>
                                    <p:animMotion origin="layout" path="M 4.375E-6 7.40741E-7 L -0.04011 7.40741E-7 " pathEditMode="relative" rAng="0" ptsTypes="AA">
                                      <p:cBhvr>
                                        <p:cTn id="9" dur="1250" spd="-100000" fill="hold"/>
                                        <p:tgtEl>
                                          <p:spTgt spid="37"/>
                                        </p:tgtEl>
                                        <p:attrNameLst>
                                          <p:attrName>ppt_x</p:attrName>
                                          <p:attrName>ppt_y</p:attrName>
                                        </p:attrNameLst>
                                      </p:cBhvr>
                                      <p:rCtr x="-2005" y="0"/>
                                    </p:animMotion>
                                  </p:childTnLst>
                                </p:cTn>
                              </p:par>
                              <p:par>
                                <p:cTn id="10" presetID="10"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750"/>
                                        <p:tgtEl>
                                          <p:spTgt spid="24"/>
                                        </p:tgtEl>
                                      </p:cBhvr>
                                    </p:animEffect>
                                  </p:childTnLst>
                                </p:cTn>
                              </p:par>
                              <p:par>
                                <p:cTn id="13" presetID="35" presetClass="path" presetSubtype="0" decel="100000" fill="hold" grpId="1" nodeType="withEffect">
                                  <p:stCondLst>
                                    <p:cond delay="0"/>
                                  </p:stCondLst>
                                  <p:childTnLst>
                                    <p:animMotion origin="layout" path="M -4.375E-6 -4.07407E-6 L 0.04493 -4.07407E-6 " pathEditMode="relative" rAng="0" ptsTypes="AA">
                                      <p:cBhvr>
                                        <p:cTn id="14" dur="1250" spd="-100000" fill="hold"/>
                                        <p:tgtEl>
                                          <p:spTgt spid="24"/>
                                        </p:tgtEl>
                                        <p:attrNameLst>
                                          <p:attrName>ppt_x</p:attrName>
                                          <p:attrName>ppt_y</p:attrName>
                                        </p:attrNameLst>
                                      </p:cBhvr>
                                      <p:rCtr x="2240" y="0"/>
                                    </p:animMotion>
                                  </p:childTnLst>
                                </p:cTn>
                              </p:par>
                              <p:par>
                                <p:cTn id="15" presetID="10" presetClass="entr" presetSubtype="0" fill="hold" nodeType="withEffect">
                                  <p:stCondLst>
                                    <p:cond delay="75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750"/>
                                        <p:tgtEl>
                                          <p:spTgt spid="38"/>
                                        </p:tgtEl>
                                      </p:cBhvr>
                                    </p:animEffect>
                                  </p:childTnLst>
                                </p:cTn>
                              </p:par>
                              <p:par>
                                <p:cTn id="18" presetID="35" presetClass="path" presetSubtype="0" decel="100000" fill="hold" nodeType="withEffect">
                                  <p:stCondLst>
                                    <p:cond delay="750"/>
                                  </p:stCondLst>
                                  <p:childTnLst>
                                    <p:animMotion origin="layout" path="M 4.375E-6 7.40741E-7 L -0.04011 7.40741E-7 " pathEditMode="relative" rAng="0" ptsTypes="AA">
                                      <p:cBhvr>
                                        <p:cTn id="19" dur="1250" spd="-100000" fill="hold"/>
                                        <p:tgtEl>
                                          <p:spTgt spid="38"/>
                                        </p:tgtEl>
                                        <p:attrNameLst>
                                          <p:attrName>ppt_x</p:attrName>
                                          <p:attrName>ppt_y</p:attrName>
                                        </p:attrNameLst>
                                      </p:cBhvr>
                                      <p:rCtr x="-2005" y="0"/>
                                    </p:animMotion>
                                  </p:childTnLst>
                                </p:cTn>
                              </p:par>
                              <p:par>
                                <p:cTn id="20" presetID="10" presetClass="entr" presetSubtype="0" fill="hold" grpId="0" nodeType="withEffect">
                                  <p:stCondLst>
                                    <p:cond delay="75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750"/>
                                        <p:tgtEl>
                                          <p:spTgt spid="26"/>
                                        </p:tgtEl>
                                      </p:cBhvr>
                                    </p:animEffect>
                                  </p:childTnLst>
                                </p:cTn>
                              </p:par>
                              <p:par>
                                <p:cTn id="23" presetID="35" presetClass="path" presetSubtype="0" decel="100000" fill="hold" grpId="1" nodeType="withEffect">
                                  <p:stCondLst>
                                    <p:cond delay="750"/>
                                  </p:stCondLst>
                                  <p:childTnLst>
                                    <p:animMotion origin="layout" path="M -4.375E-6 -4.07407E-6 L 0.04493 -4.07407E-6 " pathEditMode="relative" rAng="0" ptsTypes="AA">
                                      <p:cBhvr>
                                        <p:cTn id="24" dur="1250" spd="-100000" fill="hold"/>
                                        <p:tgtEl>
                                          <p:spTgt spid="26"/>
                                        </p:tgtEl>
                                        <p:attrNameLst>
                                          <p:attrName>ppt_x</p:attrName>
                                          <p:attrName>ppt_y</p:attrName>
                                        </p:attrNameLst>
                                      </p:cBhvr>
                                      <p:rCtr x="2240" y="0"/>
                                    </p:animMotion>
                                  </p:childTnLst>
                                </p:cTn>
                              </p:par>
                              <p:par>
                                <p:cTn id="25" presetID="10" presetClass="entr" presetSubtype="0" fill="hold" nodeType="withEffect">
                                  <p:stCondLst>
                                    <p:cond delay="150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750"/>
                                        <p:tgtEl>
                                          <p:spTgt spid="39"/>
                                        </p:tgtEl>
                                      </p:cBhvr>
                                    </p:animEffect>
                                  </p:childTnLst>
                                </p:cTn>
                              </p:par>
                              <p:par>
                                <p:cTn id="28" presetID="35" presetClass="path" presetSubtype="0" decel="100000" fill="hold" nodeType="withEffect">
                                  <p:stCondLst>
                                    <p:cond delay="1500"/>
                                  </p:stCondLst>
                                  <p:childTnLst>
                                    <p:animMotion origin="layout" path="M 4.375E-6 7.40741E-7 L -0.04011 7.40741E-7 " pathEditMode="relative" rAng="0" ptsTypes="AA">
                                      <p:cBhvr>
                                        <p:cTn id="29" dur="1250" spd="-100000" fill="hold"/>
                                        <p:tgtEl>
                                          <p:spTgt spid="39"/>
                                        </p:tgtEl>
                                        <p:attrNameLst>
                                          <p:attrName>ppt_x</p:attrName>
                                          <p:attrName>ppt_y</p:attrName>
                                        </p:attrNameLst>
                                      </p:cBhvr>
                                      <p:rCtr x="-2005" y="0"/>
                                    </p:animMotion>
                                  </p:childTnLst>
                                </p:cTn>
                              </p:par>
                              <p:par>
                                <p:cTn id="30" presetID="10" presetClass="entr" presetSubtype="0" fill="hold" grpId="0" nodeType="withEffect">
                                  <p:stCondLst>
                                    <p:cond delay="150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750"/>
                                        <p:tgtEl>
                                          <p:spTgt spid="27"/>
                                        </p:tgtEl>
                                      </p:cBhvr>
                                    </p:animEffect>
                                  </p:childTnLst>
                                </p:cTn>
                              </p:par>
                              <p:par>
                                <p:cTn id="33" presetID="35" presetClass="path" presetSubtype="0" decel="100000" fill="hold" grpId="1" nodeType="withEffect">
                                  <p:stCondLst>
                                    <p:cond delay="1500"/>
                                  </p:stCondLst>
                                  <p:childTnLst>
                                    <p:animMotion origin="layout" path="M -4.375E-6 -4.07407E-6 L 0.04493 -4.07407E-6 " pathEditMode="relative" rAng="0" ptsTypes="AA">
                                      <p:cBhvr>
                                        <p:cTn id="34" dur="1250" spd="-100000" fill="hold"/>
                                        <p:tgtEl>
                                          <p:spTgt spid="27"/>
                                        </p:tgtEl>
                                        <p:attrNameLst>
                                          <p:attrName>ppt_x</p:attrName>
                                          <p:attrName>ppt_y</p:attrName>
                                        </p:attrNameLst>
                                      </p:cBhvr>
                                      <p:rCtr x="2240" y="0"/>
                                    </p:animMotion>
                                  </p:childTnLst>
                                </p:cTn>
                              </p:par>
                              <p:par>
                                <p:cTn id="35" presetID="10" presetClass="entr" presetSubtype="0" fill="hold" nodeType="withEffect">
                                  <p:stCondLst>
                                    <p:cond delay="225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750"/>
                                        <p:tgtEl>
                                          <p:spTgt spid="40"/>
                                        </p:tgtEl>
                                      </p:cBhvr>
                                    </p:animEffect>
                                  </p:childTnLst>
                                </p:cTn>
                              </p:par>
                              <p:par>
                                <p:cTn id="38" presetID="35" presetClass="path" presetSubtype="0" decel="100000" fill="hold" nodeType="withEffect">
                                  <p:stCondLst>
                                    <p:cond delay="2250"/>
                                  </p:stCondLst>
                                  <p:childTnLst>
                                    <p:animMotion origin="layout" path="M 4.375E-6 7.40741E-7 L -0.04011 7.40741E-7 " pathEditMode="relative" rAng="0" ptsTypes="AA">
                                      <p:cBhvr>
                                        <p:cTn id="39" dur="1250" spd="-100000" fill="hold"/>
                                        <p:tgtEl>
                                          <p:spTgt spid="40"/>
                                        </p:tgtEl>
                                        <p:attrNameLst>
                                          <p:attrName>ppt_x</p:attrName>
                                          <p:attrName>ppt_y</p:attrName>
                                        </p:attrNameLst>
                                      </p:cBhvr>
                                      <p:rCtr x="-2005" y="0"/>
                                    </p:animMotion>
                                  </p:childTnLst>
                                </p:cTn>
                              </p:par>
                              <p:par>
                                <p:cTn id="40" presetID="10" presetClass="entr" presetSubtype="0" fill="hold" grpId="0" nodeType="withEffect">
                                  <p:stCondLst>
                                    <p:cond delay="225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childTnLst>
                                </p:cTn>
                              </p:par>
                              <p:par>
                                <p:cTn id="43" presetID="35" presetClass="path" presetSubtype="0" decel="100000" fill="hold" grpId="1" nodeType="withEffect">
                                  <p:stCondLst>
                                    <p:cond delay="2250"/>
                                  </p:stCondLst>
                                  <p:childTnLst>
                                    <p:animMotion origin="layout" path="M -4.375E-6 -4.07407E-6 L 0.04493 -4.07407E-6 " pathEditMode="relative" rAng="0" ptsTypes="AA">
                                      <p:cBhvr>
                                        <p:cTn id="44" dur="1250" spd="-100000" fill="hold"/>
                                        <p:tgtEl>
                                          <p:spTgt spid="28"/>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6" grpId="0"/>
      <p:bldP spid="26" grpId="1"/>
      <p:bldP spid="27" grpId="0"/>
      <p:bldP spid="27" grpId="1"/>
      <p:bldP spid="28" grpId="0"/>
      <p:bldP spid="28"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050853" y="2485875"/>
            <a:ext cx="1415772" cy="338554"/>
          </a:xfrm>
          <a:prstGeom prst="rect">
            <a:avLst/>
          </a:prstGeom>
          <a:noFill/>
        </p:spPr>
        <p:txBody>
          <a:bodyPr wrap="none" rtlCol="0">
            <a:spAutoFit/>
          </a:bodyPr>
          <a:lstStyle/>
          <a:p>
            <a:pPr algn="ctr"/>
            <a:r>
              <a:rPr lang="zh-CN" altLang="en-US" sz="1600" dirty="0">
                <a:solidFill>
                  <a:schemeClr val="bg2">
                    <a:lumMod val="50000"/>
                  </a:schemeClr>
                </a:solidFill>
                <a:cs typeface="+mn-ea"/>
                <a:sym typeface="+mn-lt"/>
              </a:rPr>
              <a:t>添加标题内容</a:t>
            </a:r>
            <a:endParaRPr lang="en-US" altLang="zh-CN" sz="1600" dirty="0">
              <a:solidFill>
                <a:schemeClr val="bg2">
                  <a:lumMod val="50000"/>
                </a:schemeClr>
              </a:solidFill>
              <a:cs typeface="+mn-ea"/>
              <a:sym typeface="+mn-lt"/>
            </a:endParaRPr>
          </a:p>
        </p:txBody>
      </p:sp>
      <p:sp>
        <p:nvSpPr>
          <p:cNvPr id="17" name="TextBox 16"/>
          <p:cNvSpPr txBox="1"/>
          <p:nvPr/>
        </p:nvSpPr>
        <p:spPr>
          <a:xfrm>
            <a:off x="5397346" y="2485875"/>
            <a:ext cx="1415772" cy="338554"/>
          </a:xfrm>
          <a:prstGeom prst="rect">
            <a:avLst/>
          </a:prstGeom>
          <a:noFill/>
        </p:spPr>
        <p:txBody>
          <a:bodyPr wrap="none" rtlCol="0">
            <a:spAutoFit/>
          </a:bodyPr>
          <a:lstStyle/>
          <a:p>
            <a:pPr algn="ctr"/>
            <a:r>
              <a:rPr lang="zh-CN" altLang="en-US" sz="1600" dirty="0">
                <a:solidFill>
                  <a:schemeClr val="bg2">
                    <a:lumMod val="50000"/>
                  </a:schemeClr>
                </a:solidFill>
                <a:cs typeface="+mn-ea"/>
                <a:sym typeface="+mn-lt"/>
              </a:rPr>
              <a:t>添加标题内容</a:t>
            </a:r>
            <a:endParaRPr lang="en-US" altLang="zh-CN" sz="1600" dirty="0">
              <a:solidFill>
                <a:schemeClr val="bg2">
                  <a:lumMod val="50000"/>
                </a:schemeClr>
              </a:solidFill>
              <a:cs typeface="+mn-ea"/>
              <a:sym typeface="+mn-lt"/>
            </a:endParaRPr>
          </a:p>
        </p:txBody>
      </p:sp>
      <p:sp>
        <p:nvSpPr>
          <p:cNvPr id="18" name="TextBox 17"/>
          <p:cNvSpPr txBox="1"/>
          <p:nvPr/>
        </p:nvSpPr>
        <p:spPr>
          <a:xfrm>
            <a:off x="8779419" y="2485875"/>
            <a:ext cx="1415772" cy="338554"/>
          </a:xfrm>
          <a:prstGeom prst="rect">
            <a:avLst/>
          </a:prstGeom>
          <a:noFill/>
        </p:spPr>
        <p:txBody>
          <a:bodyPr wrap="none" rtlCol="0">
            <a:spAutoFit/>
          </a:bodyPr>
          <a:lstStyle/>
          <a:p>
            <a:pPr algn="ctr"/>
            <a:r>
              <a:rPr lang="zh-CN" altLang="en-US" sz="1600" dirty="0">
                <a:solidFill>
                  <a:schemeClr val="bg2">
                    <a:lumMod val="50000"/>
                  </a:schemeClr>
                </a:solidFill>
                <a:cs typeface="+mn-ea"/>
                <a:sym typeface="+mn-lt"/>
              </a:rPr>
              <a:t>添加标题内容</a:t>
            </a:r>
            <a:endParaRPr lang="en-US" altLang="zh-CN" sz="1600" dirty="0">
              <a:solidFill>
                <a:schemeClr val="bg2">
                  <a:lumMod val="50000"/>
                </a:schemeClr>
              </a:solidFill>
              <a:cs typeface="+mn-ea"/>
              <a:sym typeface="+mn-lt"/>
            </a:endParaRPr>
          </a:p>
        </p:txBody>
      </p:sp>
      <p:sp>
        <p:nvSpPr>
          <p:cNvPr id="19" name="TextBox 18"/>
          <p:cNvSpPr txBox="1"/>
          <p:nvPr/>
        </p:nvSpPr>
        <p:spPr>
          <a:xfrm>
            <a:off x="2050853" y="4297537"/>
            <a:ext cx="1415772" cy="338554"/>
          </a:xfrm>
          <a:prstGeom prst="rect">
            <a:avLst/>
          </a:prstGeom>
          <a:noFill/>
        </p:spPr>
        <p:txBody>
          <a:bodyPr wrap="none" rtlCol="0">
            <a:spAutoFit/>
          </a:bodyPr>
          <a:lstStyle/>
          <a:p>
            <a:pPr algn="ctr"/>
            <a:r>
              <a:rPr lang="zh-CN" altLang="en-US" sz="1600" dirty="0">
                <a:solidFill>
                  <a:schemeClr val="bg2">
                    <a:lumMod val="50000"/>
                  </a:schemeClr>
                </a:solidFill>
                <a:cs typeface="+mn-ea"/>
                <a:sym typeface="+mn-lt"/>
              </a:rPr>
              <a:t>添加标题内容</a:t>
            </a:r>
            <a:endParaRPr lang="en-US" altLang="zh-CN" sz="1600" dirty="0">
              <a:solidFill>
                <a:schemeClr val="bg2">
                  <a:lumMod val="50000"/>
                </a:schemeClr>
              </a:solidFill>
              <a:cs typeface="+mn-ea"/>
              <a:sym typeface="+mn-lt"/>
            </a:endParaRPr>
          </a:p>
        </p:txBody>
      </p:sp>
      <p:sp>
        <p:nvSpPr>
          <p:cNvPr id="20" name="TextBox 19"/>
          <p:cNvSpPr txBox="1"/>
          <p:nvPr/>
        </p:nvSpPr>
        <p:spPr>
          <a:xfrm>
            <a:off x="5462595" y="4297537"/>
            <a:ext cx="1415772" cy="338554"/>
          </a:xfrm>
          <a:prstGeom prst="rect">
            <a:avLst/>
          </a:prstGeom>
          <a:noFill/>
        </p:spPr>
        <p:txBody>
          <a:bodyPr wrap="none" rtlCol="0">
            <a:spAutoFit/>
          </a:bodyPr>
          <a:lstStyle/>
          <a:p>
            <a:pPr algn="ctr"/>
            <a:r>
              <a:rPr lang="zh-CN" altLang="en-US" sz="1600" dirty="0">
                <a:solidFill>
                  <a:schemeClr val="bg2">
                    <a:lumMod val="50000"/>
                  </a:schemeClr>
                </a:solidFill>
                <a:cs typeface="+mn-ea"/>
                <a:sym typeface="+mn-lt"/>
              </a:rPr>
              <a:t>添加标题内容</a:t>
            </a:r>
            <a:endParaRPr lang="en-US" altLang="zh-CN" sz="1600" dirty="0">
              <a:solidFill>
                <a:schemeClr val="bg2">
                  <a:lumMod val="50000"/>
                </a:schemeClr>
              </a:solidFill>
              <a:cs typeface="+mn-ea"/>
              <a:sym typeface="+mn-lt"/>
            </a:endParaRPr>
          </a:p>
        </p:txBody>
      </p:sp>
      <p:sp>
        <p:nvSpPr>
          <p:cNvPr id="21" name="TextBox 20"/>
          <p:cNvSpPr txBox="1"/>
          <p:nvPr/>
        </p:nvSpPr>
        <p:spPr>
          <a:xfrm>
            <a:off x="8779419" y="4297537"/>
            <a:ext cx="1415772" cy="338554"/>
          </a:xfrm>
          <a:prstGeom prst="rect">
            <a:avLst/>
          </a:prstGeom>
          <a:noFill/>
        </p:spPr>
        <p:txBody>
          <a:bodyPr wrap="none" rtlCol="0">
            <a:spAutoFit/>
          </a:bodyPr>
          <a:lstStyle/>
          <a:p>
            <a:pPr algn="ctr"/>
            <a:r>
              <a:rPr lang="zh-CN" altLang="en-US" sz="1600" dirty="0">
                <a:solidFill>
                  <a:schemeClr val="bg2">
                    <a:lumMod val="50000"/>
                  </a:schemeClr>
                </a:solidFill>
                <a:cs typeface="+mn-ea"/>
                <a:sym typeface="+mn-lt"/>
              </a:rPr>
              <a:t>添加标题内容</a:t>
            </a:r>
            <a:endParaRPr lang="en-US" altLang="zh-CN" sz="1600" dirty="0">
              <a:solidFill>
                <a:schemeClr val="bg2">
                  <a:lumMod val="50000"/>
                </a:schemeClr>
              </a:solidFill>
              <a:cs typeface="+mn-ea"/>
              <a:sym typeface="+mn-lt"/>
            </a:endParaRPr>
          </a:p>
        </p:txBody>
      </p:sp>
      <p:sp>
        <p:nvSpPr>
          <p:cNvPr id="24" name="Rectangle 23"/>
          <p:cNvSpPr/>
          <p:nvPr/>
        </p:nvSpPr>
        <p:spPr>
          <a:xfrm>
            <a:off x="1323486" y="3075482"/>
            <a:ext cx="2891574"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25" name="Rectangle 24"/>
          <p:cNvSpPr/>
          <p:nvPr/>
        </p:nvSpPr>
        <p:spPr>
          <a:xfrm>
            <a:off x="4698265" y="3075482"/>
            <a:ext cx="2891574"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26" name="Rectangle 25"/>
          <p:cNvSpPr/>
          <p:nvPr/>
        </p:nvSpPr>
        <p:spPr>
          <a:xfrm>
            <a:off x="8032091" y="3072121"/>
            <a:ext cx="2891574"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27" name="Rectangle 26"/>
          <p:cNvSpPr/>
          <p:nvPr/>
        </p:nvSpPr>
        <p:spPr>
          <a:xfrm>
            <a:off x="1323486" y="4898973"/>
            <a:ext cx="2891574"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28" name="Rectangle 27"/>
          <p:cNvSpPr/>
          <p:nvPr/>
        </p:nvSpPr>
        <p:spPr>
          <a:xfrm>
            <a:off x="4698265" y="4898973"/>
            <a:ext cx="2891574"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29" name="Rectangle 28"/>
          <p:cNvSpPr/>
          <p:nvPr/>
        </p:nvSpPr>
        <p:spPr>
          <a:xfrm>
            <a:off x="8032091" y="4895612"/>
            <a:ext cx="2891574"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grpSp>
        <p:nvGrpSpPr>
          <p:cNvPr id="14" name="Group 13"/>
          <p:cNvGrpSpPr/>
          <p:nvPr/>
        </p:nvGrpSpPr>
        <p:grpSpPr>
          <a:xfrm>
            <a:off x="8148505" y="4200773"/>
            <a:ext cx="573588" cy="573588"/>
            <a:chOff x="8298170" y="4200773"/>
            <a:chExt cx="573588" cy="573588"/>
          </a:xfrm>
          <a:effectLst>
            <a:outerShdw blurRad="254000" dist="63500" dir="2700000" algn="tl" rotWithShape="0">
              <a:prstClr val="black">
                <a:alpha val="25000"/>
              </a:prstClr>
            </a:outerShdw>
          </a:effectLst>
        </p:grpSpPr>
        <p:sp>
          <p:nvSpPr>
            <p:cNvPr id="15" name="Rounded Rectangle 14"/>
            <p:cNvSpPr/>
            <p:nvPr/>
          </p:nvSpPr>
          <p:spPr>
            <a:xfrm>
              <a:off x="8298170" y="4200773"/>
              <a:ext cx="573588" cy="573588"/>
            </a:xfrm>
            <a:prstGeom prst="roundRect">
              <a:avLst/>
            </a:prstGeom>
            <a:gradFill>
              <a:gsLst>
                <a:gs pos="0">
                  <a:srgbClr val="585858"/>
                </a:gs>
                <a:gs pos="95000">
                  <a:srgbClr val="20202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6" name="AutoShape 66"/>
            <p:cNvSpPr>
              <a:spLocks noChangeAspect="1"/>
            </p:cNvSpPr>
            <p:nvPr/>
          </p:nvSpPr>
          <p:spPr bwMode="auto">
            <a:xfrm>
              <a:off x="8424717" y="4317850"/>
              <a:ext cx="339345" cy="339433"/>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50789" tIns="50789" rIns="50789" bIns="50789" anchor="ctr"/>
            <a:lstStyle/>
            <a:p>
              <a:pPr defTabSz="457098">
                <a:defRPr/>
              </a:pPr>
              <a:endParaRPr lang="es-ES" sz="3600" dirty="0">
                <a:solidFill>
                  <a:schemeClr val="tx2"/>
                </a:solidFill>
                <a:effectLst>
                  <a:outerShdw blurRad="38100" dist="38100" dir="2700000" algn="tl">
                    <a:srgbClr val="000000"/>
                  </a:outerShdw>
                </a:effectLst>
                <a:cs typeface="+mn-ea"/>
                <a:sym typeface="+mn-lt"/>
              </a:endParaRPr>
            </a:p>
          </p:txBody>
        </p:sp>
      </p:grpSp>
      <p:grpSp>
        <p:nvGrpSpPr>
          <p:cNvPr id="12" name="Group 11"/>
          <p:cNvGrpSpPr/>
          <p:nvPr/>
        </p:nvGrpSpPr>
        <p:grpSpPr>
          <a:xfrm>
            <a:off x="4798916" y="4200773"/>
            <a:ext cx="573588" cy="573588"/>
            <a:chOff x="4732010" y="4200773"/>
            <a:chExt cx="573588" cy="573588"/>
          </a:xfrm>
          <a:effectLst>
            <a:outerShdw blurRad="254000" dist="63500" dir="2700000" algn="tl" rotWithShape="0">
              <a:prstClr val="black">
                <a:alpha val="25000"/>
              </a:prstClr>
            </a:outerShdw>
          </a:effectLst>
        </p:grpSpPr>
        <p:sp>
          <p:nvSpPr>
            <p:cNvPr id="13" name="Rounded Rectangle 12"/>
            <p:cNvSpPr/>
            <p:nvPr/>
          </p:nvSpPr>
          <p:spPr>
            <a:xfrm>
              <a:off x="4732010" y="4200773"/>
              <a:ext cx="573588" cy="573588"/>
            </a:xfrm>
            <a:prstGeom prst="roundRect">
              <a:avLst/>
            </a:prstGeom>
            <a:gradFill>
              <a:gsLst>
                <a:gs pos="0">
                  <a:srgbClr val="F2DF6A"/>
                </a:gs>
                <a:gs pos="86000">
                  <a:srgbClr val="AB622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7" name="Freeform 36"/>
            <p:cNvSpPr>
              <a:spLocks noChangeAspect="1" noChangeArrowheads="1"/>
            </p:cNvSpPr>
            <p:nvPr/>
          </p:nvSpPr>
          <p:spPr bwMode="auto">
            <a:xfrm>
              <a:off x="4877289" y="4285396"/>
              <a:ext cx="269400" cy="423196"/>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82843" tIns="91422" rIns="182843" bIns="91422" anchor="ctr"/>
            <a:lstStyle/>
            <a:p>
              <a:pPr>
                <a:defRPr/>
              </a:pPr>
              <a:endParaRPr lang="en-US" sz="2400" dirty="0">
                <a:solidFill>
                  <a:schemeClr val="tx2"/>
                </a:solidFill>
                <a:cs typeface="+mn-ea"/>
                <a:sym typeface="+mn-lt"/>
              </a:endParaRPr>
            </a:p>
          </p:txBody>
        </p:sp>
      </p:grpSp>
      <p:grpSp>
        <p:nvGrpSpPr>
          <p:cNvPr id="8" name="Group 7"/>
          <p:cNvGrpSpPr/>
          <p:nvPr/>
        </p:nvGrpSpPr>
        <p:grpSpPr>
          <a:xfrm>
            <a:off x="8148505" y="2375878"/>
            <a:ext cx="573588" cy="573588"/>
            <a:chOff x="8298170" y="1966801"/>
            <a:chExt cx="573588" cy="573588"/>
          </a:xfrm>
          <a:effectLst>
            <a:outerShdw blurRad="254000" dist="63500" dir="2700000" algn="tl" rotWithShape="0">
              <a:prstClr val="black">
                <a:alpha val="25000"/>
              </a:prstClr>
            </a:outerShdw>
          </a:effectLst>
        </p:grpSpPr>
        <p:sp>
          <p:nvSpPr>
            <p:cNvPr id="9" name="Rounded Rectangle 8"/>
            <p:cNvSpPr/>
            <p:nvPr/>
          </p:nvSpPr>
          <p:spPr>
            <a:xfrm>
              <a:off x="8298170" y="1966801"/>
              <a:ext cx="573588" cy="573588"/>
            </a:xfrm>
            <a:prstGeom prst="roundRect">
              <a:avLst/>
            </a:prstGeom>
            <a:gradFill>
              <a:gsLst>
                <a:gs pos="0">
                  <a:srgbClr val="F2DF6A"/>
                </a:gs>
                <a:gs pos="86000">
                  <a:srgbClr val="AB622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8" name="Freeform 37"/>
            <p:cNvSpPr>
              <a:spLocks noChangeAspect="1" noChangeArrowheads="1"/>
            </p:cNvSpPr>
            <p:nvPr/>
          </p:nvSpPr>
          <p:spPr bwMode="auto">
            <a:xfrm>
              <a:off x="8420005" y="2116136"/>
              <a:ext cx="367625" cy="325109"/>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solidFill>
                  <a:schemeClr val="tx2"/>
                </a:solidFill>
                <a:cs typeface="+mn-ea"/>
                <a:sym typeface="+mn-lt"/>
              </a:endParaRPr>
            </a:p>
          </p:txBody>
        </p:sp>
      </p:grpSp>
      <p:grpSp>
        <p:nvGrpSpPr>
          <p:cNvPr id="10" name="Group 9"/>
          <p:cNvGrpSpPr/>
          <p:nvPr/>
        </p:nvGrpSpPr>
        <p:grpSpPr>
          <a:xfrm>
            <a:off x="1419939" y="4200773"/>
            <a:ext cx="573588" cy="573588"/>
            <a:chOff x="1136462" y="4200773"/>
            <a:chExt cx="573588" cy="573588"/>
          </a:xfrm>
          <a:effectLst>
            <a:outerShdw blurRad="254000" dist="63500" dir="2700000" algn="tl" rotWithShape="0">
              <a:prstClr val="black">
                <a:alpha val="25000"/>
              </a:prstClr>
            </a:outerShdw>
          </a:effectLst>
        </p:grpSpPr>
        <p:sp>
          <p:nvSpPr>
            <p:cNvPr id="11" name="Rounded Rectangle 10"/>
            <p:cNvSpPr/>
            <p:nvPr/>
          </p:nvSpPr>
          <p:spPr>
            <a:xfrm>
              <a:off x="1136462" y="4200773"/>
              <a:ext cx="573588" cy="573588"/>
            </a:xfrm>
            <a:prstGeom prst="roundRect">
              <a:avLst/>
            </a:prstGeom>
            <a:gradFill>
              <a:gsLst>
                <a:gs pos="0">
                  <a:srgbClr val="585858"/>
                </a:gs>
                <a:gs pos="95000">
                  <a:srgbClr val="20202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9" name="AutoShape 84"/>
            <p:cNvSpPr>
              <a:spLocks noChangeAspect="1"/>
            </p:cNvSpPr>
            <p:nvPr/>
          </p:nvSpPr>
          <p:spPr bwMode="auto">
            <a:xfrm>
              <a:off x="1246980" y="4301072"/>
              <a:ext cx="371403" cy="372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101578" tIns="101578" rIns="101578" bIns="101578" anchor="ctr"/>
            <a:lstStyle/>
            <a:p>
              <a:pPr defTabSz="914013">
                <a:defRPr/>
              </a:pPr>
              <a:endParaRPr lang="es-ES" sz="6600" dirty="0">
                <a:solidFill>
                  <a:srgbClr val="44CEB9"/>
                </a:solidFill>
                <a:effectLst>
                  <a:outerShdw blurRad="38100" dist="38100" dir="2700000" algn="tl">
                    <a:srgbClr val="000000"/>
                  </a:outerShdw>
                </a:effectLst>
                <a:cs typeface="+mn-ea"/>
                <a:sym typeface="+mn-lt"/>
              </a:endParaRPr>
            </a:p>
          </p:txBody>
        </p:sp>
      </p:grpSp>
      <p:grpSp>
        <p:nvGrpSpPr>
          <p:cNvPr id="6" name="Group 5"/>
          <p:cNvGrpSpPr/>
          <p:nvPr/>
        </p:nvGrpSpPr>
        <p:grpSpPr>
          <a:xfrm>
            <a:off x="4798916" y="2375878"/>
            <a:ext cx="573588" cy="573588"/>
            <a:chOff x="4732010" y="1966801"/>
            <a:chExt cx="573588" cy="573588"/>
          </a:xfrm>
          <a:effectLst>
            <a:outerShdw blurRad="254000" dist="63500" dir="2700000" algn="tl" rotWithShape="0">
              <a:prstClr val="black">
                <a:alpha val="25000"/>
              </a:prstClr>
            </a:outerShdw>
          </a:effectLst>
        </p:grpSpPr>
        <p:sp>
          <p:nvSpPr>
            <p:cNvPr id="7" name="Rounded Rectangle 6"/>
            <p:cNvSpPr/>
            <p:nvPr/>
          </p:nvSpPr>
          <p:spPr>
            <a:xfrm>
              <a:off x="4732010" y="1966801"/>
              <a:ext cx="573588" cy="573588"/>
            </a:xfrm>
            <a:prstGeom prst="roundRect">
              <a:avLst/>
            </a:prstGeom>
            <a:gradFill>
              <a:gsLst>
                <a:gs pos="0">
                  <a:srgbClr val="585858"/>
                </a:gs>
                <a:gs pos="95000">
                  <a:srgbClr val="20202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0" name="Freeform 39"/>
            <p:cNvSpPr>
              <a:spLocks noChangeAspect="1" noChangeArrowheads="1"/>
            </p:cNvSpPr>
            <p:nvPr/>
          </p:nvSpPr>
          <p:spPr bwMode="auto">
            <a:xfrm>
              <a:off x="4857075" y="2079854"/>
              <a:ext cx="309828" cy="370818"/>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cs typeface="+mn-ea"/>
                <a:sym typeface="+mn-lt"/>
              </a:endParaRPr>
            </a:p>
          </p:txBody>
        </p:sp>
      </p:grpSp>
      <p:grpSp>
        <p:nvGrpSpPr>
          <p:cNvPr id="4" name="Group 3"/>
          <p:cNvGrpSpPr/>
          <p:nvPr/>
        </p:nvGrpSpPr>
        <p:grpSpPr>
          <a:xfrm>
            <a:off x="1419939" y="2375878"/>
            <a:ext cx="573588" cy="573588"/>
            <a:chOff x="1136462" y="1966801"/>
            <a:chExt cx="573588" cy="573588"/>
          </a:xfrm>
          <a:effectLst>
            <a:outerShdw blurRad="254000" dist="63500" dir="2700000" algn="tl" rotWithShape="0">
              <a:prstClr val="black">
                <a:alpha val="25000"/>
              </a:prstClr>
            </a:outerShdw>
          </a:effectLst>
        </p:grpSpPr>
        <p:sp>
          <p:nvSpPr>
            <p:cNvPr id="5" name="Rounded Rectangle 4"/>
            <p:cNvSpPr/>
            <p:nvPr/>
          </p:nvSpPr>
          <p:spPr>
            <a:xfrm>
              <a:off x="1136462" y="1966801"/>
              <a:ext cx="573588" cy="573588"/>
            </a:xfrm>
            <a:prstGeom prst="roundRect">
              <a:avLst/>
            </a:prstGeom>
            <a:gradFill>
              <a:gsLst>
                <a:gs pos="0">
                  <a:srgbClr val="F2DF6A"/>
                </a:gs>
                <a:gs pos="86000">
                  <a:srgbClr val="AB622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1" name="Freeform 165"/>
            <p:cNvSpPr>
              <a:spLocks noChangeAspect="1" noChangeArrowheads="1"/>
            </p:cNvSpPr>
            <p:nvPr/>
          </p:nvSpPr>
          <p:spPr bwMode="auto">
            <a:xfrm>
              <a:off x="1247616" y="2077911"/>
              <a:ext cx="351279" cy="351368"/>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p:spPr>
          <p:txBody>
            <a:bodyPr wrap="none" lIns="243785" tIns="121892" rIns="243785" bIns="121892" anchor="ctr"/>
            <a:lstStyle/>
            <a:p>
              <a:pPr>
                <a:defRPr/>
              </a:pPr>
              <a:endParaRPr lang="en-US" sz="2400" dirty="0">
                <a:cs typeface="+mn-ea"/>
                <a:sym typeface="+mn-lt"/>
              </a:endParaRPr>
            </a:p>
          </p:txBody>
        </p:sp>
      </p:grpSp>
    </p:spTree>
    <p:extLst>
      <p:ext uri="{BB962C8B-B14F-4D97-AF65-F5344CB8AC3E}">
        <p14:creationId xmlns:p14="http://schemas.microsoft.com/office/powerpoint/2010/main" val="3782787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randombar(horizontal)">
                                      <p:cBhvr>
                                        <p:cTn id="11" dur="500"/>
                                        <p:tgtEl>
                                          <p:spTgt spid="16"/>
                                        </p:tgtEl>
                                      </p:cBhvr>
                                    </p:animEffect>
                                  </p:childTnLst>
                                </p:cTn>
                              </p:par>
                            </p:childTnLst>
                          </p:cTn>
                        </p:par>
                        <p:par>
                          <p:cTn id="12" fill="hold">
                            <p:stCondLst>
                              <p:cond delay="1000"/>
                            </p:stCondLst>
                            <p:childTnLst>
                              <p:par>
                                <p:cTn id="13" presetID="18" presetClass="entr" presetSubtype="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Right)">
                                      <p:cBhvr>
                                        <p:cTn id="15" dur="500"/>
                                        <p:tgtEl>
                                          <p:spTgt spid="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500"/>
                                        <p:tgtEl>
                                          <p:spTgt spid="17"/>
                                        </p:tgtEl>
                                      </p:cBhvr>
                                    </p:animEffect>
                                  </p:childTnLst>
                                </p:cTn>
                              </p:par>
                            </p:childTnLst>
                          </p:cTn>
                        </p:par>
                        <p:par>
                          <p:cTn id="20" fill="hold">
                            <p:stCondLst>
                              <p:cond delay="2000"/>
                            </p:stCondLst>
                            <p:childTnLst>
                              <p:par>
                                <p:cTn id="21" presetID="18" presetClass="entr" presetSubtype="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500"/>
                                        <p:tgtEl>
                                          <p:spTgt spid="8"/>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randombar(horizontal)">
                                      <p:cBhvr>
                                        <p:cTn id="27" dur="500"/>
                                        <p:tgtEl>
                                          <p:spTgt spid="18"/>
                                        </p:tgtEl>
                                      </p:cBhvr>
                                    </p:animEffect>
                                  </p:childTnLst>
                                </p:cTn>
                              </p:par>
                            </p:childTnLst>
                          </p:cTn>
                        </p:par>
                        <p:par>
                          <p:cTn id="28" fill="hold">
                            <p:stCondLst>
                              <p:cond delay="3000"/>
                            </p:stCondLst>
                            <p:childTnLst>
                              <p:par>
                                <p:cTn id="29" presetID="18" presetClass="entr" presetSubtype="6"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strips(downRight)">
                                      <p:cBhvr>
                                        <p:cTn id="31" dur="500"/>
                                        <p:tgtEl>
                                          <p:spTgt spid="10"/>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par>
                          <p:cTn id="36" fill="hold">
                            <p:stCondLst>
                              <p:cond delay="4000"/>
                            </p:stCondLst>
                            <p:childTnLst>
                              <p:par>
                                <p:cTn id="37" presetID="18" presetClass="entr" presetSubtype="6"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strips(downRight)">
                                      <p:cBhvr>
                                        <p:cTn id="39" dur="500"/>
                                        <p:tgtEl>
                                          <p:spTgt spid="12"/>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randombar(horizontal)">
                                      <p:cBhvr>
                                        <p:cTn id="43" dur="500"/>
                                        <p:tgtEl>
                                          <p:spTgt spid="20"/>
                                        </p:tgtEl>
                                      </p:cBhvr>
                                    </p:animEffect>
                                  </p:childTnLst>
                                </p:cTn>
                              </p:par>
                            </p:childTnLst>
                          </p:cTn>
                        </p:par>
                        <p:par>
                          <p:cTn id="44" fill="hold">
                            <p:stCondLst>
                              <p:cond delay="5000"/>
                            </p:stCondLst>
                            <p:childTnLst>
                              <p:par>
                                <p:cTn id="45" presetID="18" presetClass="entr" presetSubtype="6"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strips(downRight)">
                                      <p:cBhvr>
                                        <p:cTn id="47" dur="500"/>
                                        <p:tgtEl>
                                          <p:spTgt spid="14"/>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randombar(horizontal)">
                                      <p:cBhvr>
                                        <p:cTn id="51" dur="500"/>
                                        <p:tgtEl>
                                          <p:spTgt spid="21"/>
                                        </p:tgtEl>
                                      </p:cBhvr>
                                    </p:animEffect>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1000"/>
                                        <p:tgtEl>
                                          <p:spTgt spid="27"/>
                                        </p:tgtEl>
                                      </p:cBhvr>
                                    </p:animEffect>
                                    <p:anim calcmode="lin" valueType="num">
                                      <p:cBhvr>
                                        <p:cTn id="74" dur="1000" fill="hold"/>
                                        <p:tgtEl>
                                          <p:spTgt spid="27"/>
                                        </p:tgtEl>
                                        <p:attrNameLst>
                                          <p:attrName>ppt_x</p:attrName>
                                        </p:attrNameLst>
                                      </p:cBhvr>
                                      <p:tavLst>
                                        <p:tav tm="0">
                                          <p:val>
                                            <p:strVal val="#ppt_x"/>
                                          </p:val>
                                        </p:tav>
                                        <p:tav tm="100000">
                                          <p:val>
                                            <p:strVal val="#ppt_x"/>
                                          </p:val>
                                        </p:tav>
                                      </p:tavLst>
                                    </p:anim>
                                    <p:anim calcmode="lin" valueType="num">
                                      <p:cBhvr>
                                        <p:cTn id="75" dur="1000" fill="hold"/>
                                        <p:tgtEl>
                                          <p:spTgt spid="27"/>
                                        </p:tgtEl>
                                        <p:attrNameLst>
                                          <p:attrName>ppt_y</p:attrName>
                                        </p:attrNameLst>
                                      </p:cBhvr>
                                      <p:tavLst>
                                        <p:tav tm="0">
                                          <p:val>
                                            <p:strVal val="#ppt_y+.1"/>
                                          </p:val>
                                        </p:tav>
                                        <p:tav tm="100000">
                                          <p:val>
                                            <p:strVal val="#ppt_y"/>
                                          </p:val>
                                        </p:tav>
                                      </p:tavLst>
                                    </p:anim>
                                  </p:childTnLst>
                                </p:cTn>
                              </p:par>
                            </p:childTnLst>
                          </p:cTn>
                        </p:par>
                        <p:par>
                          <p:cTn id="76" fill="hold">
                            <p:stCondLst>
                              <p:cond delay="10000"/>
                            </p:stCondLst>
                            <p:childTnLst>
                              <p:par>
                                <p:cTn id="77" presetID="42" presetClass="entr" presetSubtype="0"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1000"/>
                                        <p:tgtEl>
                                          <p:spTgt spid="28"/>
                                        </p:tgtEl>
                                      </p:cBhvr>
                                    </p:animEffect>
                                    <p:anim calcmode="lin" valueType="num">
                                      <p:cBhvr>
                                        <p:cTn id="80" dur="1000" fill="hold"/>
                                        <p:tgtEl>
                                          <p:spTgt spid="28"/>
                                        </p:tgtEl>
                                        <p:attrNameLst>
                                          <p:attrName>ppt_x</p:attrName>
                                        </p:attrNameLst>
                                      </p:cBhvr>
                                      <p:tavLst>
                                        <p:tav tm="0">
                                          <p:val>
                                            <p:strVal val="#ppt_x"/>
                                          </p:val>
                                        </p:tav>
                                        <p:tav tm="100000">
                                          <p:val>
                                            <p:strVal val="#ppt_x"/>
                                          </p:val>
                                        </p:tav>
                                      </p:tavLst>
                                    </p:anim>
                                    <p:anim calcmode="lin" valueType="num">
                                      <p:cBhvr>
                                        <p:cTn id="81" dur="1000" fill="hold"/>
                                        <p:tgtEl>
                                          <p:spTgt spid="28"/>
                                        </p:tgtEl>
                                        <p:attrNameLst>
                                          <p:attrName>ppt_y</p:attrName>
                                        </p:attrNameLst>
                                      </p:cBhvr>
                                      <p:tavLst>
                                        <p:tav tm="0">
                                          <p:val>
                                            <p:strVal val="#ppt_y+.1"/>
                                          </p:val>
                                        </p:tav>
                                        <p:tav tm="100000">
                                          <p:val>
                                            <p:strVal val="#ppt_y"/>
                                          </p:val>
                                        </p:tav>
                                      </p:tavLst>
                                    </p:anim>
                                  </p:childTnLst>
                                </p:cTn>
                              </p:par>
                            </p:childTnLst>
                          </p:cTn>
                        </p:par>
                        <p:par>
                          <p:cTn id="82" fill="hold">
                            <p:stCondLst>
                              <p:cond delay="11000"/>
                            </p:stCondLst>
                            <p:childTnLst>
                              <p:par>
                                <p:cTn id="83" presetID="42" presetClass="entr" presetSubtype="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1000"/>
                                        <p:tgtEl>
                                          <p:spTgt spid="29"/>
                                        </p:tgtEl>
                                      </p:cBhvr>
                                    </p:animEffect>
                                    <p:anim calcmode="lin" valueType="num">
                                      <p:cBhvr>
                                        <p:cTn id="86" dur="1000" fill="hold"/>
                                        <p:tgtEl>
                                          <p:spTgt spid="29"/>
                                        </p:tgtEl>
                                        <p:attrNameLst>
                                          <p:attrName>ppt_x</p:attrName>
                                        </p:attrNameLst>
                                      </p:cBhvr>
                                      <p:tavLst>
                                        <p:tav tm="0">
                                          <p:val>
                                            <p:strVal val="#ppt_x"/>
                                          </p:val>
                                        </p:tav>
                                        <p:tav tm="100000">
                                          <p:val>
                                            <p:strVal val="#ppt_x"/>
                                          </p:val>
                                        </p:tav>
                                      </p:tavLst>
                                    </p:anim>
                                    <p:anim calcmode="lin" valueType="num">
                                      <p:cBhvr>
                                        <p:cTn id="8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4" grpId="0"/>
      <p:bldP spid="25" grpId="0"/>
      <p:bldP spid="26" grpId="0"/>
      <p:bldP spid="27" grpId="0"/>
      <p:bldP spid="28" grpId="0"/>
      <p:bldP spid="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右箭头 6">
            <a:extLst>
              <a:ext uri="{FF2B5EF4-FFF2-40B4-BE49-F238E27FC236}">
                <a16:creationId xmlns="" xmlns:a16="http://schemas.microsoft.com/office/drawing/2014/main" id="{E34EBC63-9E02-4184-935B-1527B4A06000}"/>
              </a:ext>
            </a:extLst>
          </p:cNvPr>
          <p:cNvSpPr/>
          <p:nvPr/>
        </p:nvSpPr>
        <p:spPr>
          <a:xfrm>
            <a:off x="1532644" y="1823026"/>
            <a:ext cx="9284040" cy="2417292"/>
          </a:xfrm>
          <a:prstGeom prst="rightArrow">
            <a:avLst/>
          </a:prstGeom>
          <a:solidFill>
            <a:schemeClr val="bg1"/>
          </a:solidFill>
          <a:ln>
            <a:solidFill>
              <a:srgbClr val="F3F8FC"/>
            </a:solidFill>
          </a:ln>
          <a:effectLst>
            <a:outerShdw blurRad="63500" algn="ctr" rotWithShape="0">
              <a:prstClr val="black">
                <a:alpha val="40000"/>
              </a:prstClr>
            </a:outerShdw>
          </a:effectLst>
        </p:spPr>
        <p:style>
          <a:lnRef idx="0">
            <a:schemeClr val="dk1">
              <a:hueOff val="0"/>
              <a:satOff val="0"/>
              <a:lumOff val="0"/>
              <a:alphaOff val="0"/>
            </a:schemeClr>
          </a:lnRef>
          <a:fillRef idx="1">
            <a:scrgbClr r="0" g="0" b="0"/>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hueOff val="0"/>
                  <a:satOff val="0"/>
                  <a:lumOff val="0"/>
                  <a:alphaOff val="0"/>
                </a:prstClr>
              </a:solidFill>
              <a:effectLst/>
              <a:uLnTx/>
              <a:uFillTx/>
              <a:cs typeface="+mn-ea"/>
              <a:sym typeface="+mn-lt"/>
            </a:endParaRPr>
          </a:p>
        </p:txBody>
      </p:sp>
      <p:cxnSp>
        <p:nvCxnSpPr>
          <p:cNvPr id="30" name="直接连接符 29">
            <a:extLst>
              <a:ext uri="{FF2B5EF4-FFF2-40B4-BE49-F238E27FC236}">
                <a16:creationId xmlns="" xmlns:a16="http://schemas.microsoft.com/office/drawing/2014/main" id="{21043D49-0FAA-4572-9649-F16DFC3C7003}"/>
              </a:ext>
            </a:extLst>
          </p:cNvPr>
          <p:cNvCxnSpPr/>
          <p:nvPr/>
        </p:nvCxnSpPr>
        <p:spPr>
          <a:xfrm>
            <a:off x="2016446" y="3507811"/>
            <a:ext cx="0" cy="956034"/>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E77ECD3C-CAB5-4B55-9DD7-0D1194C6EE1A}"/>
              </a:ext>
            </a:extLst>
          </p:cNvPr>
          <p:cNvCxnSpPr/>
          <p:nvPr/>
        </p:nvCxnSpPr>
        <p:spPr>
          <a:xfrm>
            <a:off x="4678912" y="3507811"/>
            <a:ext cx="0" cy="956034"/>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F733DC79-1411-4A9E-8C25-A211226CC5C0}"/>
              </a:ext>
            </a:extLst>
          </p:cNvPr>
          <p:cNvCxnSpPr/>
          <p:nvPr/>
        </p:nvCxnSpPr>
        <p:spPr>
          <a:xfrm>
            <a:off x="7340507" y="3507811"/>
            <a:ext cx="0" cy="956034"/>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3072B23F-F534-4174-8227-ECB1DEEE28A0}"/>
              </a:ext>
            </a:extLst>
          </p:cNvPr>
          <p:cNvCxnSpPr/>
          <p:nvPr/>
        </p:nvCxnSpPr>
        <p:spPr>
          <a:xfrm>
            <a:off x="9991292" y="3507811"/>
            <a:ext cx="0" cy="956034"/>
          </a:xfrm>
          <a:prstGeom prst="line">
            <a:avLst/>
          </a:prstGeom>
          <a:ln w="12700">
            <a:solidFill>
              <a:srgbClr val="303C4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4" name="圆角矩形 11">
            <a:extLst>
              <a:ext uri="{FF2B5EF4-FFF2-40B4-BE49-F238E27FC236}">
                <a16:creationId xmlns="" xmlns:a16="http://schemas.microsoft.com/office/drawing/2014/main" id="{6845D459-0C81-4C5B-AC19-C4125EF43968}"/>
              </a:ext>
            </a:extLst>
          </p:cNvPr>
          <p:cNvSpPr/>
          <p:nvPr/>
        </p:nvSpPr>
        <p:spPr>
          <a:xfrm>
            <a:off x="1002901" y="2698595"/>
            <a:ext cx="2027090" cy="666152"/>
          </a:xfrm>
          <a:prstGeom prst="roundRect">
            <a:avLst>
              <a:gd name="adj" fmla="val 50000"/>
            </a:avLst>
          </a:prstGeom>
          <a:gradFill>
            <a:gsLst>
              <a:gs pos="0">
                <a:srgbClr val="F2DF6A"/>
              </a:gs>
              <a:gs pos="86000">
                <a:srgbClr val="AB622C"/>
              </a:gs>
            </a:gsLst>
            <a:lin ang="2700000" scaled="0"/>
          </a:gradFill>
          <a:ln w="15875">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5" name="圆角矩形 12">
            <a:extLst>
              <a:ext uri="{FF2B5EF4-FFF2-40B4-BE49-F238E27FC236}">
                <a16:creationId xmlns="" xmlns:a16="http://schemas.microsoft.com/office/drawing/2014/main" id="{28000B3B-984A-439F-916F-A3D90E228252}"/>
              </a:ext>
            </a:extLst>
          </p:cNvPr>
          <p:cNvSpPr/>
          <p:nvPr/>
        </p:nvSpPr>
        <p:spPr>
          <a:xfrm>
            <a:off x="3655778" y="2698595"/>
            <a:ext cx="2027090" cy="666152"/>
          </a:xfrm>
          <a:prstGeom prst="roundRect">
            <a:avLst>
              <a:gd name="adj" fmla="val 50000"/>
            </a:avLst>
          </a:prstGeom>
          <a:gradFill>
            <a:gsLst>
              <a:gs pos="0">
                <a:srgbClr val="585858"/>
              </a:gs>
              <a:gs pos="95000">
                <a:srgbClr val="202020"/>
              </a:gs>
            </a:gsLst>
            <a:lin ang="0" scaled="0"/>
          </a:gradFill>
          <a:ln w="15875">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6" name="圆角矩形 13">
            <a:extLst>
              <a:ext uri="{FF2B5EF4-FFF2-40B4-BE49-F238E27FC236}">
                <a16:creationId xmlns="" xmlns:a16="http://schemas.microsoft.com/office/drawing/2014/main" id="{8D3B802E-291F-4A0F-A0B5-FD60A11D5CA5}"/>
              </a:ext>
            </a:extLst>
          </p:cNvPr>
          <p:cNvSpPr/>
          <p:nvPr/>
        </p:nvSpPr>
        <p:spPr>
          <a:xfrm>
            <a:off x="6308654" y="2698595"/>
            <a:ext cx="2027090" cy="666152"/>
          </a:xfrm>
          <a:prstGeom prst="roundRect">
            <a:avLst>
              <a:gd name="adj" fmla="val 50000"/>
            </a:avLst>
          </a:prstGeom>
          <a:gradFill>
            <a:gsLst>
              <a:gs pos="0">
                <a:srgbClr val="F2DF6A"/>
              </a:gs>
              <a:gs pos="86000">
                <a:srgbClr val="AB622C"/>
              </a:gs>
            </a:gsLst>
            <a:lin ang="2700000" scaled="0"/>
          </a:gradFill>
          <a:ln w="15875">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7" name="圆角矩形 14">
            <a:extLst>
              <a:ext uri="{FF2B5EF4-FFF2-40B4-BE49-F238E27FC236}">
                <a16:creationId xmlns="" xmlns:a16="http://schemas.microsoft.com/office/drawing/2014/main" id="{E4A0A7F7-B80C-432C-997B-4C7AC95DE073}"/>
              </a:ext>
            </a:extLst>
          </p:cNvPr>
          <p:cNvSpPr/>
          <p:nvPr/>
        </p:nvSpPr>
        <p:spPr>
          <a:xfrm>
            <a:off x="8961531" y="2698595"/>
            <a:ext cx="2027090" cy="666152"/>
          </a:xfrm>
          <a:prstGeom prst="roundRect">
            <a:avLst>
              <a:gd name="adj" fmla="val 50000"/>
            </a:avLst>
          </a:prstGeom>
          <a:gradFill>
            <a:gsLst>
              <a:gs pos="0">
                <a:srgbClr val="585858"/>
              </a:gs>
              <a:gs pos="95000">
                <a:srgbClr val="202020"/>
              </a:gs>
            </a:gsLst>
            <a:lin ang="0" scaled="0"/>
          </a:gradFill>
          <a:ln w="15875">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38" name="组合 37">
            <a:extLst>
              <a:ext uri="{FF2B5EF4-FFF2-40B4-BE49-F238E27FC236}">
                <a16:creationId xmlns="" xmlns:a16="http://schemas.microsoft.com/office/drawing/2014/main" id="{7BCFB7EC-C90F-4B2A-8CFD-6B400C1D3FDB}"/>
              </a:ext>
            </a:extLst>
          </p:cNvPr>
          <p:cNvGrpSpPr/>
          <p:nvPr/>
        </p:nvGrpSpPr>
        <p:grpSpPr>
          <a:xfrm>
            <a:off x="1256968" y="2847307"/>
            <a:ext cx="248236" cy="302576"/>
            <a:chOff x="3683997" y="856343"/>
            <a:chExt cx="576394" cy="702571"/>
          </a:xfrm>
          <a:solidFill>
            <a:schemeClr val="bg1"/>
          </a:solidFill>
        </p:grpSpPr>
        <p:sp>
          <p:nvSpPr>
            <p:cNvPr id="39" name="Freeform 34">
              <a:extLst>
                <a:ext uri="{FF2B5EF4-FFF2-40B4-BE49-F238E27FC236}">
                  <a16:creationId xmlns="" xmlns:a16="http://schemas.microsoft.com/office/drawing/2014/main" id="{C409ABEF-7514-4883-AD2F-F703DA1E53EF}"/>
                </a:ext>
              </a:extLst>
            </p:cNvPr>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0" name="Freeform 35">
              <a:extLst>
                <a:ext uri="{FF2B5EF4-FFF2-40B4-BE49-F238E27FC236}">
                  <a16:creationId xmlns="" xmlns:a16="http://schemas.microsoft.com/office/drawing/2014/main" id="{5284642B-28A2-48CD-B407-1AAB73723006}"/>
                </a:ext>
              </a:extLst>
            </p:cNvPr>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41" name="组合 40">
            <a:extLst>
              <a:ext uri="{FF2B5EF4-FFF2-40B4-BE49-F238E27FC236}">
                <a16:creationId xmlns="" xmlns:a16="http://schemas.microsoft.com/office/drawing/2014/main" id="{D30B9C88-380B-4F0B-BB0D-20A36F8F7E4C}"/>
              </a:ext>
            </a:extLst>
          </p:cNvPr>
          <p:cNvGrpSpPr/>
          <p:nvPr/>
        </p:nvGrpSpPr>
        <p:grpSpPr>
          <a:xfrm>
            <a:off x="3940805" y="2863689"/>
            <a:ext cx="290762" cy="269812"/>
            <a:chOff x="7903081" y="894379"/>
            <a:chExt cx="675141" cy="626498"/>
          </a:xfrm>
          <a:solidFill>
            <a:schemeClr val="bg1"/>
          </a:solidFill>
        </p:grpSpPr>
        <p:sp>
          <p:nvSpPr>
            <p:cNvPr id="42" name="Freeform 36">
              <a:extLst>
                <a:ext uri="{FF2B5EF4-FFF2-40B4-BE49-F238E27FC236}">
                  <a16:creationId xmlns="" xmlns:a16="http://schemas.microsoft.com/office/drawing/2014/main" id="{CA484C89-3B39-492A-81DB-249369F93DE8}"/>
                </a:ext>
              </a:extLst>
            </p:cNvPr>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3" name="Freeform 37">
              <a:extLst>
                <a:ext uri="{FF2B5EF4-FFF2-40B4-BE49-F238E27FC236}">
                  <a16:creationId xmlns="" xmlns:a16="http://schemas.microsoft.com/office/drawing/2014/main" id="{94F0DFFC-9B5A-4BD2-9535-E2DC1101A979}"/>
                </a:ext>
              </a:extLst>
            </p:cNvPr>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4" name="Freeform 38">
              <a:extLst>
                <a:ext uri="{FF2B5EF4-FFF2-40B4-BE49-F238E27FC236}">
                  <a16:creationId xmlns="" xmlns:a16="http://schemas.microsoft.com/office/drawing/2014/main" id="{1A70B347-8ADE-40D4-BDDB-C651E5E41EBB}"/>
                </a:ext>
              </a:extLst>
            </p:cNvPr>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45" name="组合 44">
            <a:extLst>
              <a:ext uri="{FF2B5EF4-FFF2-40B4-BE49-F238E27FC236}">
                <a16:creationId xmlns="" xmlns:a16="http://schemas.microsoft.com/office/drawing/2014/main" id="{4636031E-0FBC-466F-B5E3-A704D7105708}"/>
              </a:ext>
            </a:extLst>
          </p:cNvPr>
          <p:cNvGrpSpPr/>
          <p:nvPr/>
        </p:nvGrpSpPr>
        <p:grpSpPr>
          <a:xfrm>
            <a:off x="6637321" y="2847307"/>
            <a:ext cx="307930" cy="302576"/>
            <a:chOff x="5037571" y="856343"/>
            <a:chExt cx="715006" cy="702571"/>
          </a:xfrm>
          <a:solidFill>
            <a:schemeClr val="bg1"/>
          </a:solidFill>
        </p:grpSpPr>
        <p:sp>
          <p:nvSpPr>
            <p:cNvPr id="46" name="Freeform 39">
              <a:extLst>
                <a:ext uri="{FF2B5EF4-FFF2-40B4-BE49-F238E27FC236}">
                  <a16:creationId xmlns="" xmlns:a16="http://schemas.microsoft.com/office/drawing/2014/main" id="{4E7E112B-3D3D-4AFD-AD76-AB34A6E05EB0}"/>
                </a:ext>
              </a:extLst>
            </p:cNvPr>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7" name="Freeform 40">
              <a:extLst>
                <a:ext uri="{FF2B5EF4-FFF2-40B4-BE49-F238E27FC236}">
                  <a16:creationId xmlns="" xmlns:a16="http://schemas.microsoft.com/office/drawing/2014/main" id="{D7EA2695-3BFC-4021-8E3E-0A3E5ABE5132}"/>
                </a:ext>
              </a:extLst>
            </p:cNvPr>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8" name="Freeform 41">
              <a:extLst>
                <a:ext uri="{FF2B5EF4-FFF2-40B4-BE49-F238E27FC236}">
                  <a16:creationId xmlns="" xmlns:a16="http://schemas.microsoft.com/office/drawing/2014/main" id="{7DF9AAEE-5541-482C-BA67-5DB35DB15D29}"/>
                </a:ext>
              </a:extLst>
            </p:cNvPr>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49" name="组合 48">
            <a:extLst>
              <a:ext uri="{FF2B5EF4-FFF2-40B4-BE49-F238E27FC236}">
                <a16:creationId xmlns="" xmlns:a16="http://schemas.microsoft.com/office/drawing/2014/main" id="{154AD4C1-617C-429C-B353-60B179DAF1E9}"/>
              </a:ext>
            </a:extLst>
          </p:cNvPr>
          <p:cNvGrpSpPr/>
          <p:nvPr/>
        </p:nvGrpSpPr>
        <p:grpSpPr>
          <a:xfrm>
            <a:off x="9315106" y="2854395"/>
            <a:ext cx="305410" cy="288400"/>
            <a:chOff x="6460269" y="872801"/>
            <a:chExt cx="709154" cy="669655"/>
          </a:xfrm>
          <a:solidFill>
            <a:schemeClr val="bg1"/>
          </a:solidFill>
        </p:grpSpPr>
        <p:sp>
          <p:nvSpPr>
            <p:cNvPr id="50" name="Freeform 42">
              <a:extLst>
                <a:ext uri="{FF2B5EF4-FFF2-40B4-BE49-F238E27FC236}">
                  <a16:creationId xmlns="" xmlns:a16="http://schemas.microsoft.com/office/drawing/2014/main" id="{D5A4C08A-72F2-49ED-96E0-9E44E9DD8C19}"/>
                </a:ext>
              </a:extLst>
            </p:cNvPr>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51" name="Freeform 43">
              <a:extLst>
                <a:ext uri="{FF2B5EF4-FFF2-40B4-BE49-F238E27FC236}">
                  <a16:creationId xmlns="" xmlns:a16="http://schemas.microsoft.com/office/drawing/2014/main" id="{85326D3C-E12A-4999-8E8A-37C9C848FFEF}"/>
                </a:ext>
              </a:extLst>
            </p:cNvPr>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sp>
        <p:nvSpPr>
          <p:cNvPr id="52" name="矩形 51">
            <a:extLst>
              <a:ext uri="{FF2B5EF4-FFF2-40B4-BE49-F238E27FC236}">
                <a16:creationId xmlns="" xmlns:a16="http://schemas.microsoft.com/office/drawing/2014/main" id="{30457FA3-4199-41EA-ACF3-0339695268EC}"/>
              </a:ext>
            </a:extLst>
          </p:cNvPr>
          <p:cNvSpPr/>
          <p:nvPr/>
        </p:nvSpPr>
        <p:spPr>
          <a:xfrm>
            <a:off x="1619596" y="2815633"/>
            <a:ext cx="1107996"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b="1" dirty="0">
                <a:solidFill>
                  <a:prstClr val="white"/>
                </a:solidFill>
                <a:cs typeface="+mn-ea"/>
                <a:sym typeface="+mn-lt"/>
              </a:rPr>
              <a:t>本地市场</a:t>
            </a:r>
            <a:endParaRPr kumimoji="0" lang="en-US" altLang="zh-CN" sz="1800" b="1" i="0" u="none" strike="noStrike" kern="1200" cap="none" spc="0" normalizeH="0" baseline="0" noProof="0" dirty="0">
              <a:ln>
                <a:noFill/>
              </a:ln>
              <a:solidFill>
                <a:prstClr val="white"/>
              </a:solidFill>
              <a:effectLst/>
              <a:uLnTx/>
              <a:uFillTx/>
              <a:cs typeface="+mn-ea"/>
              <a:sym typeface="+mn-lt"/>
            </a:endParaRPr>
          </a:p>
        </p:txBody>
      </p:sp>
      <p:sp>
        <p:nvSpPr>
          <p:cNvPr id="53" name="矩形 52">
            <a:extLst>
              <a:ext uri="{FF2B5EF4-FFF2-40B4-BE49-F238E27FC236}">
                <a16:creationId xmlns="" xmlns:a16="http://schemas.microsoft.com/office/drawing/2014/main" id="{B7AE6FBE-7354-4425-90A1-E3A01119837A}"/>
              </a:ext>
            </a:extLst>
          </p:cNvPr>
          <p:cNvSpPr/>
          <p:nvPr/>
        </p:nvSpPr>
        <p:spPr>
          <a:xfrm>
            <a:off x="4247907" y="2815633"/>
            <a:ext cx="1233479" cy="369332"/>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b="1" dirty="0">
                <a:solidFill>
                  <a:prstClr val="white"/>
                </a:solidFill>
                <a:cs typeface="+mn-ea"/>
                <a:sym typeface="+mn-lt"/>
              </a:rPr>
              <a:t>周边市场</a:t>
            </a:r>
            <a:endParaRPr kumimoji="0" lang="en-US" altLang="zh-CN" sz="1800" b="1" i="0" u="none" strike="noStrike" kern="1200" cap="none" spc="0" normalizeH="0" baseline="0" noProof="0" dirty="0">
              <a:ln>
                <a:noFill/>
              </a:ln>
              <a:solidFill>
                <a:prstClr val="white"/>
              </a:solidFill>
              <a:effectLst/>
              <a:uLnTx/>
              <a:uFillTx/>
              <a:cs typeface="+mn-ea"/>
              <a:sym typeface="+mn-lt"/>
            </a:endParaRPr>
          </a:p>
        </p:txBody>
      </p:sp>
      <p:sp>
        <p:nvSpPr>
          <p:cNvPr id="54" name="矩形 53">
            <a:extLst>
              <a:ext uri="{FF2B5EF4-FFF2-40B4-BE49-F238E27FC236}">
                <a16:creationId xmlns="" xmlns:a16="http://schemas.microsoft.com/office/drawing/2014/main" id="{57AF8FC6-87A8-49E0-82E3-4D7899782A92}"/>
              </a:ext>
            </a:extLst>
          </p:cNvPr>
          <p:cNvSpPr/>
          <p:nvPr/>
        </p:nvSpPr>
        <p:spPr>
          <a:xfrm>
            <a:off x="6912045" y="2815633"/>
            <a:ext cx="1107996"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细分市场</a:t>
            </a:r>
            <a:endParaRPr kumimoji="0" lang="en-US" altLang="zh-CN" sz="1800" b="1" i="0" u="none" strike="noStrike" kern="1200" cap="none" spc="0" normalizeH="0" baseline="0" noProof="0" dirty="0">
              <a:ln>
                <a:noFill/>
              </a:ln>
              <a:solidFill>
                <a:prstClr val="white"/>
              </a:solidFill>
              <a:effectLst/>
              <a:uLnTx/>
              <a:uFillTx/>
              <a:cs typeface="+mn-ea"/>
              <a:sym typeface="+mn-lt"/>
            </a:endParaRPr>
          </a:p>
        </p:txBody>
      </p:sp>
      <p:sp>
        <p:nvSpPr>
          <p:cNvPr id="55" name="矩形 54">
            <a:extLst>
              <a:ext uri="{FF2B5EF4-FFF2-40B4-BE49-F238E27FC236}">
                <a16:creationId xmlns="" xmlns:a16="http://schemas.microsoft.com/office/drawing/2014/main" id="{B2D043F3-F136-4BEA-81F1-ABC58093B7E7}"/>
              </a:ext>
            </a:extLst>
          </p:cNvPr>
          <p:cNvSpPr/>
          <p:nvPr/>
        </p:nvSpPr>
        <p:spPr>
          <a:xfrm>
            <a:off x="9594906" y="2815633"/>
            <a:ext cx="1107996"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高端市场</a:t>
            </a:r>
            <a:endParaRPr kumimoji="0" lang="en-US" altLang="zh-CN" sz="1800" b="1" i="0" u="none" strike="noStrike" kern="1200" cap="none" spc="0" normalizeH="0" baseline="0" noProof="0" dirty="0">
              <a:ln>
                <a:noFill/>
              </a:ln>
              <a:solidFill>
                <a:prstClr val="white"/>
              </a:solidFill>
              <a:effectLst/>
              <a:uLnTx/>
              <a:uFillTx/>
              <a:cs typeface="+mn-ea"/>
              <a:sym typeface="+mn-lt"/>
            </a:endParaRPr>
          </a:p>
        </p:txBody>
      </p:sp>
      <p:grpSp>
        <p:nvGrpSpPr>
          <p:cNvPr id="56" name="组合 55">
            <a:extLst>
              <a:ext uri="{FF2B5EF4-FFF2-40B4-BE49-F238E27FC236}">
                <a16:creationId xmlns="" xmlns:a16="http://schemas.microsoft.com/office/drawing/2014/main" id="{0173981E-C5A1-404A-B7C9-64A5F137432D}"/>
              </a:ext>
            </a:extLst>
          </p:cNvPr>
          <p:cNvGrpSpPr/>
          <p:nvPr/>
        </p:nvGrpSpPr>
        <p:grpSpPr>
          <a:xfrm>
            <a:off x="841554" y="4649782"/>
            <a:ext cx="2349784" cy="1041739"/>
            <a:chOff x="1234763" y="4059837"/>
            <a:chExt cx="2584762" cy="1041739"/>
          </a:xfrm>
        </p:grpSpPr>
        <p:sp>
          <p:nvSpPr>
            <p:cNvPr id="57" name="文本框 56">
              <a:extLst>
                <a:ext uri="{FF2B5EF4-FFF2-40B4-BE49-F238E27FC236}">
                  <a16:creationId xmlns="" xmlns:a16="http://schemas.microsoft.com/office/drawing/2014/main" id="{D6C82E7A-699F-4FAD-B7EC-81593F0E4254}"/>
                </a:ext>
              </a:extLst>
            </p:cNvPr>
            <p:cNvSpPr txBox="1"/>
            <p:nvPr/>
          </p:nvSpPr>
          <p:spPr bwMode="auto">
            <a:xfrm>
              <a:off x="1405734" y="4409079"/>
              <a:ext cx="2242820" cy="692497"/>
            </a:xfrm>
            <a:prstGeom prst="rect">
              <a:avLst/>
            </a:prstGeom>
            <a:noFill/>
          </p:spPr>
          <p:txBody>
            <a:bodyPr wrap="square">
              <a:spAutoFit/>
            </a:bodyPr>
            <a:lstStyle/>
            <a:p>
              <a:pPr algn="ctr">
                <a:lnSpc>
                  <a:spcPct val="13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58" name="文本框 57">
              <a:extLst>
                <a:ext uri="{FF2B5EF4-FFF2-40B4-BE49-F238E27FC236}">
                  <a16:creationId xmlns="" xmlns:a16="http://schemas.microsoft.com/office/drawing/2014/main" id="{CB5347BC-40AA-4B82-B5A3-7B244F624E99}"/>
                </a:ext>
              </a:extLst>
            </p:cNvPr>
            <p:cNvSpPr txBox="1"/>
            <p:nvPr/>
          </p:nvSpPr>
          <p:spPr bwMode="auto">
            <a:xfrm>
              <a:off x="1234763" y="4059837"/>
              <a:ext cx="258476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100" normalizeH="0" baseline="0" noProof="0" dirty="0">
                  <a:ln>
                    <a:noFill/>
                  </a:ln>
                  <a:solidFill>
                    <a:schemeClr val="tx1">
                      <a:lumMod val="75000"/>
                      <a:lumOff val="25000"/>
                    </a:schemeClr>
                  </a:solidFill>
                  <a:effectLst/>
                  <a:uLnTx/>
                  <a:uFillTx/>
                  <a:cs typeface="+mn-ea"/>
                  <a:sym typeface="+mn-lt"/>
                </a:rPr>
                <a:t>在此添加标题</a:t>
              </a:r>
            </a:p>
          </p:txBody>
        </p:sp>
      </p:grpSp>
      <p:grpSp>
        <p:nvGrpSpPr>
          <p:cNvPr id="59" name="组合 58">
            <a:extLst>
              <a:ext uri="{FF2B5EF4-FFF2-40B4-BE49-F238E27FC236}">
                <a16:creationId xmlns="" xmlns:a16="http://schemas.microsoft.com/office/drawing/2014/main" id="{013DA5B9-457C-478D-9F7E-0045F16604C8}"/>
              </a:ext>
            </a:extLst>
          </p:cNvPr>
          <p:cNvGrpSpPr/>
          <p:nvPr/>
        </p:nvGrpSpPr>
        <p:grpSpPr>
          <a:xfrm>
            <a:off x="3504020" y="4649782"/>
            <a:ext cx="2349784" cy="1027225"/>
            <a:chOff x="1234763" y="4059837"/>
            <a:chExt cx="2584762" cy="1027225"/>
          </a:xfrm>
        </p:grpSpPr>
        <p:sp>
          <p:nvSpPr>
            <p:cNvPr id="60" name="文本框 59">
              <a:extLst>
                <a:ext uri="{FF2B5EF4-FFF2-40B4-BE49-F238E27FC236}">
                  <a16:creationId xmlns="" xmlns:a16="http://schemas.microsoft.com/office/drawing/2014/main" id="{45860F03-9AD3-4686-9A56-EFE9D502B7DF}"/>
                </a:ext>
              </a:extLst>
            </p:cNvPr>
            <p:cNvSpPr txBox="1"/>
            <p:nvPr/>
          </p:nvSpPr>
          <p:spPr bwMode="auto">
            <a:xfrm>
              <a:off x="1405734" y="4394565"/>
              <a:ext cx="2242820" cy="692497"/>
            </a:xfrm>
            <a:prstGeom prst="rect">
              <a:avLst/>
            </a:prstGeom>
            <a:noFill/>
          </p:spPr>
          <p:txBody>
            <a:bodyPr wrap="square">
              <a:spAutoFit/>
            </a:bodyPr>
            <a:lstStyle/>
            <a:p>
              <a:pPr algn="ctr">
                <a:lnSpc>
                  <a:spcPct val="13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61" name="文本框 60">
              <a:extLst>
                <a:ext uri="{FF2B5EF4-FFF2-40B4-BE49-F238E27FC236}">
                  <a16:creationId xmlns="" xmlns:a16="http://schemas.microsoft.com/office/drawing/2014/main" id="{24463A5E-31E7-42CE-90B1-026CA603F818}"/>
                </a:ext>
              </a:extLst>
            </p:cNvPr>
            <p:cNvSpPr txBox="1"/>
            <p:nvPr/>
          </p:nvSpPr>
          <p:spPr bwMode="auto">
            <a:xfrm>
              <a:off x="1234763" y="4059837"/>
              <a:ext cx="2584762" cy="369332"/>
            </a:xfrm>
            <a:prstGeom prst="rect">
              <a:avLst/>
            </a:prstGeom>
            <a:noFill/>
          </p:spPr>
          <p:txBody>
            <a:bodyPr wrap="square">
              <a:spAutoFit/>
            </a:bodyPr>
            <a:lstStyle/>
            <a:p>
              <a:pPr algn="ctr">
                <a:defRPr/>
              </a:pPr>
              <a:r>
                <a:rPr lang="zh-CN" altLang="en-US" spc="100" dirty="0">
                  <a:solidFill>
                    <a:schemeClr val="tx1">
                      <a:lumMod val="75000"/>
                      <a:lumOff val="25000"/>
                    </a:schemeClr>
                  </a:solidFill>
                  <a:cs typeface="+mn-ea"/>
                  <a:sym typeface="+mn-lt"/>
                </a:rPr>
                <a:t>在此添加标题</a:t>
              </a:r>
            </a:p>
          </p:txBody>
        </p:sp>
      </p:grpSp>
      <p:grpSp>
        <p:nvGrpSpPr>
          <p:cNvPr id="62" name="组合 61">
            <a:extLst>
              <a:ext uri="{FF2B5EF4-FFF2-40B4-BE49-F238E27FC236}">
                <a16:creationId xmlns="" xmlns:a16="http://schemas.microsoft.com/office/drawing/2014/main" id="{91D12BD5-1BF5-41A6-BFB1-0CFBE961D0BD}"/>
              </a:ext>
            </a:extLst>
          </p:cNvPr>
          <p:cNvGrpSpPr/>
          <p:nvPr/>
        </p:nvGrpSpPr>
        <p:grpSpPr>
          <a:xfrm>
            <a:off x="6147307" y="4649782"/>
            <a:ext cx="2349784" cy="1027225"/>
            <a:chOff x="1234763" y="4059837"/>
            <a:chExt cx="2584762" cy="1027225"/>
          </a:xfrm>
        </p:grpSpPr>
        <p:sp>
          <p:nvSpPr>
            <p:cNvPr id="63" name="文本框 62">
              <a:extLst>
                <a:ext uri="{FF2B5EF4-FFF2-40B4-BE49-F238E27FC236}">
                  <a16:creationId xmlns="" xmlns:a16="http://schemas.microsoft.com/office/drawing/2014/main" id="{9987BFA8-50EB-4341-A3A2-8B6147079C42}"/>
                </a:ext>
              </a:extLst>
            </p:cNvPr>
            <p:cNvSpPr txBox="1"/>
            <p:nvPr/>
          </p:nvSpPr>
          <p:spPr bwMode="auto">
            <a:xfrm>
              <a:off x="1405734" y="4394565"/>
              <a:ext cx="2242820" cy="692497"/>
            </a:xfrm>
            <a:prstGeom prst="rect">
              <a:avLst/>
            </a:prstGeom>
            <a:noFill/>
          </p:spPr>
          <p:txBody>
            <a:bodyPr wrap="square">
              <a:spAutoFit/>
            </a:bodyPr>
            <a:lstStyle/>
            <a:p>
              <a:pPr algn="ctr">
                <a:lnSpc>
                  <a:spcPct val="13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64" name="文本框 63">
              <a:extLst>
                <a:ext uri="{FF2B5EF4-FFF2-40B4-BE49-F238E27FC236}">
                  <a16:creationId xmlns="" xmlns:a16="http://schemas.microsoft.com/office/drawing/2014/main" id="{55D4AA00-E09D-4CDA-8654-11E7DE44B590}"/>
                </a:ext>
              </a:extLst>
            </p:cNvPr>
            <p:cNvSpPr txBox="1"/>
            <p:nvPr/>
          </p:nvSpPr>
          <p:spPr bwMode="auto">
            <a:xfrm>
              <a:off x="1234763" y="4059837"/>
              <a:ext cx="2584762" cy="369332"/>
            </a:xfrm>
            <a:prstGeom prst="rect">
              <a:avLst/>
            </a:prstGeom>
            <a:noFill/>
          </p:spPr>
          <p:txBody>
            <a:bodyPr wrap="square">
              <a:spAutoFit/>
            </a:bodyPr>
            <a:lstStyle/>
            <a:p>
              <a:pPr algn="ctr">
                <a:defRPr/>
              </a:pPr>
              <a:r>
                <a:rPr lang="zh-CN" altLang="en-US" spc="100" dirty="0">
                  <a:solidFill>
                    <a:schemeClr val="tx1">
                      <a:lumMod val="75000"/>
                      <a:lumOff val="25000"/>
                    </a:schemeClr>
                  </a:solidFill>
                  <a:cs typeface="+mn-ea"/>
                  <a:sym typeface="+mn-lt"/>
                </a:rPr>
                <a:t>在此添加标题</a:t>
              </a:r>
            </a:p>
          </p:txBody>
        </p:sp>
      </p:grpSp>
      <p:grpSp>
        <p:nvGrpSpPr>
          <p:cNvPr id="65" name="组合 64">
            <a:extLst>
              <a:ext uri="{FF2B5EF4-FFF2-40B4-BE49-F238E27FC236}">
                <a16:creationId xmlns="" xmlns:a16="http://schemas.microsoft.com/office/drawing/2014/main" id="{53FAF40C-BA78-4642-BA9E-AF0AB935D0B2}"/>
              </a:ext>
            </a:extLst>
          </p:cNvPr>
          <p:cNvGrpSpPr/>
          <p:nvPr/>
        </p:nvGrpSpPr>
        <p:grpSpPr>
          <a:xfrm>
            <a:off x="8816400" y="4649782"/>
            <a:ext cx="2349784" cy="1027225"/>
            <a:chOff x="1234763" y="4059837"/>
            <a:chExt cx="2584762" cy="1027225"/>
          </a:xfrm>
        </p:grpSpPr>
        <p:sp>
          <p:nvSpPr>
            <p:cNvPr id="66" name="文本框 65">
              <a:extLst>
                <a:ext uri="{FF2B5EF4-FFF2-40B4-BE49-F238E27FC236}">
                  <a16:creationId xmlns="" xmlns:a16="http://schemas.microsoft.com/office/drawing/2014/main" id="{1915E6D0-27C5-4F56-88F8-CD2B355BD67E}"/>
                </a:ext>
              </a:extLst>
            </p:cNvPr>
            <p:cNvSpPr txBox="1"/>
            <p:nvPr/>
          </p:nvSpPr>
          <p:spPr bwMode="auto">
            <a:xfrm>
              <a:off x="1405734" y="4394565"/>
              <a:ext cx="2242820" cy="692497"/>
            </a:xfrm>
            <a:prstGeom prst="rect">
              <a:avLst/>
            </a:prstGeom>
            <a:noFill/>
          </p:spPr>
          <p:txBody>
            <a:bodyPr wrap="square">
              <a:spAutoFit/>
            </a:bodyPr>
            <a:lstStyle/>
            <a:p>
              <a:pPr algn="ctr">
                <a:lnSpc>
                  <a:spcPct val="13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67" name="文本框 66">
              <a:extLst>
                <a:ext uri="{FF2B5EF4-FFF2-40B4-BE49-F238E27FC236}">
                  <a16:creationId xmlns="" xmlns:a16="http://schemas.microsoft.com/office/drawing/2014/main" id="{8658109A-D94D-4415-9DCB-436AE9B76789}"/>
                </a:ext>
              </a:extLst>
            </p:cNvPr>
            <p:cNvSpPr txBox="1"/>
            <p:nvPr/>
          </p:nvSpPr>
          <p:spPr bwMode="auto">
            <a:xfrm>
              <a:off x="1234763" y="4059837"/>
              <a:ext cx="2584762" cy="369332"/>
            </a:xfrm>
            <a:prstGeom prst="rect">
              <a:avLst/>
            </a:prstGeom>
            <a:noFill/>
          </p:spPr>
          <p:txBody>
            <a:bodyPr wrap="square">
              <a:spAutoFit/>
            </a:bodyPr>
            <a:lstStyle/>
            <a:p>
              <a:pPr algn="ctr">
                <a:defRPr/>
              </a:pPr>
              <a:r>
                <a:rPr lang="zh-CN" altLang="en-US" spc="100" dirty="0">
                  <a:solidFill>
                    <a:schemeClr val="tx1">
                      <a:lumMod val="75000"/>
                      <a:lumOff val="25000"/>
                    </a:schemeClr>
                  </a:solidFill>
                  <a:cs typeface="+mn-ea"/>
                  <a:sym typeface="+mn-lt"/>
                </a:rPr>
                <a:t>在此添加标题</a:t>
              </a:r>
            </a:p>
          </p:txBody>
        </p:sp>
      </p:grpSp>
    </p:spTree>
    <p:extLst>
      <p:ext uri="{BB962C8B-B14F-4D97-AF65-F5344CB8AC3E}">
        <p14:creationId xmlns:p14="http://schemas.microsoft.com/office/powerpoint/2010/main" val="302343145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1000"/>
                                        <p:tgtEl>
                                          <p:spTgt spid="68"/>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anim calcmode="lin" valueType="num">
                                      <p:cBhvr>
                                        <p:cTn id="12" dur="500" fill="hold"/>
                                        <p:tgtEl>
                                          <p:spTgt spid="34"/>
                                        </p:tgtEl>
                                        <p:attrNameLst>
                                          <p:attrName>ppt_x</p:attrName>
                                        </p:attrNameLst>
                                      </p:cBhvr>
                                      <p:tavLst>
                                        <p:tav tm="0">
                                          <p:val>
                                            <p:strVal val="#ppt_x"/>
                                          </p:val>
                                        </p:tav>
                                        <p:tav tm="100000">
                                          <p:val>
                                            <p:strVal val="#ppt_x"/>
                                          </p:val>
                                        </p:tav>
                                      </p:tavLst>
                                    </p:anim>
                                    <p:anim calcmode="lin" valueType="num">
                                      <p:cBhvr>
                                        <p:cTn id="13" dur="450" decel="100000" fill="hold"/>
                                        <p:tgtEl>
                                          <p:spTgt spid="34"/>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34"/>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20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anim calcmode="lin" valueType="num">
                                      <p:cBhvr>
                                        <p:cTn id="18" dur="500" fill="hold"/>
                                        <p:tgtEl>
                                          <p:spTgt spid="35"/>
                                        </p:tgtEl>
                                        <p:attrNameLst>
                                          <p:attrName>ppt_x</p:attrName>
                                        </p:attrNameLst>
                                      </p:cBhvr>
                                      <p:tavLst>
                                        <p:tav tm="0">
                                          <p:val>
                                            <p:strVal val="#ppt_x"/>
                                          </p:val>
                                        </p:tav>
                                        <p:tav tm="100000">
                                          <p:val>
                                            <p:strVal val="#ppt_x"/>
                                          </p:val>
                                        </p:tav>
                                      </p:tavLst>
                                    </p:anim>
                                    <p:anim calcmode="lin" valueType="num">
                                      <p:cBhvr>
                                        <p:cTn id="19" dur="450" decel="100000" fill="hold"/>
                                        <p:tgtEl>
                                          <p:spTgt spid="35"/>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5"/>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4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anim calcmode="lin" valueType="num">
                                      <p:cBhvr>
                                        <p:cTn id="24" dur="500" fill="hold"/>
                                        <p:tgtEl>
                                          <p:spTgt spid="36"/>
                                        </p:tgtEl>
                                        <p:attrNameLst>
                                          <p:attrName>ppt_x</p:attrName>
                                        </p:attrNameLst>
                                      </p:cBhvr>
                                      <p:tavLst>
                                        <p:tav tm="0">
                                          <p:val>
                                            <p:strVal val="#ppt_x"/>
                                          </p:val>
                                        </p:tav>
                                        <p:tav tm="100000">
                                          <p:val>
                                            <p:strVal val="#ppt_x"/>
                                          </p:val>
                                        </p:tav>
                                      </p:tavLst>
                                    </p:anim>
                                    <p:anim calcmode="lin" valueType="num">
                                      <p:cBhvr>
                                        <p:cTn id="25" dur="450" decel="100000" fill="hold"/>
                                        <p:tgtEl>
                                          <p:spTgt spid="36"/>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36"/>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6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anim calcmode="lin" valueType="num">
                                      <p:cBhvr>
                                        <p:cTn id="30" dur="500" fill="hold"/>
                                        <p:tgtEl>
                                          <p:spTgt spid="37"/>
                                        </p:tgtEl>
                                        <p:attrNameLst>
                                          <p:attrName>ppt_x</p:attrName>
                                        </p:attrNameLst>
                                      </p:cBhvr>
                                      <p:tavLst>
                                        <p:tav tm="0">
                                          <p:val>
                                            <p:strVal val="#ppt_x"/>
                                          </p:val>
                                        </p:tav>
                                        <p:tav tm="100000">
                                          <p:val>
                                            <p:strVal val="#ppt_x"/>
                                          </p:val>
                                        </p:tav>
                                      </p:tavLst>
                                    </p:anim>
                                    <p:anim calcmode="lin" valueType="num">
                                      <p:cBhvr>
                                        <p:cTn id="31" dur="450" decel="100000" fill="hold"/>
                                        <p:tgtEl>
                                          <p:spTgt spid="37"/>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37"/>
                                        </p:tgtEl>
                                        <p:attrNameLst>
                                          <p:attrName>ppt_y</p:attrName>
                                        </p:attrNameLst>
                                      </p:cBhvr>
                                      <p:tavLst>
                                        <p:tav tm="0">
                                          <p:val>
                                            <p:strVal val="#ppt_y-.03"/>
                                          </p:val>
                                        </p:tav>
                                        <p:tav tm="100000">
                                          <p:val>
                                            <p:strVal val="#ppt_y"/>
                                          </p:val>
                                        </p:tav>
                                      </p:tavLst>
                                    </p:anim>
                                  </p:childTnLst>
                                </p:cTn>
                              </p:par>
                            </p:childTnLst>
                          </p:cTn>
                        </p:par>
                        <p:par>
                          <p:cTn id="33" fill="hold">
                            <p:stCondLst>
                              <p:cond delay="2100"/>
                            </p:stCondLst>
                            <p:childTnLst>
                              <p:par>
                                <p:cTn id="34" presetID="5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22" presetClass="entr" presetSubtype="1"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childTnLst>
                          </p:cTn>
                        </p:par>
                        <p:par>
                          <p:cTn id="47" fill="hold">
                            <p:stCondLst>
                              <p:cond delay="2750"/>
                            </p:stCondLst>
                            <p:childTnLst>
                              <p:par>
                                <p:cTn id="48" presetID="16" presetClass="entr" presetSubtype="37"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barn(outVertical)">
                                      <p:cBhvr>
                                        <p:cTn id="50" dur="500"/>
                                        <p:tgtEl>
                                          <p:spTgt spid="56"/>
                                        </p:tgtEl>
                                      </p:cBhvr>
                                    </p:animEffect>
                                  </p:childTnLst>
                                </p:cTn>
                              </p:par>
                            </p:childTnLst>
                          </p:cTn>
                        </p:par>
                        <p:par>
                          <p:cTn id="51" fill="hold">
                            <p:stCondLst>
                              <p:cond delay="3250"/>
                            </p:stCondLst>
                            <p:childTnLst>
                              <p:par>
                                <p:cTn id="52" presetID="53" presetClass="entr" presetSubtype="16"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p:cTn id="54" dur="500" fill="hold"/>
                                        <p:tgtEl>
                                          <p:spTgt spid="41"/>
                                        </p:tgtEl>
                                        <p:attrNameLst>
                                          <p:attrName>ppt_w</p:attrName>
                                        </p:attrNameLst>
                                      </p:cBhvr>
                                      <p:tavLst>
                                        <p:tav tm="0">
                                          <p:val>
                                            <p:fltVal val="0"/>
                                          </p:val>
                                        </p:tav>
                                        <p:tav tm="100000">
                                          <p:val>
                                            <p:strVal val="#ppt_w"/>
                                          </p:val>
                                        </p:tav>
                                      </p:tavLst>
                                    </p:anim>
                                    <p:anim calcmode="lin" valueType="num">
                                      <p:cBhvr>
                                        <p:cTn id="55" dur="500" fill="hold"/>
                                        <p:tgtEl>
                                          <p:spTgt spid="41"/>
                                        </p:tgtEl>
                                        <p:attrNameLst>
                                          <p:attrName>ppt_h</p:attrName>
                                        </p:attrNameLst>
                                      </p:cBhvr>
                                      <p:tavLst>
                                        <p:tav tm="0">
                                          <p:val>
                                            <p:fltVal val="0"/>
                                          </p:val>
                                        </p:tav>
                                        <p:tav tm="100000">
                                          <p:val>
                                            <p:strVal val="#ppt_h"/>
                                          </p:val>
                                        </p:tav>
                                      </p:tavLst>
                                    </p:anim>
                                    <p:animEffect transition="in" filter="fade">
                                      <p:cBhvr>
                                        <p:cTn id="56" dur="500"/>
                                        <p:tgtEl>
                                          <p:spTgt spid="41"/>
                                        </p:tgtEl>
                                      </p:cBhvr>
                                    </p:animEffect>
                                  </p:childTnLst>
                                </p:cTn>
                              </p:par>
                              <p:par>
                                <p:cTn id="57" presetID="53" presetClass="entr" presetSubtype="16" fill="hold" grpId="0" nodeType="withEffect">
                                  <p:stCondLst>
                                    <p:cond delay="0"/>
                                  </p:stCondLst>
                                  <p:iterate type="lt">
                                    <p:tmPct val="10000"/>
                                  </p:iterate>
                                  <p:childTnLst>
                                    <p:set>
                                      <p:cBhvr>
                                        <p:cTn id="58" dur="1" fill="hold">
                                          <p:stCondLst>
                                            <p:cond delay="0"/>
                                          </p:stCondLst>
                                        </p:cTn>
                                        <p:tgtEl>
                                          <p:spTgt spid="53"/>
                                        </p:tgtEl>
                                        <p:attrNameLst>
                                          <p:attrName>style.visibility</p:attrName>
                                        </p:attrNameLst>
                                      </p:cBhvr>
                                      <p:to>
                                        <p:strVal val="visible"/>
                                      </p:to>
                                    </p:set>
                                    <p:anim calcmode="lin" valueType="num">
                                      <p:cBhvr>
                                        <p:cTn id="59" dur="500" fill="hold"/>
                                        <p:tgtEl>
                                          <p:spTgt spid="53"/>
                                        </p:tgtEl>
                                        <p:attrNameLst>
                                          <p:attrName>ppt_w</p:attrName>
                                        </p:attrNameLst>
                                      </p:cBhvr>
                                      <p:tavLst>
                                        <p:tav tm="0">
                                          <p:val>
                                            <p:fltVal val="0"/>
                                          </p:val>
                                        </p:tav>
                                        <p:tav tm="100000">
                                          <p:val>
                                            <p:strVal val="#ppt_w"/>
                                          </p:val>
                                        </p:tav>
                                      </p:tavLst>
                                    </p:anim>
                                    <p:anim calcmode="lin" valueType="num">
                                      <p:cBhvr>
                                        <p:cTn id="60" dur="500" fill="hold"/>
                                        <p:tgtEl>
                                          <p:spTgt spid="53"/>
                                        </p:tgtEl>
                                        <p:attrNameLst>
                                          <p:attrName>ppt_h</p:attrName>
                                        </p:attrNameLst>
                                      </p:cBhvr>
                                      <p:tavLst>
                                        <p:tav tm="0">
                                          <p:val>
                                            <p:fltVal val="0"/>
                                          </p:val>
                                        </p:tav>
                                        <p:tav tm="100000">
                                          <p:val>
                                            <p:strVal val="#ppt_h"/>
                                          </p:val>
                                        </p:tav>
                                      </p:tavLst>
                                    </p:anim>
                                    <p:animEffect transition="in" filter="fade">
                                      <p:cBhvr>
                                        <p:cTn id="61" dur="500"/>
                                        <p:tgtEl>
                                          <p:spTgt spid="53"/>
                                        </p:tgtEl>
                                      </p:cBhvr>
                                    </p:animEffect>
                                  </p:childTnLst>
                                </p:cTn>
                              </p:par>
                              <p:par>
                                <p:cTn id="62" presetID="22" presetClass="entr" presetSubtype="1" fill="hold"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up)">
                                      <p:cBhvr>
                                        <p:cTn id="64" dur="500"/>
                                        <p:tgtEl>
                                          <p:spTgt spid="31"/>
                                        </p:tgtEl>
                                      </p:cBhvr>
                                    </p:animEffect>
                                  </p:childTnLst>
                                </p:cTn>
                              </p:par>
                            </p:childTnLst>
                          </p:cTn>
                        </p:par>
                        <p:par>
                          <p:cTn id="65" fill="hold">
                            <p:stCondLst>
                              <p:cond delay="3900"/>
                            </p:stCondLst>
                            <p:childTnLst>
                              <p:par>
                                <p:cTn id="66" presetID="16" presetClass="entr" presetSubtype="37" fill="hold" nodeType="after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barn(outVertical)">
                                      <p:cBhvr>
                                        <p:cTn id="68" dur="500"/>
                                        <p:tgtEl>
                                          <p:spTgt spid="59"/>
                                        </p:tgtEl>
                                      </p:cBhvr>
                                    </p:animEffect>
                                  </p:childTnLst>
                                </p:cTn>
                              </p:par>
                            </p:childTnLst>
                          </p:cTn>
                        </p:par>
                        <p:par>
                          <p:cTn id="69" fill="hold">
                            <p:stCondLst>
                              <p:cond delay="4400"/>
                            </p:stCondLst>
                            <p:childTnLst>
                              <p:par>
                                <p:cTn id="70" presetID="53" presetClass="entr" presetSubtype="16" fill="hold" nodeType="after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0"/>
                                  </p:stCondLst>
                                  <p:iterate type="lt">
                                    <p:tmPct val="10000"/>
                                  </p:iterate>
                                  <p:childTnLst>
                                    <p:set>
                                      <p:cBhvr>
                                        <p:cTn id="76" dur="1" fill="hold">
                                          <p:stCondLst>
                                            <p:cond delay="0"/>
                                          </p:stCondLst>
                                        </p:cTn>
                                        <p:tgtEl>
                                          <p:spTgt spid="54"/>
                                        </p:tgtEl>
                                        <p:attrNameLst>
                                          <p:attrName>style.visibility</p:attrName>
                                        </p:attrNameLst>
                                      </p:cBhvr>
                                      <p:to>
                                        <p:strVal val="visible"/>
                                      </p:to>
                                    </p:set>
                                    <p:anim calcmode="lin" valueType="num">
                                      <p:cBhvr>
                                        <p:cTn id="77" dur="500" fill="hold"/>
                                        <p:tgtEl>
                                          <p:spTgt spid="54"/>
                                        </p:tgtEl>
                                        <p:attrNameLst>
                                          <p:attrName>ppt_w</p:attrName>
                                        </p:attrNameLst>
                                      </p:cBhvr>
                                      <p:tavLst>
                                        <p:tav tm="0">
                                          <p:val>
                                            <p:fltVal val="0"/>
                                          </p:val>
                                        </p:tav>
                                        <p:tav tm="100000">
                                          <p:val>
                                            <p:strVal val="#ppt_w"/>
                                          </p:val>
                                        </p:tav>
                                      </p:tavLst>
                                    </p:anim>
                                    <p:anim calcmode="lin" valueType="num">
                                      <p:cBhvr>
                                        <p:cTn id="78" dur="500" fill="hold"/>
                                        <p:tgtEl>
                                          <p:spTgt spid="54"/>
                                        </p:tgtEl>
                                        <p:attrNameLst>
                                          <p:attrName>ppt_h</p:attrName>
                                        </p:attrNameLst>
                                      </p:cBhvr>
                                      <p:tavLst>
                                        <p:tav tm="0">
                                          <p:val>
                                            <p:fltVal val="0"/>
                                          </p:val>
                                        </p:tav>
                                        <p:tav tm="100000">
                                          <p:val>
                                            <p:strVal val="#ppt_h"/>
                                          </p:val>
                                        </p:tav>
                                      </p:tavLst>
                                    </p:anim>
                                    <p:animEffect transition="in" filter="fade">
                                      <p:cBhvr>
                                        <p:cTn id="79" dur="500"/>
                                        <p:tgtEl>
                                          <p:spTgt spid="54"/>
                                        </p:tgtEl>
                                      </p:cBhvr>
                                    </p:animEffect>
                                  </p:childTnLst>
                                </p:cTn>
                              </p:par>
                              <p:par>
                                <p:cTn id="80" presetID="22" presetClass="entr" presetSubtype="1" fill="hold"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up)">
                                      <p:cBhvr>
                                        <p:cTn id="82" dur="500"/>
                                        <p:tgtEl>
                                          <p:spTgt spid="32"/>
                                        </p:tgtEl>
                                      </p:cBhvr>
                                    </p:animEffect>
                                  </p:childTnLst>
                                </p:cTn>
                              </p:par>
                            </p:childTnLst>
                          </p:cTn>
                        </p:par>
                        <p:par>
                          <p:cTn id="83" fill="hold">
                            <p:stCondLst>
                              <p:cond delay="5050"/>
                            </p:stCondLst>
                            <p:childTnLst>
                              <p:par>
                                <p:cTn id="84" presetID="16" presetClass="entr" presetSubtype="37" fill="hold" nodeType="after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barn(outVertical)">
                                      <p:cBhvr>
                                        <p:cTn id="86" dur="500"/>
                                        <p:tgtEl>
                                          <p:spTgt spid="62"/>
                                        </p:tgtEl>
                                      </p:cBhvr>
                                    </p:animEffect>
                                  </p:childTnLst>
                                </p:cTn>
                              </p:par>
                            </p:childTnLst>
                          </p:cTn>
                        </p:par>
                        <p:par>
                          <p:cTn id="87" fill="hold">
                            <p:stCondLst>
                              <p:cond delay="5550"/>
                            </p:stCondLst>
                            <p:childTnLst>
                              <p:par>
                                <p:cTn id="88" presetID="53" presetClass="entr" presetSubtype="16" fill="hold" nodeType="afterEffect">
                                  <p:stCondLst>
                                    <p:cond delay="0"/>
                                  </p:stCondLst>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ppt_w</p:attrName>
                                        </p:attrNameLst>
                                      </p:cBhvr>
                                      <p:tavLst>
                                        <p:tav tm="0">
                                          <p:val>
                                            <p:fltVal val="0"/>
                                          </p:val>
                                        </p:tav>
                                        <p:tav tm="100000">
                                          <p:val>
                                            <p:strVal val="#ppt_w"/>
                                          </p:val>
                                        </p:tav>
                                      </p:tavLst>
                                    </p:anim>
                                    <p:anim calcmode="lin" valueType="num">
                                      <p:cBhvr>
                                        <p:cTn id="91" dur="500" fill="hold"/>
                                        <p:tgtEl>
                                          <p:spTgt spid="49"/>
                                        </p:tgtEl>
                                        <p:attrNameLst>
                                          <p:attrName>ppt_h</p:attrName>
                                        </p:attrNameLst>
                                      </p:cBhvr>
                                      <p:tavLst>
                                        <p:tav tm="0">
                                          <p:val>
                                            <p:fltVal val="0"/>
                                          </p:val>
                                        </p:tav>
                                        <p:tav tm="100000">
                                          <p:val>
                                            <p:strVal val="#ppt_h"/>
                                          </p:val>
                                        </p:tav>
                                      </p:tavLst>
                                    </p:anim>
                                    <p:animEffect transition="in" filter="fade">
                                      <p:cBhvr>
                                        <p:cTn id="92" dur="500"/>
                                        <p:tgtEl>
                                          <p:spTgt spid="49"/>
                                        </p:tgtEl>
                                      </p:cBhvr>
                                    </p:animEffect>
                                  </p:childTnLst>
                                </p:cTn>
                              </p:par>
                              <p:par>
                                <p:cTn id="93" presetID="53" presetClass="entr" presetSubtype="16" fill="hold" grpId="0" nodeType="withEffect">
                                  <p:stCondLst>
                                    <p:cond delay="0"/>
                                  </p:stCondLst>
                                  <p:iterate type="lt">
                                    <p:tmPct val="10000"/>
                                  </p:iterate>
                                  <p:childTnLst>
                                    <p:set>
                                      <p:cBhvr>
                                        <p:cTn id="94" dur="1" fill="hold">
                                          <p:stCondLst>
                                            <p:cond delay="0"/>
                                          </p:stCondLst>
                                        </p:cTn>
                                        <p:tgtEl>
                                          <p:spTgt spid="55"/>
                                        </p:tgtEl>
                                        <p:attrNameLst>
                                          <p:attrName>style.visibility</p:attrName>
                                        </p:attrNameLst>
                                      </p:cBhvr>
                                      <p:to>
                                        <p:strVal val="visible"/>
                                      </p:to>
                                    </p:set>
                                    <p:anim calcmode="lin" valueType="num">
                                      <p:cBhvr>
                                        <p:cTn id="95" dur="500" fill="hold"/>
                                        <p:tgtEl>
                                          <p:spTgt spid="55"/>
                                        </p:tgtEl>
                                        <p:attrNameLst>
                                          <p:attrName>ppt_w</p:attrName>
                                        </p:attrNameLst>
                                      </p:cBhvr>
                                      <p:tavLst>
                                        <p:tav tm="0">
                                          <p:val>
                                            <p:fltVal val="0"/>
                                          </p:val>
                                        </p:tav>
                                        <p:tav tm="100000">
                                          <p:val>
                                            <p:strVal val="#ppt_w"/>
                                          </p:val>
                                        </p:tav>
                                      </p:tavLst>
                                    </p:anim>
                                    <p:anim calcmode="lin" valueType="num">
                                      <p:cBhvr>
                                        <p:cTn id="96" dur="500" fill="hold"/>
                                        <p:tgtEl>
                                          <p:spTgt spid="55"/>
                                        </p:tgtEl>
                                        <p:attrNameLst>
                                          <p:attrName>ppt_h</p:attrName>
                                        </p:attrNameLst>
                                      </p:cBhvr>
                                      <p:tavLst>
                                        <p:tav tm="0">
                                          <p:val>
                                            <p:fltVal val="0"/>
                                          </p:val>
                                        </p:tav>
                                        <p:tav tm="100000">
                                          <p:val>
                                            <p:strVal val="#ppt_h"/>
                                          </p:val>
                                        </p:tav>
                                      </p:tavLst>
                                    </p:anim>
                                    <p:animEffect transition="in" filter="fade">
                                      <p:cBhvr>
                                        <p:cTn id="97" dur="500"/>
                                        <p:tgtEl>
                                          <p:spTgt spid="55"/>
                                        </p:tgtEl>
                                      </p:cBhvr>
                                    </p:animEffect>
                                  </p:childTnLst>
                                </p:cTn>
                              </p:par>
                              <p:par>
                                <p:cTn id="98" presetID="22" presetClass="entr" presetSubtype="1" fill="hold"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up)">
                                      <p:cBhvr>
                                        <p:cTn id="100" dur="500"/>
                                        <p:tgtEl>
                                          <p:spTgt spid="33"/>
                                        </p:tgtEl>
                                      </p:cBhvr>
                                    </p:animEffect>
                                  </p:childTnLst>
                                </p:cTn>
                              </p:par>
                            </p:childTnLst>
                          </p:cTn>
                        </p:par>
                        <p:par>
                          <p:cTn id="101" fill="hold">
                            <p:stCondLst>
                              <p:cond delay="6200"/>
                            </p:stCondLst>
                            <p:childTnLst>
                              <p:par>
                                <p:cTn id="102" presetID="16" presetClass="entr" presetSubtype="37" fill="hold" nodeType="afterEffect">
                                  <p:stCondLst>
                                    <p:cond delay="0"/>
                                  </p:stCondLst>
                                  <p:childTnLst>
                                    <p:set>
                                      <p:cBhvr>
                                        <p:cTn id="103" dur="1" fill="hold">
                                          <p:stCondLst>
                                            <p:cond delay="0"/>
                                          </p:stCondLst>
                                        </p:cTn>
                                        <p:tgtEl>
                                          <p:spTgt spid="65"/>
                                        </p:tgtEl>
                                        <p:attrNameLst>
                                          <p:attrName>style.visibility</p:attrName>
                                        </p:attrNameLst>
                                      </p:cBhvr>
                                      <p:to>
                                        <p:strVal val="visible"/>
                                      </p:to>
                                    </p:set>
                                    <p:animEffect transition="in" filter="barn(outVertical)">
                                      <p:cBhvr>
                                        <p:cTn id="10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34" grpId="0" animBg="1"/>
      <p:bldP spid="35" grpId="0" animBg="1"/>
      <p:bldP spid="36" grpId="0" animBg="1"/>
      <p:bldP spid="37" grpId="0" animBg="1"/>
      <p:bldP spid="52" grpId="0"/>
      <p:bldP spid="53" grpId="0"/>
      <p:bldP spid="54" grpId="0"/>
      <p:bldP spid="5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p:cNvSpPr txBox="1"/>
          <p:nvPr/>
        </p:nvSpPr>
        <p:spPr>
          <a:xfrm>
            <a:off x="6465428" y="2467612"/>
            <a:ext cx="1718961" cy="1015663"/>
          </a:xfrm>
          <a:prstGeom prst="rect">
            <a:avLst/>
          </a:prstGeom>
          <a:noFill/>
        </p:spPr>
        <p:txBody>
          <a:bodyPr wrap="square" rtlCol="0">
            <a:spAutoFit/>
          </a:bodyPr>
          <a:lstStyle/>
          <a:p>
            <a:pPr algn="ctr"/>
            <a:r>
              <a:rPr lang="zh-CN" altLang="en-US" sz="6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谢</a:t>
            </a:r>
          </a:p>
        </p:txBody>
      </p:sp>
      <p:sp>
        <p:nvSpPr>
          <p:cNvPr id="9" name="文本框 8"/>
          <p:cNvSpPr txBox="1"/>
          <p:nvPr/>
        </p:nvSpPr>
        <p:spPr>
          <a:xfrm>
            <a:off x="5952646" y="1701714"/>
            <a:ext cx="5146274" cy="923330"/>
          </a:xfrm>
          <a:prstGeom prst="rect">
            <a:avLst/>
          </a:prstGeom>
          <a:noFill/>
        </p:spPr>
        <p:txBody>
          <a:bodyPr wrap="square" rtlCol="0">
            <a:spAutoFit/>
          </a:bodyPr>
          <a:lstStyle/>
          <a:p>
            <a:pPr algn="ctr"/>
            <a:r>
              <a:rPr lang="en-US" altLang="zh-CN" sz="5400" b="1" dirty="0">
                <a:gradFill>
                  <a:gsLst>
                    <a:gs pos="42000">
                      <a:schemeClr val="bg1"/>
                    </a:gs>
                    <a:gs pos="96000">
                      <a:schemeClr val="tx1">
                        <a:lumMod val="65000"/>
                        <a:lumOff val="35000"/>
                      </a:schemeClr>
                    </a:gs>
                  </a:gsLst>
                  <a:lin ang="5400000" scaled="0"/>
                </a:gradFill>
                <a:cs typeface="+mn-ea"/>
                <a:sym typeface="+mn-lt"/>
              </a:rPr>
              <a:t>THANK . YOU</a:t>
            </a:r>
            <a:endParaRPr lang="zh-CN" altLang="en-US" sz="5400" b="1" dirty="0">
              <a:gradFill>
                <a:gsLst>
                  <a:gs pos="42000">
                    <a:schemeClr val="bg1"/>
                  </a:gs>
                  <a:gs pos="96000">
                    <a:schemeClr val="tx1">
                      <a:lumMod val="65000"/>
                      <a:lumOff val="35000"/>
                    </a:schemeClr>
                  </a:gs>
                </a:gsLst>
                <a:lin ang="5400000" scaled="0"/>
              </a:gradFill>
              <a:cs typeface="+mn-ea"/>
              <a:sym typeface="+mn-lt"/>
            </a:endParaRPr>
          </a:p>
        </p:txBody>
      </p:sp>
      <p:sp>
        <p:nvSpPr>
          <p:cNvPr id="14" name="矩形 13"/>
          <p:cNvSpPr/>
          <p:nvPr/>
        </p:nvSpPr>
        <p:spPr>
          <a:xfrm>
            <a:off x="367863" y="313839"/>
            <a:ext cx="1072730" cy="461665"/>
          </a:xfrm>
          <a:prstGeom prst="rect">
            <a:avLst/>
          </a:prstGeom>
        </p:spPr>
        <p:txBody>
          <a:bodyPr wrap="none">
            <a:spAutoFit/>
          </a:bodyPr>
          <a:lstStyle/>
          <a:p>
            <a:pPr algn="ctr"/>
            <a:r>
              <a:rPr lang="en-US" altLang="zh-CN" sz="2400" dirty="0">
                <a:solidFill>
                  <a:schemeClr val="bg1"/>
                </a:solidFill>
                <a:effectLst>
                  <a:outerShdw blurRad="25400" dist="25400" dir="2700000" algn="tl">
                    <a:srgbClr val="000000">
                      <a:alpha val="25000"/>
                    </a:srgbClr>
                  </a:outerShdw>
                </a:effectLst>
                <a:cs typeface="+mn-ea"/>
                <a:sym typeface="+mn-lt"/>
              </a:rPr>
              <a:t>LOGO</a:t>
            </a:r>
            <a:endParaRPr lang="zh-CN" altLang="en-US" sz="2400" dirty="0">
              <a:solidFill>
                <a:schemeClr val="bg1"/>
              </a:solidFill>
              <a:effectLst>
                <a:outerShdw blurRad="25400" dist="25400" dir="2700000" algn="tl">
                  <a:srgbClr val="000000">
                    <a:alpha val="25000"/>
                  </a:srgbClr>
                </a:outerShdw>
              </a:effectLst>
              <a:cs typeface="+mn-ea"/>
              <a:sym typeface="+mn-lt"/>
            </a:endParaRPr>
          </a:p>
        </p:txBody>
      </p:sp>
      <p:sp>
        <p:nvSpPr>
          <p:cNvPr id="17" name="文本框 16"/>
          <p:cNvSpPr txBox="1"/>
          <p:nvPr/>
        </p:nvSpPr>
        <p:spPr>
          <a:xfrm>
            <a:off x="7273982" y="2467612"/>
            <a:ext cx="1718961" cy="1015663"/>
          </a:xfrm>
          <a:prstGeom prst="rect">
            <a:avLst/>
          </a:prstGeom>
          <a:noFill/>
        </p:spPr>
        <p:txBody>
          <a:bodyPr wrap="square" rtlCol="0">
            <a:spAutoFit/>
          </a:bodyPr>
          <a:lstStyle/>
          <a:p>
            <a:pPr algn="ctr"/>
            <a:r>
              <a:rPr lang="zh-CN" altLang="en-US" sz="6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谢</a:t>
            </a:r>
          </a:p>
        </p:txBody>
      </p:sp>
      <p:sp>
        <p:nvSpPr>
          <p:cNvPr id="18" name="文本框 17"/>
          <p:cNvSpPr txBox="1"/>
          <p:nvPr/>
        </p:nvSpPr>
        <p:spPr>
          <a:xfrm>
            <a:off x="8082536" y="2467612"/>
            <a:ext cx="1718961" cy="1015663"/>
          </a:xfrm>
          <a:prstGeom prst="rect">
            <a:avLst/>
          </a:prstGeom>
          <a:noFill/>
        </p:spPr>
        <p:txBody>
          <a:bodyPr wrap="square" rtlCol="0">
            <a:spAutoFit/>
          </a:bodyPr>
          <a:lstStyle/>
          <a:p>
            <a:pPr algn="ctr"/>
            <a:r>
              <a:rPr lang="zh-CN" altLang="en-US" sz="6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观</a:t>
            </a:r>
          </a:p>
        </p:txBody>
      </p:sp>
      <p:sp>
        <p:nvSpPr>
          <p:cNvPr id="19" name="文本框 18"/>
          <p:cNvSpPr txBox="1"/>
          <p:nvPr/>
        </p:nvSpPr>
        <p:spPr>
          <a:xfrm>
            <a:off x="8891091" y="2467612"/>
            <a:ext cx="1718961" cy="1015663"/>
          </a:xfrm>
          <a:prstGeom prst="rect">
            <a:avLst/>
          </a:prstGeom>
          <a:noFill/>
        </p:spPr>
        <p:txBody>
          <a:bodyPr wrap="square" rtlCol="0">
            <a:spAutoFit/>
          </a:bodyPr>
          <a:lstStyle/>
          <a:p>
            <a:pPr algn="ctr"/>
            <a:r>
              <a:rPr lang="zh-CN" altLang="en-US" sz="6000" dirty="0">
                <a:gradFill>
                  <a:gsLst>
                    <a:gs pos="0">
                      <a:srgbClr val="F2DF6A"/>
                    </a:gs>
                    <a:gs pos="100000">
                      <a:srgbClr val="AB622C"/>
                    </a:gs>
                  </a:gsLst>
                  <a:lin ang="0" scaled="0"/>
                </a:gradFill>
                <a:effectLst>
                  <a:outerShdw blurRad="25400" dist="25400" dir="2700000" algn="tl">
                    <a:srgbClr val="000000">
                      <a:alpha val="20000"/>
                    </a:srgbClr>
                  </a:outerShdw>
                </a:effectLst>
                <a:cs typeface="+mn-ea"/>
                <a:sym typeface="+mn-lt"/>
              </a:rPr>
              <a:t>看</a:t>
            </a:r>
          </a:p>
        </p:txBody>
      </p:sp>
    </p:spTree>
    <p:extLst>
      <p:ext uri="{BB962C8B-B14F-4D97-AF65-F5344CB8AC3E}">
        <p14:creationId xmlns:p14="http://schemas.microsoft.com/office/powerpoint/2010/main" val="80639391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1" presetClass="entr" presetSubtype="0" fill="hold" grpId="0" nodeType="withEffect">
                                  <p:stCondLst>
                                    <p:cond delay="25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par>
                                <p:cTn id="17" presetID="41" presetClass="entr" presetSubtype="0" fill="hold" grpId="0" nodeType="withEffect">
                                  <p:stCondLst>
                                    <p:cond delay="75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par>
                                <p:cTn id="24" presetID="41" presetClass="entr" presetSubtype="0" fill="hold" grpId="0" nodeType="withEffect">
                                  <p:stCondLst>
                                    <p:cond delay="250"/>
                                  </p:stCondLst>
                                  <p:iterate type="lt">
                                    <p:tmPct val="10000"/>
                                  </p:iterate>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7"/>
                                        </p:tgtEl>
                                        <p:attrNameLst>
                                          <p:attrName>ppt_y</p:attrName>
                                        </p:attrNameLst>
                                      </p:cBhvr>
                                      <p:tavLst>
                                        <p:tav tm="0">
                                          <p:val>
                                            <p:strVal val="#ppt_y"/>
                                          </p:val>
                                        </p:tav>
                                        <p:tav tm="100000">
                                          <p:val>
                                            <p:strVal val="#ppt_y"/>
                                          </p:val>
                                        </p:tav>
                                      </p:tavLst>
                                    </p:anim>
                                    <p:anim calcmode="lin" valueType="num">
                                      <p:cBhvr>
                                        <p:cTn id="2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7"/>
                                        </p:tgtEl>
                                      </p:cBhvr>
                                    </p:animEffect>
                                  </p:childTnLst>
                                </p:cTn>
                              </p:par>
                              <p:par>
                                <p:cTn id="31" presetID="41" presetClass="entr" presetSubtype="0" fill="hold" grpId="0" nodeType="withEffect">
                                  <p:stCondLst>
                                    <p:cond delay="250"/>
                                  </p:stCondLst>
                                  <p:iterate type="lt">
                                    <p:tmPct val="10000"/>
                                  </p:iterate>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8"/>
                                        </p:tgtEl>
                                        <p:attrNameLst>
                                          <p:attrName>ppt_y</p:attrName>
                                        </p:attrNameLst>
                                      </p:cBhvr>
                                      <p:tavLst>
                                        <p:tav tm="0">
                                          <p:val>
                                            <p:strVal val="#ppt_y"/>
                                          </p:val>
                                        </p:tav>
                                        <p:tav tm="100000">
                                          <p:val>
                                            <p:strVal val="#ppt_y"/>
                                          </p:val>
                                        </p:tav>
                                      </p:tavLst>
                                    </p:anim>
                                    <p:anim calcmode="lin" valueType="num">
                                      <p:cBhvr>
                                        <p:cTn id="3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8"/>
                                        </p:tgtEl>
                                      </p:cBhvr>
                                    </p:animEffect>
                                  </p:childTnLst>
                                </p:cTn>
                              </p:par>
                              <p:par>
                                <p:cTn id="38" presetID="41" presetClass="entr" presetSubtype="0" fill="hold" grpId="0" nodeType="withEffect">
                                  <p:stCondLst>
                                    <p:cond delay="250"/>
                                  </p:stCondLst>
                                  <p:iterate type="lt">
                                    <p:tmPct val="10000"/>
                                  </p:iterate>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9"/>
                                        </p:tgtEl>
                                        <p:attrNameLst>
                                          <p:attrName>ppt_y</p:attrName>
                                        </p:attrNameLst>
                                      </p:cBhvr>
                                      <p:tavLst>
                                        <p:tav tm="0">
                                          <p:val>
                                            <p:strVal val="#ppt_y"/>
                                          </p:val>
                                        </p:tav>
                                        <p:tav tm="100000">
                                          <p:val>
                                            <p:strVal val="#ppt_y"/>
                                          </p:val>
                                        </p:tav>
                                      </p:tavLst>
                                    </p:anim>
                                    <p:anim calcmode="lin" valueType="num">
                                      <p:cBhvr>
                                        <p:cTn id="4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4"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1607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2205318" y="1907318"/>
            <a:ext cx="7781364" cy="497380"/>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zh-CN" altLang="en-US" sz="1200" dirty="0">
                <a:solidFill>
                  <a:prstClr val="white">
                    <a:lumMod val="65000"/>
                  </a:prstClr>
                </a:solidFill>
                <a:cs typeface="+mn-ea"/>
                <a:sym typeface="+mn-lt"/>
              </a:rPr>
              <a:t>点击输入简要文字解说，解说文字尽量概括精炼，不用多余的文字修饰简洁精准。点击输入简要文字解说，解说文字尽量概括精炼，不用多余的文字修饰，</a:t>
            </a:r>
          </a:p>
        </p:txBody>
      </p:sp>
      <p:sp>
        <p:nvSpPr>
          <p:cNvPr id="2" name="矩形 1"/>
          <p:cNvSpPr/>
          <p:nvPr/>
        </p:nvSpPr>
        <p:spPr>
          <a:xfrm>
            <a:off x="982663" y="2897436"/>
            <a:ext cx="3247814" cy="3087439"/>
          </a:xfrm>
          <a:prstGeom prst="rect">
            <a:avLst/>
          </a:prstGeom>
          <a:gradFill>
            <a:gsLst>
              <a:gs pos="0">
                <a:srgbClr val="F2DF6A"/>
              </a:gs>
              <a:gs pos="88000">
                <a:srgbClr val="AB622C"/>
              </a:gs>
            </a:gsLst>
            <a:lin ang="2700000" scaled="0"/>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4472093" y="2897435"/>
            <a:ext cx="3247814" cy="3087439"/>
          </a:xfrm>
          <a:prstGeom prst="rect">
            <a:avLst/>
          </a:prstGeom>
          <a:solidFill>
            <a:schemeClr val="bg1"/>
          </a:solidFill>
          <a:ln w="12700" cap="flat" cmpd="sng" algn="ctr">
            <a:solidFill>
              <a:schemeClr val="bg1">
                <a:lumMod val="75000"/>
              </a:schemeClr>
            </a:solidFill>
            <a:prstDash val="solid"/>
            <a:miter lim="800000"/>
          </a:ln>
          <a:effectLst/>
        </p:spPr>
        <p:txBody>
          <a:bodyPr rtlCol="0" anchor="ctr"/>
          <a:lstStyle/>
          <a:p>
            <a:pPr algn="ctr"/>
            <a:endParaRPr lang="zh-CN" altLang="en-US" kern="0" dirty="0">
              <a:solidFill>
                <a:prstClr val="white"/>
              </a:solidFill>
              <a:cs typeface="+mn-ea"/>
              <a:sym typeface="+mn-lt"/>
            </a:endParaRPr>
          </a:p>
        </p:txBody>
      </p:sp>
      <p:sp>
        <p:nvSpPr>
          <p:cNvPr id="8" name="矩形 7"/>
          <p:cNvSpPr/>
          <p:nvPr/>
        </p:nvSpPr>
        <p:spPr>
          <a:xfrm>
            <a:off x="7961523" y="2897434"/>
            <a:ext cx="3247814" cy="3087439"/>
          </a:xfrm>
          <a:prstGeom prst="rect">
            <a:avLst/>
          </a:prstGeom>
          <a:solidFill>
            <a:schemeClr val="bg1"/>
          </a:solidFill>
          <a:ln w="12700" cap="flat" cmpd="sng" algn="ctr">
            <a:solidFill>
              <a:schemeClr val="bg1">
                <a:lumMod val="75000"/>
              </a:schemeClr>
            </a:solidFill>
            <a:prstDash val="solid"/>
            <a:miter lim="800000"/>
          </a:ln>
          <a:effectLst/>
        </p:spPr>
        <p:txBody>
          <a:bodyPr rtlCol="0" anchor="ctr"/>
          <a:lstStyle/>
          <a:p>
            <a:pPr algn="ctr"/>
            <a:endParaRPr lang="zh-CN" altLang="en-US" kern="0" dirty="0">
              <a:solidFill>
                <a:prstClr val="white"/>
              </a:solidFill>
              <a:cs typeface="+mn-ea"/>
              <a:sym typeface="+mn-lt"/>
            </a:endParaRPr>
          </a:p>
        </p:txBody>
      </p:sp>
      <p:grpSp>
        <p:nvGrpSpPr>
          <p:cNvPr id="9" name="Group 1"/>
          <p:cNvGrpSpPr/>
          <p:nvPr/>
        </p:nvGrpSpPr>
        <p:grpSpPr>
          <a:xfrm>
            <a:off x="9314746" y="3388465"/>
            <a:ext cx="600218" cy="526925"/>
            <a:chOff x="5220229" y="4842935"/>
            <a:chExt cx="481012" cy="422275"/>
          </a:xfrm>
          <a:solidFill>
            <a:srgbClr val="282828"/>
          </a:solidFill>
        </p:grpSpPr>
        <p:sp>
          <p:nvSpPr>
            <p:cNvPr id="10" name="Freeform 25"/>
            <p:cNvSpPr>
              <a:spLocks/>
            </p:cNvSpPr>
            <p:nvPr/>
          </p:nvSpPr>
          <p:spPr bwMode="auto">
            <a:xfrm>
              <a:off x="5294841" y="4919135"/>
              <a:ext cx="173037" cy="112713"/>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1" name="Freeform 26"/>
            <p:cNvSpPr>
              <a:spLocks noEditPoints="1"/>
            </p:cNvSpPr>
            <p:nvPr/>
          </p:nvSpPr>
          <p:spPr bwMode="auto">
            <a:xfrm>
              <a:off x="5220229" y="4842935"/>
              <a:ext cx="481012" cy="422275"/>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grpSp>
        <p:nvGrpSpPr>
          <p:cNvPr id="12" name="组合 11"/>
          <p:cNvGrpSpPr/>
          <p:nvPr/>
        </p:nvGrpSpPr>
        <p:grpSpPr>
          <a:xfrm>
            <a:off x="5769272" y="3388465"/>
            <a:ext cx="637856" cy="550696"/>
            <a:chOff x="1531670" y="2150461"/>
            <a:chExt cx="511175" cy="441325"/>
          </a:xfrm>
          <a:solidFill>
            <a:srgbClr val="282828"/>
          </a:solidFill>
        </p:grpSpPr>
        <p:sp>
          <p:nvSpPr>
            <p:cNvPr id="13" name="Freeform 69"/>
            <p:cNvSpPr>
              <a:spLocks noEditPoints="1"/>
            </p:cNvSpPr>
            <p:nvPr/>
          </p:nvSpPr>
          <p:spPr bwMode="auto">
            <a:xfrm>
              <a:off x="1531670" y="2150461"/>
              <a:ext cx="511175" cy="441325"/>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4" name="Freeform 70"/>
            <p:cNvSpPr>
              <a:spLocks/>
            </p:cNvSpPr>
            <p:nvPr/>
          </p:nvSpPr>
          <p:spPr bwMode="auto">
            <a:xfrm>
              <a:off x="1620570" y="2240948"/>
              <a:ext cx="71437"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grpSp>
      <p:sp>
        <p:nvSpPr>
          <p:cNvPr id="15" name="Freeform 71"/>
          <p:cNvSpPr>
            <a:spLocks noEditPoints="1"/>
          </p:cNvSpPr>
          <p:nvPr/>
        </p:nvSpPr>
        <p:spPr bwMode="auto">
          <a:xfrm>
            <a:off x="2306461" y="3388465"/>
            <a:ext cx="600218" cy="431840"/>
          </a:xfrm>
          <a:custGeom>
            <a:avLst/>
            <a:gdLst>
              <a:gd name="T0" fmla="*/ 104 w 128"/>
              <a:gd name="T1" fmla="*/ 33 h 92"/>
              <a:gd name="T2" fmla="*/ 68 w 128"/>
              <a:gd name="T3" fmla="*/ 0 h 92"/>
              <a:gd name="T4" fmla="*/ 35 w 128"/>
              <a:gd name="T5" fmla="*/ 21 h 92"/>
              <a:gd name="T6" fmla="*/ 30 w 128"/>
              <a:gd name="T7" fmla="*/ 20 h 92"/>
              <a:gd name="T8" fmla="*/ 12 w 128"/>
              <a:gd name="T9" fmla="*/ 38 h 92"/>
              <a:gd name="T10" fmla="*/ 13 w 128"/>
              <a:gd name="T11" fmla="*/ 44 h 92"/>
              <a:gd name="T12" fmla="*/ 0 w 128"/>
              <a:gd name="T13" fmla="*/ 66 h 92"/>
              <a:gd name="T14" fmla="*/ 26 w 128"/>
              <a:gd name="T15" fmla="*/ 92 h 92"/>
              <a:gd name="T16" fmla="*/ 26 w 128"/>
              <a:gd name="T17" fmla="*/ 92 h 92"/>
              <a:gd name="T18" fmla="*/ 98 w 128"/>
              <a:gd name="T19" fmla="*/ 92 h 92"/>
              <a:gd name="T20" fmla="*/ 98 w 128"/>
              <a:gd name="T21" fmla="*/ 92 h 92"/>
              <a:gd name="T22" fmla="*/ 128 w 128"/>
              <a:gd name="T23" fmla="*/ 62 h 92"/>
              <a:gd name="T24" fmla="*/ 104 w 128"/>
              <a:gd name="T25" fmla="*/ 33 h 92"/>
              <a:gd name="T26" fmla="*/ 98 w 128"/>
              <a:gd name="T27" fmla="*/ 84 h 92"/>
              <a:gd name="T28" fmla="*/ 98 w 128"/>
              <a:gd name="T29" fmla="*/ 84 h 92"/>
              <a:gd name="T30" fmla="*/ 26 w 128"/>
              <a:gd name="T31" fmla="*/ 84 h 92"/>
              <a:gd name="T32" fmla="*/ 8 w 128"/>
              <a:gd name="T33" fmla="*/ 66 h 92"/>
              <a:gd name="T34" fmla="*/ 17 w 128"/>
              <a:gd name="T35" fmla="*/ 51 h 92"/>
              <a:gd name="T36" fmla="*/ 21 w 128"/>
              <a:gd name="T37" fmla="*/ 41 h 92"/>
              <a:gd name="T38" fmla="*/ 20 w 128"/>
              <a:gd name="T39" fmla="*/ 38 h 92"/>
              <a:gd name="T40" fmla="*/ 30 w 128"/>
              <a:gd name="T41" fmla="*/ 28 h 92"/>
              <a:gd name="T42" fmla="*/ 35 w 128"/>
              <a:gd name="T43" fmla="*/ 29 h 92"/>
              <a:gd name="T44" fmla="*/ 43 w 128"/>
              <a:gd name="T45" fmla="*/ 24 h 92"/>
              <a:gd name="T46" fmla="*/ 68 w 128"/>
              <a:gd name="T47" fmla="*/ 8 h 92"/>
              <a:gd name="T48" fmla="*/ 96 w 128"/>
              <a:gd name="T49" fmla="*/ 33 h 92"/>
              <a:gd name="T50" fmla="*/ 102 w 128"/>
              <a:gd name="T51" fmla="*/ 40 h 92"/>
              <a:gd name="T52" fmla="*/ 120 w 128"/>
              <a:gd name="T53" fmla="*/ 62 h 92"/>
              <a:gd name="T54" fmla="*/ 98 w 128"/>
              <a:gd name="T55"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92">
                <a:moveTo>
                  <a:pt x="104" y="33"/>
                </a:moveTo>
                <a:cubicBezTo>
                  <a:pt x="102" y="14"/>
                  <a:pt x="87" y="0"/>
                  <a:pt x="68" y="0"/>
                </a:cubicBezTo>
                <a:cubicBezTo>
                  <a:pt x="54" y="0"/>
                  <a:pt x="41" y="9"/>
                  <a:pt x="35" y="21"/>
                </a:cubicBezTo>
                <a:cubicBezTo>
                  <a:pt x="34" y="20"/>
                  <a:pt x="32" y="20"/>
                  <a:pt x="30" y="20"/>
                </a:cubicBezTo>
                <a:cubicBezTo>
                  <a:pt x="20" y="20"/>
                  <a:pt x="12" y="28"/>
                  <a:pt x="12" y="38"/>
                </a:cubicBezTo>
                <a:cubicBezTo>
                  <a:pt x="12" y="40"/>
                  <a:pt x="12" y="42"/>
                  <a:pt x="13" y="44"/>
                </a:cubicBezTo>
                <a:cubicBezTo>
                  <a:pt x="5" y="48"/>
                  <a:pt x="0" y="56"/>
                  <a:pt x="0" y="66"/>
                </a:cubicBezTo>
                <a:cubicBezTo>
                  <a:pt x="0" y="80"/>
                  <a:pt x="12" y="92"/>
                  <a:pt x="26" y="92"/>
                </a:cubicBezTo>
                <a:cubicBezTo>
                  <a:pt x="26" y="92"/>
                  <a:pt x="26" y="92"/>
                  <a:pt x="26" y="92"/>
                </a:cubicBezTo>
                <a:cubicBezTo>
                  <a:pt x="98" y="92"/>
                  <a:pt x="98" y="92"/>
                  <a:pt x="98" y="92"/>
                </a:cubicBezTo>
                <a:cubicBezTo>
                  <a:pt x="98" y="92"/>
                  <a:pt x="98" y="92"/>
                  <a:pt x="98" y="92"/>
                </a:cubicBezTo>
                <a:cubicBezTo>
                  <a:pt x="115" y="92"/>
                  <a:pt x="128" y="79"/>
                  <a:pt x="128" y="62"/>
                </a:cubicBezTo>
                <a:cubicBezTo>
                  <a:pt x="128" y="47"/>
                  <a:pt x="118" y="35"/>
                  <a:pt x="104" y="33"/>
                </a:cubicBezTo>
                <a:close/>
                <a:moveTo>
                  <a:pt x="98" y="84"/>
                </a:moveTo>
                <a:cubicBezTo>
                  <a:pt x="98" y="84"/>
                  <a:pt x="98" y="84"/>
                  <a:pt x="98" y="84"/>
                </a:cubicBezTo>
                <a:cubicBezTo>
                  <a:pt x="26" y="84"/>
                  <a:pt x="26" y="84"/>
                  <a:pt x="26" y="84"/>
                </a:cubicBezTo>
                <a:cubicBezTo>
                  <a:pt x="16" y="84"/>
                  <a:pt x="8" y="76"/>
                  <a:pt x="8" y="66"/>
                </a:cubicBezTo>
                <a:cubicBezTo>
                  <a:pt x="8" y="60"/>
                  <a:pt x="11" y="54"/>
                  <a:pt x="17" y="51"/>
                </a:cubicBezTo>
                <a:cubicBezTo>
                  <a:pt x="23" y="47"/>
                  <a:pt x="23" y="47"/>
                  <a:pt x="21" y="41"/>
                </a:cubicBezTo>
                <a:cubicBezTo>
                  <a:pt x="20" y="40"/>
                  <a:pt x="20" y="39"/>
                  <a:pt x="20" y="38"/>
                </a:cubicBezTo>
                <a:cubicBezTo>
                  <a:pt x="20" y="32"/>
                  <a:pt x="24" y="28"/>
                  <a:pt x="30" y="28"/>
                </a:cubicBezTo>
                <a:cubicBezTo>
                  <a:pt x="30" y="28"/>
                  <a:pt x="33" y="28"/>
                  <a:pt x="35" y="29"/>
                </a:cubicBezTo>
                <a:cubicBezTo>
                  <a:pt x="40" y="31"/>
                  <a:pt x="41" y="29"/>
                  <a:pt x="43" y="24"/>
                </a:cubicBezTo>
                <a:cubicBezTo>
                  <a:pt x="47" y="14"/>
                  <a:pt x="57" y="8"/>
                  <a:pt x="68" y="8"/>
                </a:cubicBezTo>
                <a:cubicBezTo>
                  <a:pt x="82" y="8"/>
                  <a:pt x="94" y="19"/>
                  <a:pt x="96" y="33"/>
                </a:cubicBezTo>
                <a:cubicBezTo>
                  <a:pt x="96" y="39"/>
                  <a:pt x="96" y="39"/>
                  <a:pt x="102" y="40"/>
                </a:cubicBezTo>
                <a:cubicBezTo>
                  <a:pt x="112" y="42"/>
                  <a:pt x="120" y="51"/>
                  <a:pt x="120" y="62"/>
                </a:cubicBezTo>
                <a:cubicBezTo>
                  <a:pt x="120" y="74"/>
                  <a:pt x="110" y="84"/>
                  <a:pt x="98"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solidFill>
                <a:prstClr val="black"/>
              </a:solidFill>
              <a:cs typeface="+mn-ea"/>
              <a:sym typeface="+mn-lt"/>
            </a:endParaRPr>
          </a:p>
        </p:txBody>
      </p:sp>
      <p:sp>
        <p:nvSpPr>
          <p:cNvPr id="16" name="矩形 15"/>
          <p:cNvSpPr/>
          <p:nvPr/>
        </p:nvSpPr>
        <p:spPr>
          <a:xfrm>
            <a:off x="1404734" y="4152086"/>
            <a:ext cx="2403672" cy="1061829"/>
          </a:xfrm>
          <a:prstGeom prst="rect">
            <a:avLst/>
          </a:prstGeom>
        </p:spPr>
        <p:txBody>
          <a:bodyPr wrap="square">
            <a:spAutoFit/>
          </a:bodyPr>
          <a:lstStyle/>
          <a:p>
            <a:pPr algn="ctr">
              <a:lnSpc>
                <a:spcPct val="150000"/>
              </a:lnSpc>
            </a:pPr>
            <a:r>
              <a:rPr lang="zh-CN" altLang="en-US" dirty="0">
                <a:solidFill>
                  <a:schemeClr val="bg1"/>
                </a:solidFill>
                <a:cs typeface="+mn-ea"/>
                <a:sym typeface="+mn-lt"/>
              </a:rPr>
              <a:t>添加您的标题</a:t>
            </a:r>
            <a:endParaRPr lang="en-US" altLang="zh-CN" sz="1200" dirty="0">
              <a:solidFill>
                <a:schemeClr val="bg1"/>
              </a:solidFill>
              <a:cs typeface="+mn-ea"/>
              <a:sym typeface="+mn-lt"/>
            </a:endParaRPr>
          </a:p>
          <a:p>
            <a:pPr algn="ctr">
              <a:lnSpc>
                <a:spcPct val="150000"/>
              </a:lnSpc>
            </a:pPr>
            <a:r>
              <a:rPr lang="zh-CN" altLang="en-US" sz="1200" dirty="0">
                <a:solidFill>
                  <a:schemeClr val="bg1">
                    <a:alpha val="80000"/>
                  </a:schemeClr>
                </a:solidFill>
                <a:cs typeface="+mn-ea"/>
                <a:sym typeface="+mn-lt"/>
              </a:rPr>
              <a:t>添加您的标题点击输入简要文字解说，解说文字尽量概括精炼</a:t>
            </a:r>
          </a:p>
        </p:txBody>
      </p:sp>
      <p:sp>
        <p:nvSpPr>
          <p:cNvPr id="17" name="矩形 16"/>
          <p:cNvSpPr/>
          <p:nvPr/>
        </p:nvSpPr>
        <p:spPr>
          <a:xfrm>
            <a:off x="4894164" y="4152086"/>
            <a:ext cx="2403672" cy="1061829"/>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cs typeface="+mn-ea"/>
                <a:sym typeface="+mn-lt"/>
              </a:rPr>
              <a:t>添加您的标题</a:t>
            </a:r>
            <a:endParaRPr lang="en-US" altLang="zh-CN" sz="1200" dirty="0">
              <a:solidFill>
                <a:schemeClr val="tx1">
                  <a:lumMod val="85000"/>
                  <a:lumOff val="15000"/>
                </a:schemeClr>
              </a:solidFill>
              <a:cs typeface="+mn-ea"/>
              <a:sym typeface="+mn-lt"/>
            </a:endParaRPr>
          </a:p>
          <a:p>
            <a:pPr algn="ctr">
              <a:lnSpc>
                <a:spcPct val="150000"/>
              </a:lnSpc>
            </a:pPr>
            <a:r>
              <a:rPr lang="zh-CN" altLang="en-US" sz="1200" dirty="0">
                <a:solidFill>
                  <a:schemeClr val="tx1">
                    <a:lumMod val="50000"/>
                    <a:lumOff val="50000"/>
                  </a:schemeClr>
                </a:solidFill>
                <a:cs typeface="+mn-ea"/>
                <a:sym typeface="+mn-lt"/>
              </a:rPr>
              <a:t>添加您的标题点击输入简要文字解说，解说文字尽量概括精炼</a:t>
            </a:r>
          </a:p>
        </p:txBody>
      </p:sp>
      <p:sp>
        <p:nvSpPr>
          <p:cNvPr id="18" name="矩形 17"/>
          <p:cNvSpPr/>
          <p:nvPr/>
        </p:nvSpPr>
        <p:spPr>
          <a:xfrm>
            <a:off x="8383594" y="4152086"/>
            <a:ext cx="2403672" cy="1061829"/>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cs typeface="+mn-ea"/>
                <a:sym typeface="+mn-lt"/>
              </a:rPr>
              <a:t>添加您的标题</a:t>
            </a:r>
            <a:endParaRPr lang="en-US" altLang="zh-CN" sz="1200" dirty="0">
              <a:solidFill>
                <a:schemeClr val="tx1">
                  <a:lumMod val="85000"/>
                  <a:lumOff val="15000"/>
                </a:schemeClr>
              </a:solidFill>
              <a:cs typeface="+mn-ea"/>
              <a:sym typeface="+mn-lt"/>
            </a:endParaRPr>
          </a:p>
          <a:p>
            <a:pPr algn="ctr">
              <a:lnSpc>
                <a:spcPct val="150000"/>
              </a:lnSpc>
            </a:pPr>
            <a:r>
              <a:rPr lang="zh-CN" altLang="en-US" sz="1200" dirty="0">
                <a:solidFill>
                  <a:schemeClr val="tx1">
                    <a:lumMod val="50000"/>
                    <a:lumOff val="50000"/>
                  </a:schemeClr>
                </a:solidFill>
                <a:cs typeface="+mn-ea"/>
                <a:sym typeface="+mn-lt"/>
              </a:rPr>
              <a:t>添加您的标题点击输入简要文字解说，解说文字尽量概括精炼</a:t>
            </a:r>
          </a:p>
        </p:txBody>
      </p:sp>
      <p:sp>
        <p:nvSpPr>
          <p:cNvPr id="4" name="文本框 3"/>
          <p:cNvSpPr txBox="1"/>
          <p:nvPr/>
        </p:nvSpPr>
        <p:spPr>
          <a:xfrm>
            <a:off x="896645" y="1429305"/>
            <a:ext cx="1677879"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extLst>
      <p:ext uri="{BB962C8B-B14F-4D97-AF65-F5344CB8AC3E}">
        <p14:creationId xmlns:p14="http://schemas.microsoft.com/office/powerpoint/2010/main" val="393354702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100000" fill="hold" grpId="1" nodeType="withEffect">
                                  <p:stCondLst>
                                    <p:cond delay="1000"/>
                                  </p:stCondLst>
                                  <p:childTnLst>
                                    <p:animMotion origin="layout" path="M 0 2.22222E-6 L 0 -0.08658 " pathEditMode="relative" rAng="0" ptsTypes="AA">
                                      <p:cBhvr>
                                        <p:cTn id="9" dur="1000" spd="-100000" fill="hold"/>
                                        <p:tgtEl>
                                          <p:spTgt spid="3"/>
                                        </p:tgtEl>
                                        <p:attrNameLst>
                                          <p:attrName>ppt_x</p:attrName>
                                          <p:attrName>ppt_y</p:attrName>
                                        </p:attrNameLst>
                                      </p:cBhvr>
                                      <p:rCtr x="0" y="-4329"/>
                                    </p:animMotion>
                                  </p:childTnLst>
                                </p:cTn>
                              </p:par>
                              <p:par>
                                <p:cTn id="10" presetID="10" presetClass="entr" presetSubtype="0" fill="hold" grpId="0" nodeType="withEffect">
                                  <p:stCondLst>
                                    <p:cond delay="175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par>
                                <p:cTn id="13" presetID="64" presetClass="path" presetSubtype="0" decel="100000" fill="hold" grpId="1" nodeType="withEffect">
                                  <p:stCondLst>
                                    <p:cond delay="1750"/>
                                  </p:stCondLst>
                                  <p:childTnLst>
                                    <p:animMotion origin="layout" path="M -2.08333E-6 -3.7037E-6 L -2.08333E-6 0.09792 " pathEditMode="relative" rAng="0" ptsTypes="AA">
                                      <p:cBhvr>
                                        <p:cTn id="14" dur="1000" spd="-100000" fill="hold"/>
                                        <p:tgtEl>
                                          <p:spTgt spid="2"/>
                                        </p:tgtEl>
                                        <p:attrNameLst>
                                          <p:attrName>ppt_x</p:attrName>
                                          <p:attrName>ppt_y</p:attrName>
                                        </p:attrNameLst>
                                      </p:cBhvr>
                                      <p:rCtr x="0" y="4884"/>
                                    </p:animMotion>
                                  </p:childTnLst>
                                </p:cTn>
                              </p:par>
                              <p:par>
                                <p:cTn id="15" presetID="10" presetClass="entr" presetSubtype="0" fill="hold" grpId="0" nodeType="withEffect">
                                  <p:stCondLst>
                                    <p:cond delay="175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childTnLst>
                                </p:cTn>
                              </p:par>
                              <p:par>
                                <p:cTn id="18" presetID="64" presetClass="path" presetSubtype="0" decel="100000" fill="hold" grpId="1" nodeType="withEffect">
                                  <p:stCondLst>
                                    <p:cond delay="1750"/>
                                  </p:stCondLst>
                                  <p:childTnLst>
                                    <p:animMotion origin="layout" path="M -2.5E-6 3.7037E-6 L -2.5E-6 -0.18473 " pathEditMode="relative" rAng="0" ptsTypes="AA">
                                      <p:cBhvr>
                                        <p:cTn id="19" dur="1250" spd="-100000" fill="hold"/>
                                        <p:tgtEl>
                                          <p:spTgt spid="15"/>
                                        </p:tgtEl>
                                        <p:attrNameLst>
                                          <p:attrName>ppt_x</p:attrName>
                                          <p:attrName>ppt_y</p:attrName>
                                        </p:attrNameLst>
                                      </p:cBhvr>
                                      <p:rCtr x="0" y="-9236"/>
                                    </p:animMotion>
                                  </p:childTnLst>
                                </p:cTn>
                              </p:par>
                              <p:par>
                                <p:cTn id="20" presetID="10" presetClass="entr" presetSubtype="0" fill="hold" grpId="0" nodeType="withEffect">
                                  <p:stCondLst>
                                    <p:cond delay="1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childTnLst>
                                </p:cTn>
                              </p:par>
                              <p:par>
                                <p:cTn id="23" presetID="64" presetClass="path" presetSubtype="0" decel="100000" fill="hold" grpId="1" nodeType="withEffect">
                                  <p:stCondLst>
                                    <p:cond delay="1750"/>
                                  </p:stCondLst>
                                  <p:childTnLst>
                                    <p:animMotion origin="layout" path="M -2.5E-6 -3.7037E-7 L -2.5E-6 -0.34468 " pathEditMode="relative" rAng="0" ptsTypes="AA">
                                      <p:cBhvr>
                                        <p:cTn id="24" dur="1500" spd="-100000" fill="hold"/>
                                        <p:tgtEl>
                                          <p:spTgt spid="16"/>
                                        </p:tgtEl>
                                        <p:attrNameLst>
                                          <p:attrName>ppt_x</p:attrName>
                                          <p:attrName>ppt_y</p:attrName>
                                        </p:attrNameLst>
                                      </p:cBhvr>
                                      <p:rCtr x="0" y="-17245"/>
                                    </p:animMotion>
                                  </p:childTnLst>
                                </p:cTn>
                              </p:par>
                              <p:par>
                                <p:cTn id="25" presetID="10" presetClass="entr" presetSubtype="0" fill="hold" grpId="0" nodeType="withEffect">
                                  <p:stCondLst>
                                    <p:cond delay="3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childTnLst>
                                </p:cTn>
                              </p:par>
                              <p:par>
                                <p:cTn id="28" presetID="64" presetClass="path" presetSubtype="0" decel="100000" fill="hold" grpId="1" nodeType="withEffect">
                                  <p:stCondLst>
                                    <p:cond delay="3000"/>
                                  </p:stCondLst>
                                  <p:childTnLst>
                                    <p:animMotion origin="layout" path="M -2.08333E-6 -3.7037E-6 L -2.08333E-6 0.09792 " pathEditMode="relative" rAng="0" ptsTypes="AA">
                                      <p:cBhvr>
                                        <p:cTn id="29" dur="1000" spd="-100000" fill="hold"/>
                                        <p:tgtEl>
                                          <p:spTgt spid="7"/>
                                        </p:tgtEl>
                                        <p:attrNameLst>
                                          <p:attrName>ppt_x</p:attrName>
                                          <p:attrName>ppt_y</p:attrName>
                                        </p:attrNameLst>
                                      </p:cBhvr>
                                      <p:rCtr x="0" y="4884"/>
                                    </p:animMotion>
                                  </p:childTnLst>
                                </p:cTn>
                              </p:par>
                              <p:par>
                                <p:cTn id="30" presetID="10" presetClass="entr" presetSubtype="0" fill="hold" nodeType="withEffect">
                                  <p:stCondLst>
                                    <p:cond delay="30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childTnLst>
                                </p:cTn>
                              </p:par>
                              <p:par>
                                <p:cTn id="33" presetID="64" presetClass="path" presetSubtype="0" decel="100000" fill="hold" nodeType="withEffect">
                                  <p:stCondLst>
                                    <p:cond delay="3000"/>
                                  </p:stCondLst>
                                  <p:childTnLst>
                                    <p:animMotion origin="layout" path="M -2.5E-6 3.7037E-6 L -2.5E-6 -0.18473 " pathEditMode="relative" rAng="0" ptsTypes="AA">
                                      <p:cBhvr>
                                        <p:cTn id="34" dur="1250" spd="-100000" fill="hold"/>
                                        <p:tgtEl>
                                          <p:spTgt spid="12"/>
                                        </p:tgtEl>
                                        <p:attrNameLst>
                                          <p:attrName>ppt_x</p:attrName>
                                          <p:attrName>ppt_y</p:attrName>
                                        </p:attrNameLst>
                                      </p:cBhvr>
                                      <p:rCtr x="0" y="-9236"/>
                                    </p:animMotion>
                                  </p:childTnLst>
                                </p:cTn>
                              </p:par>
                              <p:par>
                                <p:cTn id="35" presetID="10" presetClass="entr" presetSubtype="0" fill="hold" grpId="0" nodeType="withEffect">
                                  <p:stCondLst>
                                    <p:cond delay="30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childTnLst>
                                </p:cTn>
                              </p:par>
                              <p:par>
                                <p:cTn id="38" presetID="64" presetClass="path" presetSubtype="0" decel="100000" fill="hold" grpId="1" nodeType="withEffect">
                                  <p:stCondLst>
                                    <p:cond delay="3000"/>
                                  </p:stCondLst>
                                  <p:childTnLst>
                                    <p:animMotion origin="layout" path="M -2.5E-6 -3.7037E-7 L -2.5E-6 -0.34468 " pathEditMode="relative" rAng="0" ptsTypes="AA">
                                      <p:cBhvr>
                                        <p:cTn id="39" dur="1500" spd="-100000" fill="hold"/>
                                        <p:tgtEl>
                                          <p:spTgt spid="17"/>
                                        </p:tgtEl>
                                        <p:attrNameLst>
                                          <p:attrName>ppt_x</p:attrName>
                                          <p:attrName>ppt_y</p:attrName>
                                        </p:attrNameLst>
                                      </p:cBhvr>
                                      <p:rCtr x="0" y="-17245"/>
                                    </p:animMotion>
                                  </p:childTnLst>
                                </p:cTn>
                              </p:par>
                              <p:par>
                                <p:cTn id="40" presetID="10" presetClass="entr" presetSubtype="0" fill="hold" grpId="0" nodeType="withEffect">
                                  <p:stCondLst>
                                    <p:cond delay="425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childTnLst>
                                </p:cTn>
                              </p:par>
                              <p:par>
                                <p:cTn id="43" presetID="64" presetClass="path" presetSubtype="0" decel="100000" fill="hold" grpId="1" nodeType="withEffect">
                                  <p:stCondLst>
                                    <p:cond delay="4250"/>
                                  </p:stCondLst>
                                  <p:childTnLst>
                                    <p:animMotion origin="layout" path="M -2.08333E-6 -3.7037E-6 L -2.08333E-6 0.09792 " pathEditMode="relative" rAng="0" ptsTypes="AA">
                                      <p:cBhvr>
                                        <p:cTn id="44" dur="1000" spd="-100000" fill="hold"/>
                                        <p:tgtEl>
                                          <p:spTgt spid="8"/>
                                        </p:tgtEl>
                                        <p:attrNameLst>
                                          <p:attrName>ppt_x</p:attrName>
                                          <p:attrName>ppt_y</p:attrName>
                                        </p:attrNameLst>
                                      </p:cBhvr>
                                      <p:rCtr x="0" y="4884"/>
                                    </p:animMotion>
                                  </p:childTnLst>
                                </p:cTn>
                              </p:par>
                              <p:par>
                                <p:cTn id="45" presetID="10" presetClass="entr" presetSubtype="0" fill="hold" nodeType="withEffect">
                                  <p:stCondLst>
                                    <p:cond delay="425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childTnLst>
                                </p:cTn>
                              </p:par>
                              <p:par>
                                <p:cTn id="48" presetID="64" presetClass="path" presetSubtype="0" decel="100000" fill="hold" nodeType="withEffect">
                                  <p:stCondLst>
                                    <p:cond delay="4250"/>
                                  </p:stCondLst>
                                  <p:childTnLst>
                                    <p:animMotion origin="layout" path="M -1.875E-6 2.59259E-6 L -1.875E-6 -0.18472 " pathEditMode="relative" rAng="0" ptsTypes="AA">
                                      <p:cBhvr>
                                        <p:cTn id="49" dur="1250" spd="-100000" fill="hold"/>
                                        <p:tgtEl>
                                          <p:spTgt spid="9"/>
                                        </p:tgtEl>
                                        <p:attrNameLst>
                                          <p:attrName>ppt_x</p:attrName>
                                          <p:attrName>ppt_y</p:attrName>
                                        </p:attrNameLst>
                                      </p:cBhvr>
                                      <p:rCtr x="0" y="-9236"/>
                                    </p:animMotion>
                                  </p:childTnLst>
                                </p:cTn>
                              </p:par>
                              <p:par>
                                <p:cTn id="50" presetID="10" presetClass="entr" presetSubtype="0" fill="hold" grpId="0" nodeType="withEffect">
                                  <p:stCondLst>
                                    <p:cond delay="425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64" presetClass="path" presetSubtype="0" decel="100000" fill="hold" grpId="1" nodeType="withEffect">
                                  <p:stCondLst>
                                    <p:cond delay="4250"/>
                                  </p:stCondLst>
                                  <p:childTnLst>
                                    <p:animMotion origin="layout" path="M -2.5E-6 -3.7037E-7 L -2.5E-6 -0.34468 " pathEditMode="relative" rAng="0" ptsTypes="AA">
                                      <p:cBhvr>
                                        <p:cTn id="54" dur="1500" spd="-100000" fill="hold"/>
                                        <p:tgtEl>
                                          <p:spTgt spid="18"/>
                                        </p:tgtEl>
                                        <p:attrNameLst>
                                          <p:attrName>ppt_x</p:attrName>
                                          <p:attrName>ppt_y</p:attrName>
                                        </p:attrNameLst>
                                      </p:cBhvr>
                                      <p:rCtr x="0" y="-172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 grpId="0" animBg="1"/>
      <p:bldP spid="2" grpId="1" animBg="1"/>
      <p:bldP spid="7" grpId="0" animBg="1"/>
      <p:bldP spid="7" grpId="1" animBg="1"/>
      <p:bldP spid="8" grpId="0" animBg="1"/>
      <p:bldP spid="8" grpId="1" animBg="1"/>
      <p:bldP spid="15" grpId="0" animBg="1"/>
      <p:bldP spid="15" grpId="1" animBg="1"/>
      <p:bldP spid="16" grpId="0"/>
      <p:bldP spid="16" grpId="1"/>
      <p:bldP spid="17" grpId="0"/>
      <p:bldP spid="17" grpId="1"/>
      <p:bldP spid="18" grpId="0"/>
      <p:bldP spid="18"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313469" y="2536477"/>
            <a:ext cx="2793062" cy="2793060"/>
          </a:xfrm>
          <a:prstGeom prst="ellipse">
            <a:avLst/>
          </a:prstGeom>
          <a:solidFill>
            <a:schemeClr val="bg1"/>
          </a:solidFill>
          <a:ln w="127000">
            <a:solidFill>
              <a:srgbClr val="575C91">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5" name="Arc 4"/>
          <p:cNvSpPr/>
          <p:nvPr/>
        </p:nvSpPr>
        <p:spPr>
          <a:xfrm>
            <a:off x="1314202" y="2538661"/>
            <a:ext cx="2790144" cy="2790144"/>
          </a:xfrm>
          <a:prstGeom prst="arc">
            <a:avLst>
              <a:gd name="adj1" fmla="val 10766207"/>
              <a:gd name="adj2" fmla="val 0"/>
            </a:avLst>
          </a:prstGeom>
          <a:ln w="127000" cap="rnd">
            <a:solidFill>
              <a:srgbClr val="AB622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6" name="Oval 5"/>
          <p:cNvSpPr/>
          <p:nvPr/>
        </p:nvSpPr>
        <p:spPr>
          <a:xfrm>
            <a:off x="4740282" y="2536477"/>
            <a:ext cx="2793062" cy="2793060"/>
          </a:xfrm>
          <a:prstGeom prst="ellipse">
            <a:avLst/>
          </a:prstGeom>
          <a:solidFill>
            <a:schemeClr val="bg1"/>
          </a:solidFill>
          <a:ln w="127000">
            <a:solidFill>
              <a:schemeClr val="accent3">
                <a:alpha val="2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7" name="Arc 6"/>
          <p:cNvSpPr/>
          <p:nvPr/>
        </p:nvSpPr>
        <p:spPr>
          <a:xfrm rot="10800000">
            <a:off x="4741015" y="2538661"/>
            <a:ext cx="2790144" cy="2790144"/>
          </a:xfrm>
          <a:prstGeom prst="arc">
            <a:avLst>
              <a:gd name="adj1" fmla="val 10766207"/>
              <a:gd name="adj2" fmla="val 0"/>
            </a:avLst>
          </a:prstGeom>
          <a:ln w="127000" cap="rnd">
            <a:solidFill>
              <a:srgbClr val="20202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8" name="Oval 7"/>
          <p:cNvSpPr/>
          <p:nvPr/>
        </p:nvSpPr>
        <p:spPr>
          <a:xfrm>
            <a:off x="8167976" y="2536477"/>
            <a:ext cx="2793062" cy="2793060"/>
          </a:xfrm>
          <a:prstGeom prst="ellipse">
            <a:avLst/>
          </a:prstGeom>
          <a:solidFill>
            <a:schemeClr val="bg1"/>
          </a:solidFill>
          <a:ln w="127000">
            <a:solidFill>
              <a:srgbClr val="51588C">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9" name="Arc 8"/>
          <p:cNvSpPr/>
          <p:nvPr/>
        </p:nvSpPr>
        <p:spPr>
          <a:xfrm>
            <a:off x="8168709" y="2538661"/>
            <a:ext cx="2790144" cy="2790144"/>
          </a:xfrm>
          <a:prstGeom prst="arc">
            <a:avLst>
              <a:gd name="adj1" fmla="val 10766207"/>
              <a:gd name="adj2" fmla="val 0"/>
            </a:avLst>
          </a:prstGeom>
          <a:solidFill>
            <a:schemeClr val="bg1"/>
          </a:solidFill>
          <a:ln w="127000" cap="rnd">
            <a:solidFill>
              <a:srgbClr val="AB622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grpSp>
        <p:nvGrpSpPr>
          <p:cNvPr id="10" name="Group 9"/>
          <p:cNvGrpSpPr/>
          <p:nvPr/>
        </p:nvGrpSpPr>
        <p:grpSpPr>
          <a:xfrm>
            <a:off x="1630042" y="3088094"/>
            <a:ext cx="2207580" cy="1804082"/>
            <a:chOff x="123704" y="2209667"/>
            <a:chExt cx="2807212" cy="2294114"/>
          </a:xfrm>
        </p:grpSpPr>
        <p:sp>
          <p:nvSpPr>
            <p:cNvPr id="11" name="Text Placeholder 2"/>
            <p:cNvSpPr txBox="1">
              <a:spLocks/>
            </p:cNvSpPr>
            <p:nvPr/>
          </p:nvSpPr>
          <p:spPr>
            <a:xfrm>
              <a:off x="123704" y="3284079"/>
              <a:ext cx="28072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a:solidFill>
                    <a:schemeClr val="bg2">
                      <a:lumMod val="25000"/>
                    </a:schemeClr>
                  </a:solidFill>
                  <a:latin typeface="+mn-lt"/>
                  <a:ea typeface="+mn-ea"/>
                  <a:cs typeface="+mn-ea"/>
                  <a:sym typeface="+mn-lt"/>
                </a:rPr>
                <a:t>项目工作总结</a:t>
              </a:r>
            </a:p>
            <a:p>
              <a:pPr>
                <a:lnSpc>
                  <a:spcPct val="125000"/>
                </a:lnSpc>
              </a:pPr>
              <a:r>
                <a:rPr lang="zh-CN" altLang="en-US" sz="1000" dirty="0">
                  <a:solidFill>
                    <a:schemeClr val="tx1">
                      <a:lumMod val="50000"/>
                      <a:lumOff val="50000"/>
                    </a:schemeClr>
                  </a:solidFill>
                  <a:latin typeface="+mn-lt"/>
                  <a:ea typeface="+mn-ea"/>
                  <a:cs typeface="+mn-ea"/>
                  <a:sym typeface="+mn-lt"/>
                </a:rPr>
                <a:t>您的内容打在这里，或者通过复制您的文本后在此框中选择粘贴并选择只保留文字。</a:t>
              </a:r>
            </a:p>
          </p:txBody>
        </p:sp>
        <p:sp>
          <p:nvSpPr>
            <p:cNvPr id="12" name="Oval 11"/>
            <p:cNvSpPr/>
            <p:nvPr/>
          </p:nvSpPr>
          <p:spPr>
            <a:xfrm>
              <a:off x="1063501" y="2209667"/>
              <a:ext cx="927619" cy="927619"/>
            </a:xfrm>
            <a:prstGeom prst="ellipse">
              <a:avLst/>
            </a:prstGeom>
            <a:gradFill>
              <a:gsLst>
                <a:gs pos="0">
                  <a:srgbClr val="F2DF6A"/>
                </a:gs>
                <a:gs pos="98000">
                  <a:srgbClr val="AB622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cs typeface="+mn-ea"/>
                  <a:sym typeface="+mn-lt"/>
                </a:rPr>
                <a:t>T</a:t>
              </a:r>
              <a:endParaRPr lang="en-US" sz="2800" b="1" dirty="0">
                <a:solidFill>
                  <a:srgbClr val="FFFFFF"/>
                </a:solidFill>
                <a:cs typeface="+mn-ea"/>
                <a:sym typeface="+mn-lt"/>
              </a:endParaRPr>
            </a:p>
          </p:txBody>
        </p:sp>
      </p:grpSp>
      <p:grpSp>
        <p:nvGrpSpPr>
          <p:cNvPr id="13" name="Group 12"/>
          <p:cNvGrpSpPr/>
          <p:nvPr/>
        </p:nvGrpSpPr>
        <p:grpSpPr>
          <a:xfrm>
            <a:off x="5019006" y="3085604"/>
            <a:ext cx="2234160" cy="1806572"/>
            <a:chOff x="106804" y="2209667"/>
            <a:chExt cx="2841012" cy="2297281"/>
          </a:xfrm>
        </p:grpSpPr>
        <p:sp>
          <p:nvSpPr>
            <p:cNvPr id="14" name="Text Placeholder 2"/>
            <p:cNvSpPr txBox="1">
              <a:spLocks/>
            </p:cNvSpPr>
            <p:nvPr/>
          </p:nvSpPr>
          <p:spPr>
            <a:xfrm>
              <a:off x="106804" y="3287245"/>
              <a:ext cx="2841012" cy="1219703"/>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a:solidFill>
                    <a:schemeClr val="bg2">
                      <a:lumMod val="25000"/>
                    </a:schemeClr>
                  </a:solidFill>
                  <a:latin typeface="+mn-lt"/>
                  <a:ea typeface="+mn-ea"/>
                  <a:cs typeface="+mn-ea"/>
                  <a:sym typeface="+mn-lt"/>
                </a:rPr>
                <a:t>项目工作总结</a:t>
              </a:r>
            </a:p>
            <a:p>
              <a:pPr>
                <a:lnSpc>
                  <a:spcPct val="125000"/>
                </a:lnSpc>
              </a:pPr>
              <a:r>
                <a:rPr lang="zh-CN" altLang="en-US" sz="1000" dirty="0">
                  <a:solidFill>
                    <a:schemeClr val="tx1">
                      <a:lumMod val="50000"/>
                      <a:lumOff val="50000"/>
                    </a:schemeClr>
                  </a:solidFill>
                  <a:latin typeface="+mn-lt"/>
                  <a:ea typeface="+mn-ea"/>
                  <a:cs typeface="+mn-ea"/>
                  <a:sym typeface="+mn-lt"/>
                </a:rPr>
                <a:t>您的内容打在这里，或者通过复制您的文本后在此框中选择粘贴并选择只保留文字。</a:t>
              </a:r>
            </a:p>
          </p:txBody>
        </p:sp>
        <p:sp>
          <p:nvSpPr>
            <p:cNvPr id="15" name="Oval 14"/>
            <p:cNvSpPr/>
            <p:nvPr/>
          </p:nvSpPr>
          <p:spPr>
            <a:xfrm>
              <a:off x="1063501" y="2209667"/>
              <a:ext cx="927619" cy="927619"/>
            </a:xfrm>
            <a:prstGeom prst="ellipse">
              <a:avLst/>
            </a:prstGeom>
            <a:gradFill>
              <a:gsLst>
                <a:gs pos="0">
                  <a:srgbClr val="585858"/>
                </a:gs>
                <a:gs pos="98000">
                  <a:srgbClr val="20202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cs typeface="+mn-ea"/>
                  <a:sym typeface="+mn-lt"/>
                </a:rPr>
                <a:t>w</a:t>
              </a:r>
              <a:endParaRPr lang="en-US" sz="2800" b="1" dirty="0">
                <a:solidFill>
                  <a:srgbClr val="FFFFFF"/>
                </a:solidFill>
                <a:cs typeface="+mn-ea"/>
                <a:sym typeface="+mn-lt"/>
              </a:endParaRPr>
            </a:p>
          </p:txBody>
        </p:sp>
      </p:grpSp>
      <p:grpSp>
        <p:nvGrpSpPr>
          <p:cNvPr id="16" name="Group 15"/>
          <p:cNvGrpSpPr/>
          <p:nvPr/>
        </p:nvGrpSpPr>
        <p:grpSpPr>
          <a:xfrm>
            <a:off x="8508658" y="3085604"/>
            <a:ext cx="2112826" cy="1808196"/>
            <a:chOff x="183950" y="2209667"/>
            <a:chExt cx="2686720" cy="2299346"/>
          </a:xfrm>
        </p:grpSpPr>
        <p:sp>
          <p:nvSpPr>
            <p:cNvPr id="17" name="Text Placeholder 2"/>
            <p:cNvSpPr txBox="1">
              <a:spLocks/>
            </p:cNvSpPr>
            <p:nvPr/>
          </p:nvSpPr>
          <p:spPr>
            <a:xfrm>
              <a:off x="183950" y="3289310"/>
              <a:ext cx="2686720" cy="1219703"/>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a:solidFill>
                    <a:schemeClr val="bg2">
                      <a:lumMod val="25000"/>
                    </a:schemeClr>
                  </a:solidFill>
                  <a:latin typeface="+mn-lt"/>
                  <a:ea typeface="+mn-ea"/>
                  <a:cs typeface="+mn-ea"/>
                  <a:sym typeface="+mn-lt"/>
                </a:rPr>
                <a:t>项目工作总结</a:t>
              </a:r>
            </a:p>
            <a:p>
              <a:pPr>
                <a:lnSpc>
                  <a:spcPct val="125000"/>
                </a:lnSpc>
              </a:pPr>
              <a:r>
                <a:rPr lang="zh-CN" altLang="en-US" sz="1000" dirty="0">
                  <a:solidFill>
                    <a:schemeClr val="tx1">
                      <a:lumMod val="50000"/>
                      <a:lumOff val="50000"/>
                    </a:schemeClr>
                  </a:solidFill>
                  <a:latin typeface="+mn-lt"/>
                  <a:ea typeface="+mn-ea"/>
                  <a:cs typeface="+mn-ea"/>
                  <a:sym typeface="+mn-lt"/>
                </a:rPr>
                <a:t>您的内容打在这里，或者通过复制您的文本后在此框中选择粘贴并选择只保留文字。</a:t>
              </a:r>
            </a:p>
          </p:txBody>
        </p:sp>
        <p:sp>
          <p:nvSpPr>
            <p:cNvPr id="18" name="Oval 17"/>
            <p:cNvSpPr/>
            <p:nvPr/>
          </p:nvSpPr>
          <p:spPr>
            <a:xfrm>
              <a:off x="1063501" y="2209667"/>
              <a:ext cx="927619" cy="927619"/>
            </a:xfrm>
            <a:prstGeom prst="ellipse">
              <a:avLst/>
            </a:prstGeom>
            <a:gradFill>
              <a:gsLst>
                <a:gs pos="0">
                  <a:srgbClr val="F2DF6A"/>
                </a:gs>
                <a:gs pos="98000">
                  <a:srgbClr val="AB622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cs typeface="+mn-ea"/>
                  <a:sym typeface="+mn-lt"/>
                </a:rPr>
                <a:t>+</a:t>
              </a:r>
              <a:endParaRPr lang="en-US" sz="2800" b="1" dirty="0">
                <a:solidFill>
                  <a:srgbClr val="FFFFFF"/>
                </a:solidFill>
                <a:cs typeface="+mn-ea"/>
                <a:sym typeface="+mn-lt"/>
              </a:endParaRPr>
            </a:p>
          </p:txBody>
        </p:sp>
      </p:grpSp>
    </p:spTree>
    <p:extLst>
      <p:ext uri="{BB962C8B-B14F-4D97-AF65-F5344CB8AC3E}">
        <p14:creationId xmlns:p14="http://schemas.microsoft.com/office/powerpoint/2010/main" val="1793691213"/>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75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75000">
                                          <p:cBhvr additive="base">
                                            <p:cTn id="7" dur="800" fill="hold"/>
                                            <p:tgtEl>
                                              <p:spTgt spid="4"/>
                                            </p:tgtEl>
                                            <p:attrNameLst>
                                              <p:attrName>ppt_x</p:attrName>
                                            </p:attrNameLst>
                                          </p:cBhvr>
                                          <p:tavLst>
                                            <p:tav tm="0">
                                              <p:val>
                                                <p:strVal val="#ppt_x"/>
                                              </p:val>
                                            </p:tav>
                                            <p:tav tm="100000">
                                              <p:val>
                                                <p:strVal val="#ppt_x"/>
                                              </p:val>
                                            </p:tav>
                                          </p:tavLst>
                                        </p:anim>
                                        <p:anim calcmode="lin" valueType="num" p14:bounceEnd="75000">
                                          <p:cBhvr additive="base">
                                            <p:cTn id="8" dur="8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75000">
                                      <p:stCondLst>
                                        <p:cond delay="100"/>
                                      </p:stCondLst>
                                      <p:childTnLst>
                                        <p:set>
                                          <p:cBhvr>
                                            <p:cTn id="10" dur="1" fill="hold">
                                              <p:stCondLst>
                                                <p:cond delay="0"/>
                                              </p:stCondLst>
                                            </p:cTn>
                                            <p:tgtEl>
                                              <p:spTgt spid="6"/>
                                            </p:tgtEl>
                                            <p:attrNameLst>
                                              <p:attrName>style.visibility</p:attrName>
                                            </p:attrNameLst>
                                          </p:cBhvr>
                                          <p:to>
                                            <p:strVal val="visible"/>
                                          </p:to>
                                        </p:set>
                                        <p:anim calcmode="lin" valueType="num" p14:bounceEnd="75000">
                                          <p:cBhvr additive="base">
                                            <p:cTn id="11" dur="800" fill="hold"/>
                                            <p:tgtEl>
                                              <p:spTgt spid="6"/>
                                            </p:tgtEl>
                                            <p:attrNameLst>
                                              <p:attrName>ppt_x</p:attrName>
                                            </p:attrNameLst>
                                          </p:cBhvr>
                                          <p:tavLst>
                                            <p:tav tm="0">
                                              <p:val>
                                                <p:strVal val="#ppt_x"/>
                                              </p:val>
                                            </p:tav>
                                            <p:tav tm="100000">
                                              <p:val>
                                                <p:strVal val="#ppt_x"/>
                                              </p:val>
                                            </p:tav>
                                          </p:tavLst>
                                        </p:anim>
                                        <p:anim calcmode="lin" valueType="num" p14:bounceEnd="75000">
                                          <p:cBhvr additive="base">
                                            <p:cTn id="12" dur="8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75000">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14:bounceEnd="75000">
                                          <p:cBhvr additive="base">
                                            <p:cTn id="15" dur="800" fill="hold"/>
                                            <p:tgtEl>
                                              <p:spTgt spid="8"/>
                                            </p:tgtEl>
                                            <p:attrNameLst>
                                              <p:attrName>ppt_x</p:attrName>
                                            </p:attrNameLst>
                                          </p:cBhvr>
                                          <p:tavLst>
                                            <p:tav tm="0">
                                              <p:val>
                                                <p:strVal val="#ppt_x"/>
                                              </p:val>
                                            </p:tav>
                                            <p:tav tm="100000">
                                              <p:val>
                                                <p:strVal val="#ppt_x"/>
                                              </p:val>
                                            </p:tav>
                                          </p:tavLst>
                                        </p:anim>
                                        <p:anim calcmode="lin" valueType="num" p14:bounceEnd="75000">
                                          <p:cBhvr additive="base">
                                            <p:cTn id="16" dur="800" fill="hold"/>
                                            <p:tgtEl>
                                              <p:spTgt spid="8"/>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8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200"/>
                                            <p:tgtEl>
                                              <p:spTgt spid="5"/>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200"/>
                                            <p:tgtEl>
                                              <p:spTgt spid="7"/>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200"/>
                                            <p:tgtEl>
                                              <p:spTgt spid="9"/>
                                            </p:tgtEl>
                                          </p:cBhvr>
                                        </p:animEffect>
                                      </p:childTnLst>
                                    </p:cTn>
                                  </p:par>
                                  <p:par>
                                    <p:cTn id="26" presetID="23" presetClass="entr" presetSubtype="288" fill="hold" nodeType="withEffect">
                                      <p:stCondLst>
                                        <p:cond delay="1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strVal val="4/3*#ppt_w"/>
                                              </p:val>
                                            </p:tav>
                                            <p:tav tm="100000">
                                              <p:val>
                                                <p:strVal val="#ppt_w"/>
                                              </p:val>
                                            </p:tav>
                                          </p:tavLst>
                                        </p:anim>
                                        <p:anim calcmode="lin" valueType="num">
                                          <p:cBhvr>
                                            <p:cTn id="29" dur="500" fill="hold"/>
                                            <p:tgtEl>
                                              <p:spTgt spid="10"/>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18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strVal val="4/3*#ppt_w"/>
                                              </p:val>
                                            </p:tav>
                                            <p:tav tm="100000">
                                              <p:val>
                                                <p:strVal val="#ppt_w"/>
                                              </p:val>
                                            </p:tav>
                                          </p:tavLst>
                                        </p:anim>
                                        <p:anim calcmode="lin" valueType="num">
                                          <p:cBhvr>
                                            <p:cTn id="33" dur="500" fill="hold"/>
                                            <p:tgtEl>
                                              <p:spTgt spid="13"/>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21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strVal val="4/3*#ppt_w"/>
                                              </p:val>
                                            </p:tav>
                                            <p:tav tm="100000">
                                              <p:val>
                                                <p:strVal val="#ppt_w"/>
                                              </p:val>
                                            </p:tav>
                                          </p:tavLst>
                                        </p:anim>
                                        <p:anim calcmode="lin" valueType="num">
                                          <p:cBhvr>
                                            <p:cTn id="37"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ppt_x"/>
                                              </p:val>
                                            </p:tav>
                                            <p:tav tm="100000">
                                              <p:val>
                                                <p:strVal val="#ppt_x"/>
                                              </p:val>
                                            </p:tav>
                                          </p:tavLst>
                                        </p:anim>
                                        <p:anim calcmode="lin" valueType="num">
                                          <p:cBhvr additive="base">
                                            <p:cTn id="8" dur="8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800" fill="hold"/>
                                            <p:tgtEl>
                                              <p:spTgt spid="6"/>
                                            </p:tgtEl>
                                            <p:attrNameLst>
                                              <p:attrName>ppt_x</p:attrName>
                                            </p:attrNameLst>
                                          </p:cBhvr>
                                          <p:tavLst>
                                            <p:tav tm="0">
                                              <p:val>
                                                <p:strVal val="#ppt_x"/>
                                              </p:val>
                                            </p:tav>
                                            <p:tav tm="100000">
                                              <p:val>
                                                <p:strVal val="#ppt_x"/>
                                              </p:val>
                                            </p:tav>
                                          </p:tavLst>
                                        </p:anim>
                                        <p:anim calcmode="lin" valueType="num">
                                          <p:cBhvr additive="base">
                                            <p:cTn id="12" dur="8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800" fill="hold"/>
                                            <p:tgtEl>
                                              <p:spTgt spid="8"/>
                                            </p:tgtEl>
                                            <p:attrNameLst>
                                              <p:attrName>ppt_x</p:attrName>
                                            </p:attrNameLst>
                                          </p:cBhvr>
                                          <p:tavLst>
                                            <p:tav tm="0">
                                              <p:val>
                                                <p:strVal val="#ppt_x"/>
                                              </p:val>
                                            </p:tav>
                                            <p:tav tm="100000">
                                              <p:val>
                                                <p:strVal val="#ppt_x"/>
                                              </p:val>
                                            </p:tav>
                                          </p:tavLst>
                                        </p:anim>
                                        <p:anim calcmode="lin" valueType="num">
                                          <p:cBhvr additive="base">
                                            <p:cTn id="16" dur="800" fill="hold"/>
                                            <p:tgtEl>
                                              <p:spTgt spid="8"/>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8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200"/>
                                            <p:tgtEl>
                                              <p:spTgt spid="5"/>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200"/>
                                            <p:tgtEl>
                                              <p:spTgt spid="7"/>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200"/>
                                            <p:tgtEl>
                                              <p:spTgt spid="9"/>
                                            </p:tgtEl>
                                          </p:cBhvr>
                                        </p:animEffect>
                                      </p:childTnLst>
                                    </p:cTn>
                                  </p:par>
                                  <p:par>
                                    <p:cTn id="26" presetID="23" presetClass="entr" presetSubtype="288" fill="hold" nodeType="withEffect">
                                      <p:stCondLst>
                                        <p:cond delay="1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strVal val="4/3*#ppt_w"/>
                                              </p:val>
                                            </p:tav>
                                            <p:tav tm="100000">
                                              <p:val>
                                                <p:strVal val="#ppt_w"/>
                                              </p:val>
                                            </p:tav>
                                          </p:tavLst>
                                        </p:anim>
                                        <p:anim calcmode="lin" valueType="num">
                                          <p:cBhvr>
                                            <p:cTn id="29" dur="500" fill="hold"/>
                                            <p:tgtEl>
                                              <p:spTgt spid="10"/>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18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strVal val="4/3*#ppt_w"/>
                                              </p:val>
                                            </p:tav>
                                            <p:tav tm="100000">
                                              <p:val>
                                                <p:strVal val="#ppt_w"/>
                                              </p:val>
                                            </p:tav>
                                          </p:tavLst>
                                        </p:anim>
                                        <p:anim calcmode="lin" valueType="num">
                                          <p:cBhvr>
                                            <p:cTn id="33" dur="500" fill="hold"/>
                                            <p:tgtEl>
                                              <p:spTgt spid="13"/>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21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strVal val="4/3*#ppt_w"/>
                                              </p:val>
                                            </p:tav>
                                            <p:tav tm="100000">
                                              <p:val>
                                                <p:strVal val="#ppt_w"/>
                                              </p:val>
                                            </p:tav>
                                          </p:tavLst>
                                        </p:anim>
                                        <p:anim calcmode="lin" valueType="num">
                                          <p:cBhvr>
                                            <p:cTn id="37"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2205318" y="2030888"/>
            <a:ext cx="7781364" cy="497380"/>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zh-CN" altLang="en-US" sz="1200" dirty="0">
                <a:solidFill>
                  <a:prstClr val="white">
                    <a:lumMod val="65000"/>
                  </a:prstClr>
                </a:solidFill>
                <a:cs typeface="+mn-ea"/>
                <a:sym typeface="+mn-lt"/>
              </a:rPr>
              <a:t>点击输入简要文字解说，解说文字尽量概括精炼，不用多余的文字修饰简洁精准。点击输入简要文字解说，解说文字尽量概括精炼，不用多余的文字修饰，</a:t>
            </a:r>
          </a:p>
        </p:txBody>
      </p:sp>
      <p:sp>
        <p:nvSpPr>
          <p:cNvPr id="8" name="圆角矩形 7"/>
          <p:cNvSpPr/>
          <p:nvPr/>
        </p:nvSpPr>
        <p:spPr>
          <a:xfrm>
            <a:off x="1997031" y="2920518"/>
            <a:ext cx="2500829" cy="2911897"/>
          </a:xfrm>
          <a:prstGeom prst="roundRect">
            <a:avLst>
              <a:gd name="adj" fmla="val 5654"/>
            </a:avLst>
          </a:prstGeom>
          <a:gradFill>
            <a:gsLst>
              <a:gs pos="0">
                <a:srgbClr val="F2DF6A"/>
              </a:gs>
              <a:gs pos="95000">
                <a:srgbClr val="AB622C"/>
              </a:gs>
            </a:gsLst>
            <a:lin ang="2700000" scaled="0"/>
          </a:gra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dirty="0">
              <a:solidFill>
                <a:prstClr val="white"/>
              </a:solidFill>
              <a:cs typeface="+mn-ea"/>
              <a:sym typeface="+mn-lt"/>
            </a:endParaRPr>
          </a:p>
        </p:txBody>
      </p:sp>
      <p:sp>
        <p:nvSpPr>
          <p:cNvPr id="9" name="圆角矩形 8"/>
          <p:cNvSpPr/>
          <p:nvPr/>
        </p:nvSpPr>
        <p:spPr>
          <a:xfrm>
            <a:off x="4845583" y="2920518"/>
            <a:ext cx="2500829" cy="2911897"/>
          </a:xfrm>
          <a:prstGeom prst="roundRect">
            <a:avLst>
              <a:gd name="adj" fmla="val 5654"/>
            </a:avLst>
          </a:prstGeom>
          <a:solidFill>
            <a:schemeClr val="bg1"/>
          </a:solidFill>
          <a:ln w="12700" cap="flat" cmpd="sng" algn="ctr">
            <a:solidFill>
              <a:schemeClr val="bg1">
                <a:lumMod val="75000"/>
              </a:schemeClr>
            </a:solidFill>
            <a:prstDash val="solid"/>
            <a:miter lim="800000"/>
          </a:ln>
          <a:effectLst/>
        </p:spPr>
        <p:txBody>
          <a:bodyPr rtlCol="0" anchor="ctr"/>
          <a:lstStyle/>
          <a:p>
            <a:pPr algn="ctr"/>
            <a:endParaRPr lang="zh-CN" altLang="en-US" kern="0" dirty="0">
              <a:solidFill>
                <a:prstClr val="white"/>
              </a:solidFill>
              <a:cs typeface="+mn-ea"/>
              <a:sym typeface="+mn-lt"/>
            </a:endParaRPr>
          </a:p>
        </p:txBody>
      </p:sp>
      <p:sp>
        <p:nvSpPr>
          <p:cNvPr id="10" name="圆角矩形 9"/>
          <p:cNvSpPr/>
          <p:nvPr/>
        </p:nvSpPr>
        <p:spPr>
          <a:xfrm>
            <a:off x="7694135" y="2920518"/>
            <a:ext cx="2500829" cy="2911897"/>
          </a:xfrm>
          <a:prstGeom prst="roundRect">
            <a:avLst>
              <a:gd name="adj" fmla="val 5654"/>
            </a:avLst>
          </a:prstGeom>
          <a:solidFill>
            <a:schemeClr val="bg1"/>
          </a:solidFill>
          <a:ln w="12700" cap="flat" cmpd="sng" algn="ctr">
            <a:solidFill>
              <a:schemeClr val="bg1">
                <a:lumMod val="75000"/>
              </a:schemeClr>
            </a:solidFill>
            <a:prstDash val="solid"/>
            <a:miter lim="800000"/>
          </a:ln>
          <a:effectLst/>
        </p:spPr>
        <p:txBody>
          <a:bodyPr rtlCol="0" anchor="ctr"/>
          <a:lstStyle/>
          <a:p>
            <a:pPr algn="ctr"/>
            <a:endParaRPr lang="zh-CN" altLang="en-US" kern="0" dirty="0">
              <a:solidFill>
                <a:prstClr val="white"/>
              </a:solidFill>
              <a:cs typeface="+mn-ea"/>
              <a:sym typeface="+mn-lt"/>
            </a:endParaRPr>
          </a:p>
        </p:txBody>
      </p:sp>
      <p:sp>
        <p:nvSpPr>
          <p:cNvPr id="11" name="矩形 10"/>
          <p:cNvSpPr/>
          <p:nvPr/>
        </p:nvSpPr>
        <p:spPr>
          <a:xfrm>
            <a:off x="2099688" y="3035550"/>
            <a:ext cx="845103" cy="769441"/>
          </a:xfrm>
          <a:prstGeom prst="rect">
            <a:avLst/>
          </a:prstGeom>
        </p:spPr>
        <p:txBody>
          <a:bodyPr wrap="none">
            <a:spAutoFit/>
          </a:bodyPr>
          <a:lstStyle/>
          <a:p>
            <a:pPr algn="ctr"/>
            <a:r>
              <a:rPr lang="en-US" altLang="zh-CN" sz="4400" dirty="0">
                <a:solidFill>
                  <a:schemeClr val="bg1"/>
                </a:solidFill>
                <a:cs typeface="+mn-ea"/>
                <a:sym typeface="+mn-lt"/>
              </a:rPr>
              <a:t>01</a:t>
            </a:r>
            <a:endParaRPr lang="zh-CN" altLang="en-US" sz="4400" dirty="0">
              <a:solidFill>
                <a:schemeClr val="bg1"/>
              </a:solidFill>
              <a:cs typeface="+mn-ea"/>
              <a:sym typeface="+mn-lt"/>
            </a:endParaRPr>
          </a:p>
        </p:txBody>
      </p:sp>
      <p:sp>
        <p:nvSpPr>
          <p:cNvPr id="12" name="矩形 11"/>
          <p:cNvSpPr/>
          <p:nvPr/>
        </p:nvSpPr>
        <p:spPr>
          <a:xfrm>
            <a:off x="2181775" y="3966353"/>
            <a:ext cx="2248383" cy="1305165"/>
          </a:xfrm>
          <a:prstGeom prst="rect">
            <a:avLst/>
          </a:prstGeom>
        </p:spPr>
        <p:txBody>
          <a:bodyPr wrap="square">
            <a:spAutoFit/>
          </a:bodyPr>
          <a:lstStyle/>
          <a:p>
            <a:pPr>
              <a:lnSpc>
                <a:spcPct val="150000"/>
              </a:lnSpc>
            </a:pPr>
            <a:r>
              <a:rPr lang="zh-CN" altLang="en-US" sz="1051" dirty="0">
                <a:solidFill>
                  <a:schemeClr val="bg1"/>
                </a:solidFill>
                <a:cs typeface="+mn-ea"/>
                <a:sym typeface="+mn-lt"/>
              </a:rPr>
              <a:t>添加您的标题点击输入简要文字解说，解说文字尽量概括精炼添加您的标题点击输入简要文字解说，解说文字尽量概括精炼</a:t>
            </a:r>
          </a:p>
          <a:p>
            <a:pPr>
              <a:lnSpc>
                <a:spcPct val="150000"/>
              </a:lnSpc>
            </a:pPr>
            <a:endParaRPr lang="zh-CN" altLang="en-US" sz="1051" dirty="0">
              <a:solidFill>
                <a:schemeClr val="bg1"/>
              </a:solidFill>
              <a:cs typeface="+mn-ea"/>
              <a:sym typeface="+mn-lt"/>
            </a:endParaRPr>
          </a:p>
        </p:txBody>
      </p:sp>
      <p:sp>
        <p:nvSpPr>
          <p:cNvPr id="13" name="矩形 12"/>
          <p:cNvSpPr/>
          <p:nvPr/>
        </p:nvSpPr>
        <p:spPr>
          <a:xfrm>
            <a:off x="2889350" y="3249452"/>
            <a:ext cx="1569660" cy="458908"/>
          </a:xfrm>
          <a:prstGeom prst="rect">
            <a:avLst/>
          </a:prstGeom>
        </p:spPr>
        <p:txBody>
          <a:bodyPr wrap="none">
            <a:spAutoFit/>
          </a:bodyPr>
          <a:lstStyle/>
          <a:p>
            <a:pPr>
              <a:lnSpc>
                <a:spcPct val="150000"/>
              </a:lnSpc>
            </a:pPr>
            <a:r>
              <a:rPr lang="zh-CN" altLang="en-US" dirty="0">
                <a:solidFill>
                  <a:schemeClr val="bg1"/>
                </a:solidFill>
                <a:cs typeface="+mn-ea"/>
                <a:sym typeface="+mn-lt"/>
              </a:rPr>
              <a:t>添加您的标题</a:t>
            </a:r>
            <a:endParaRPr lang="en-US" altLang="zh-CN" dirty="0">
              <a:solidFill>
                <a:schemeClr val="bg1"/>
              </a:solidFill>
              <a:cs typeface="+mn-ea"/>
              <a:sym typeface="+mn-lt"/>
            </a:endParaRPr>
          </a:p>
        </p:txBody>
      </p:sp>
      <p:sp>
        <p:nvSpPr>
          <p:cNvPr id="14" name="文本框 13"/>
          <p:cNvSpPr txBox="1"/>
          <p:nvPr/>
        </p:nvSpPr>
        <p:spPr>
          <a:xfrm>
            <a:off x="2357729" y="5123877"/>
            <a:ext cx="1779432" cy="412576"/>
          </a:xfrm>
          <a:prstGeom prst="roundRect">
            <a:avLst>
              <a:gd name="adj" fmla="val 50000"/>
            </a:avLst>
          </a:prstGeom>
          <a:solidFill>
            <a:schemeClr val="bg1"/>
          </a:solidFill>
          <a:effectLst>
            <a:outerShdw blurRad="127000" dist="38100" dir="8100000" algn="tr" rotWithShape="0">
              <a:srgbClr val="0070C0">
                <a:alpha val="30000"/>
              </a:srgbClr>
            </a:outerShdw>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rPr>
              <a:t>添加您的标题</a:t>
            </a:r>
            <a:endParaRPr kumimoji="0" lang="zh-CN" altLang="en-US" sz="105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5" name="矩形 14"/>
          <p:cNvSpPr/>
          <p:nvPr/>
        </p:nvSpPr>
        <p:spPr>
          <a:xfrm>
            <a:off x="4948242" y="3035550"/>
            <a:ext cx="845104" cy="769441"/>
          </a:xfrm>
          <a:prstGeom prst="rect">
            <a:avLst/>
          </a:prstGeom>
        </p:spPr>
        <p:txBody>
          <a:bodyPr wrap="none">
            <a:spAutoFit/>
          </a:bodyPr>
          <a:lstStyle/>
          <a:p>
            <a:pPr algn="ctr"/>
            <a:r>
              <a:rPr lang="en-US" altLang="zh-CN" sz="4400" dirty="0">
                <a:solidFill>
                  <a:schemeClr val="tx1">
                    <a:lumMod val="85000"/>
                    <a:lumOff val="15000"/>
                  </a:schemeClr>
                </a:solidFill>
                <a:cs typeface="+mn-ea"/>
                <a:sym typeface="+mn-lt"/>
              </a:rPr>
              <a:t>02</a:t>
            </a:r>
            <a:endParaRPr lang="zh-CN" altLang="en-US" sz="4400" dirty="0">
              <a:solidFill>
                <a:schemeClr val="tx1">
                  <a:lumMod val="85000"/>
                  <a:lumOff val="15000"/>
                </a:schemeClr>
              </a:solidFill>
              <a:cs typeface="+mn-ea"/>
              <a:sym typeface="+mn-lt"/>
            </a:endParaRPr>
          </a:p>
        </p:txBody>
      </p:sp>
      <p:sp>
        <p:nvSpPr>
          <p:cNvPr id="16" name="矩形 15"/>
          <p:cNvSpPr/>
          <p:nvPr/>
        </p:nvSpPr>
        <p:spPr>
          <a:xfrm>
            <a:off x="5030330" y="3966353"/>
            <a:ext cx="2248383" cy="1271502"/>
          </a:xfrm>
          <a:prstGeom prst="rect">
            <a:avLst/>
          </a:prstGeom>
        </p:spPr>
        <p:txBody>
          <a:bodyPr wrap="square">
            <a:spAutoFit/>
          </a:bodyPr>
          <a:lstStyle/>
          <a:p>
            <a:pPr>
              <a:lnSpc>
                <a:spcPct val="150000"/>
              </a:lnSpc>
            </a:pPr>
            <a:r>
              <a:rPr lang="zh-CN" altLang="en-US" sz="1051" dirty="0">
                <a:solidFill>
                  <a:prstClr val="black">
                    <a:lumMod val="50000"/>
                    <a:lumOff val="50000"/>
                  </a:prstClr>
                </a:solidFill>
                <a:cs typeface="+mn-ea"/>
                <a:sym typeface="+mn-lt"/>
              </a:rPr>
              <a:t>添加您的标题点击输入简要文字解说，解说文字尽量概括精炼添加您的标题点击输入简要文字解说，解说文字尽量概括精炼</a:t>
            </a:r>
          </a:p>
          <a:p>
            <a:pPr>
              <a:lnSpc>
                <a:spcPct val="150000"/>
              </a:lnSpc>
            </a:pPr>
            <a:endParaRPr lang="zh-CN" altLang="en-US" sz="1051" dirty="0">
              <a:solidFill>
                <a:prstClr val="black">
                  <a:lumMod val="50000"/>
                  <a:lumOff val="50000"/>
                </a:prstClr>
              </a:solidFill>
              <a:cs typeface="+mn-ea"/>
              <a:sym typeface="+mn-lt"/>
            </a:endParaRPr>
          </a:p>
        </p:txBody>
      </p:sp>
      <p:sp>
        <p:nvSpPr>
          <p:cNvPr id="17" name="矩形 16"/>
          <p:cNvSpPr/>
          <p:nvPr/>
        </p:nvSpPr>
        <p:spPr>
          <a:xfrm>
            <a:off x="5737905" y="3249452"/>
            <a:ext cx="1569660" cy="458908"/>
          </a:xfrm>
          <a:prstGeom prst="rect">
            <a:avLst/>
          </a:prstGeom>
        </p:spPr>
        <p:txBody>
          <a:bodyPr wrap="none">
            <a:spAutoFit/>
          </a:bodyPr>
          <a:lstStyle/>
          <a:p>
            <a:pPr>
              <a:lnSpc>
                <a:spcPct val="150000"/>
              </a:lnSpc>
            </a:pPr>
            <a:r>
              <a:rPr lang="zh-CN" altLang="en-US" dirty="0">
                <a:solidFill>
                  <a:srgbClr val="323F4F"/>
                </a:solidFill>
                <a:cs typeface="+mn-ea"/>
                <a:sym typeface="+mn-lt"/>
              </a:rPr>
              <a:t>添加您的标题</a:t>
            </a:r>
            <a:endParaRPr lang="en-US" altLang="zh-CN" dirty="0">
              <a:solidFill>
                <a:srgbClr val="323F4F"/>
              </a:solidFill>
              <a:cs typeface="+mn-ea"/>
              <a:sym typeface="+mn-lt"/>
            </a:endParaRPr>
          </a:p>
        </p:txBody>
      </p:sp>
      <p:sp>
        <p:nvSpPr>
          <p:cNvPr id="18" name="文本框 17"/>
          <p:cNvSpPr txBox="1"/>
          <p:nvPr/>
        </p:nvSpPr>
        <p:spPr>
          <a:xfrm>
            <a:off x="5206284" y="5123877"/>
            <a:ext cx="1779432" cy="412576"/>
          </a:xfrm>
          <a:prstGeom prst="roundRect">
            <a:avLst>
              <a:gd name="adj" fmla="val 50000"/>
            </a:avLst>
          </a:prstGeom>
          <a:gradFill>
            <a:gsLst>
              <a:gs pos="0">
                <a:srgbClr val="585858"/>
              </a:gs>
              <a:gs pos="95000">
                <a:srgbClr val="202020"/>
              </a:gs>
            </a:gsLst>
          </a:gradFill>
          <a:effectLst>
            <a:outerShdw blurRad="127000" dist="38100" dir="8100000" algn="tr" rotWithShape="0">
              <a:srgbClr val="0070C0">
                <a:alpha val="30000"/>
              </a:srgbClr>
            </a:outerShdw>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cs typeface="+mn-ea"/>
                <a:sym typeface="+mn-lt"/>
              </a:rPr>
              <a:t>添加您的标题</a:t>
            </a:r>
            <a:endParaRPr kumimoji="0" lang="zh-CN" altLang="en-US" sz="1050" b="0" i="0" u="none" strike="noStrike" kern="0" cap="none" spc="0" normalizeH="0" baseline="0" noProof="0" dirty="0">
              <a:ln>
                <a:noFill/>
              </a:ln>
              <a:solidFill>
                <a:prstClr val="white"/>
              </a:solidFill>
              <a:effectLst/>
              <a:uLnTx/>
              <a:uFillTx/>
              <a:cs typeface="+mn-ea"/>
              <a:sym typeface="+mn-lt"/>
            </a:endParaRPr>
          </a:p>
        </p:txBody>
      </p:sp>
      <p:sp>
        <p:nvSpPr>
          <p:cNvPr id="19" name="矩形 18"/>
          <p:cNvSpPr/>
          <p:nvPr/>
        </p:nvSpPr>
        <p:spPr>
          <a:xfrm>
            <a:off x="7796797" y="3035550"/>
            <a:ext cx="845103" cy="769441"/>
          </a:xfrm>
          <a:prstGeom prst="rect">
            <a:avLst/>
          </a:prstGeom>
        </p:spPr>
        <p:txBody>
          <a:bodyPr wrap="none">
            <a:spAutoFit/>
          </a:bodyPr>
          <a:lstStyle/>
          <a:p>
            <a:pPr algn="ctr"/>
            <a:r>
              <a:rPr lang="en-US" altLang="zh-CN" sz="4400" dirty="0">
                <a:solidFill>
                  <a:schemeClr val="tx1">
                    <a:lumMod val="85000"/>
                    <a:lumOff val="15000"/>
                  </a:schemeClr>
                </a:solidFill>
                <a:cs typeface="+mn-ea"/>
                <a:sym typeface="+mn-lt"/>
              </a:rPr>
              <a:t>03</a:t>
            </a:r>
            <a:endParaRPr lang="zh-CN" altLang="en-US" sz="4400" dirty="0">
              <a:solidFill>
                <a:schemeClr val="tx1">
                  <a:lumMod val="85000"/>
                  <a:lumOff val="15000"/>
                </a:schemeClr>
              </a:solidFill>
              <a:cs typeface="+mn-ea"/>
              <a:sym typeface="+mn-lt"/>
            </a:endParaRPr>
          </a:p>
        </p:txBody>
      </p:sp>
      <p:sp>
        <p:nvSpPr>
          <p:cNvPr id="20" name="矩形 19"/>
          <p:cNvSpPr/>
          <p:nvPr/>
        </p:nvSpPr>
        <p:spPr>
          <a:xfrm>
            <a:off x="7878885" y="3966353"/>
            <a:ext cx="2248383" cy="1271502"/>
          </a:xfrm>
          <a:prstGeom prst="rect">
            <a:avLst/>
          </a:prstGeom>
        </p:spPr>
        <p:txBody>
          <a:bodyPr wrap="square">
            <a:spAutoFit/>
          </a:bodyPr>
          <a:lstStyle/>
          <a:p>
            <a:pPr>
              <a:lnSpc>
                <a:spcPct val="150000"/>
              </a:lnSpc>
            </a:pPr>
            <a:r>
              <a:rPr lang="zh-CN" altLang="en-US" sz="1051" dirty="0">
                <a:solidFill>
                  <a:prstClr val="black">
                    <a:lumMod val="50000"/>
                    <a:lumOff val="50000"/>
                  </a:prstClr>
                </a:solidFill>
                <a:cs typeface="+mn-ea"/>
                <a:sym typeface="+mn-lt"/>
              </a:rPr>
              <a:t>添加您的标题点击输入简要文字解说，解说文字尽量概括精炼添加您的标题点击输入简要文字解说，解说文字尽量概括精炼</a:t>
            </a:r>
          </a:p>
          <a:p>
            <a:pPr>
              <a:lnSpc>
                <a:spcPct val="150000"/>
              </a:lnSpc>
            </a:pPr>
            <a:endParaRPr lang="zh-CN" altLang="en-US" sz="1051" dirty="0">
              <a:solidFill>
                <a:prstClr val="black">
                  <a:lumMod val="50000"/>
                  <a:lumOff val="50000"/>
                </a:prstClr>
              </a:solidFill>
              <a:cs typeface="+mn-ea"/>
              <a:sym typeface="+mn-lt"/>
            </a:endParaRPr>
          </a:p>
        </p:txBody>
      </p:sp>
      <p:sp>
        <p:nvSpPr>
          <p:cNvPr id="21" name="矩形 20"/>
          <p:cNvSpPr/>
          <p:nvPr/>
        </p:nvSpPr>
        <p:spPr>
          <a:xfrm>
            <a:off x="8586460" y="3249452"/>
            <a:ext cx="1569660" cy="458908"/>
          </a:xfrm>
          <a:prstGeom prst="rect">
            <a:avLst/>
          </a:prstGeom>
        </p:spPr>
        <p:txBody>
          <a:bodyPr wrap="none">
            <a:spAutoFit/>
          </a:bodyPr>
          <a:lstStyle/>
          <a:p>
            <a:pPr>
              <a:lnSpc>
                <a:spcPct val="150000"/>
              </a:lnSpc>
            </a:pPr>
            <a:r>
              <a:rPr lang="zh-CN" altLang="en-US" dirty="0">
                <a:solidFill>
                  <a:srgbClr val="323F4F"/>
                </a:solidFill>
                <a:cs typeface="+mn-ea"/>
                <a:sym typeface="+mn-lt"/>
              </a:rPr>
              <a:t>添加您的标题</a:t>
            </a:r>
            <a:endParaRPr lang="en-US" altLang="zh-CN" dirty="0">
              <a:solidFill>
                <a:srgbClr val="323F4F"/>
              </a:solidFill>
              <a:cs typeface="+mn-ea"/>
              <a:sym typeface="+mn-lt"/>
            </a:endParaRPr>
          </a:p>
        </p:txBody>
      </p:sp>
      <p:sp>
        <p:nvSpPr>
          <p:cNvPr id="22" name="文本框 21"/>
          <p:cNvSpPr txBox="1"/>
          <p:nvPr/>
        </p:nvSpPr>
        <p:spPr>
          <a:xfrm>
            <a:off x="8054839" y="5123877"/>
            <a:ext cx="1779432" cy="412576"/>
          </a:xfrm>
          <a:prstGeom prst="roundRect">
            <a:avLst>
              <a:gd name="adj" fmla="val 50000"/>
            </a:avLst>
          </a:prstGeom>
          <a:gradFill>
            <a:gsLst>
              <a:gs pos="0">
                <a:srgbClr val="585858"/>
              </a:gs>
              <a:gs pos="95000">
                <a:srgbClr val="202020"/>
              </a:gs>
            </a:gsLst>
            <a:lin ang="2700000" scaled="0"/>
          </a:gradFill>
          <a:effectLst>
            <a:outerShdw blurRad="127000" dist="38100" dir="8100000" algn="tr" rotWithShape="0">
              <a:srgbClr val="0070C0">
                <a:alpha val="30000"/>
              </a:srgbClr>
            </a:outerShdw>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cs typeface="+mn-ea"/>
                <a:sym typeface="+mn-lt"/>
              </a:rPr>
              <a:t>添加您的标题</a:t>
            </a:r>
            <a:endParaRPr kumimoji="0" lang="zh-CN" altLang="en-US" sz="1050" b="0" i="0" u="none" strike="noStrike" kern="0" cap="none" spc="0" normalizeH="0" baseline="0" noProof="0" dirty="0">
              <a:ln>
                <a:noFill/>
              </a:ln>
              <a:solidFill>
                <a:prstClr val="white"/>
              </a:solidFill>
              <a:effectLst/>
              <a:uLnTx/>
              <a:uFillTx/>
              <a:cs typeface="+mn-ea"/>
              <a:sym typeface="+mn-lt"/>
            </a:endParaRPr>
          </a:p>
        </p:txBody>
      </p:sp>
      <p:sp>
        <p:nvSpPr>
          <p:cNvPr id="4" name="TextBox 4">
            <a:extLst>
              <a:ext uri="{FF2B5EF4-FFF2-40B4-BE49-F238E27FC236}">
                <a16:creationId xmlns="" xmlns:a16="http://schemas.microsoft.com/office/drawing/2014/main" id="{43D4C283-AA2F-3A74-03AE-7FCEAD3D5181}"/>
              </a:ext>
            </a:extLst>
          </p:cNvPr>
          <p:cNvSpPr txBox="1"/>
          <p:nvPr/>
        </p:nvSpPr>
        <p:spPr>
          <a:xfrm>
            <a:off x="294804" y="6568764"/>
            <a:ext cx="1440159" cy="118430"/>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rPr>
              <a:t>行业</a:t>
            </a:r>
            <a:r>
              <a:rPr lang="en-US" altLang="zh-CN" sz="100" dirty="0">
                <a:solidFill>
                  <a:schemeClr val="bg1"/>
                </a:solidFill>
                <a:latin typeface="微软雅黑" panose="020B0503020204020204" pitchFamily="34" charset="-122"/>
              </a:rPr>
              <a:t>PPT</a:t>
            </a:r>
            <a:r>
              <a:rPr lang="zh-CN" altLang="en-US" sz="100" dirty="0">
                <a:solidFill>
                  <a:schemeClr val="bg1"/>
                </a:solidFill>
                <a:latin typeface="微软雅黑" panose="020B0503020204020204" pitchFamily="34" charset="-122"/>
              </a:rPr>
              <a:t>模板</a:t>
            </a:r>
            <a:r>
              <a:rPr lang="en-US" altLang="zh-CN" sz="100" dirty="0">
                <a:solidFill>
                  <a:schemeClr val="bg1"/>
                </a:solidFill>
                <a:latin typeface="微软雅黑" panose="020B0503020204020204" pitchFamily="34" charset="-122"/>
              </a:rPr>
              <a:t>http://www.1ppt.com/hangye/</a:t>
            </a:r>
          </a:p>
        </p:txBody>
      </p:sp>
    </p:spTree>
    <p:extLst>
      <p:ext uri="{BB962C8B-B14F-4D97-AF65-F5344CB8AC3E}">
        <p14:creationId xmlns:p14="http://schemas.microsoft.com/office/powerpoint/2010/main" val="143430957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100000" fill="hold" grpId="1" nodeType="withEffect">
                                  <p:stCondLst>
                                    <p:cond delay="750"/>
                                  </p:stCondLst>
                                  <p:childTnLst>
                                    <p:animMotion origin="layout" path="M 0 -4.44444E-6 L 0 -0.08657 " pathEditMode="relative" rAng="0" ptsTypes="AA">
                                      <p:cBhvr>
                                        <p:cTn id="9" dur="1000" spd="-100000" fill="hold"/>
                                        <p:tgtEl>
                                          <p:spTgt spid="3"/>
                                        </p:tgtEl>
                                        <p:attrNameLst>
                                          <p:attrName>ppt_x</p:attrName>
                                          <p:attrName>ppt_y</p:attrName>
                                        </p:attrNameLst>
                                      </p:cBhvr>
                                      <p:rCtr x="0" y="-4329"/>
                                    </p:animMotion>
                                  </p:childTnLst>
                                </p:cTn>
                              </p:par>
                              <p:par>
                                <p:cTn id="10" presetID="10" presetClass="entr" presetSubtype="0" fill="hold" grpId="0" nodeType="withEffect">
                                  <p:stCondLst>
                                    <p:cond delay="15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par>
                                <p:cTn id="13" presetID="64" presetClass="path" presetSubtype="0" decel="100000" fill="hold" grpId="1" nodeType="withEffect">
                                  <p:stCondLst>
                                    <p:cond delay="1500"/>
                                  </p:stCondLst>
                                  <p:childTnLst>
                                    <p:animMotion origin="layout" path="M 3.95833E-6 -4.44444E-6 L 3.95833E-6 0.06991 " pathEditMode="relative" rAng="0" ptsTypes="AA">
                                      <p:cBhvr>
                                        <p:cTn id="14" dur="1000" spd="-100000" fill="hold"/>
                                        <p:tgtEl>
                                          <p:spTgt spid="8"/>
                                        </p:tgtEl>
                                        <p:attrNameLst>
                                          <p:attrName>ppt_x</p:attrName>
                                          <p:attrName>ppt_y</p:attrName>
                                        </p:attrNameLst>
                                      </p:cBhvr>
                                      <p:rCtr x="0" y="3495"/>
                                    </p:animMotion>
                                  </p:childTnLst>
                                </p:cTn>
                              </p:par>
                              <p:par>
                                <p:cTn id="15" presetID="10" presetClass="entr" presetSubtype="0" fill="hold" grpId="0" nodeType="withEffect">
                                  <p:stCondLst>
                                    <p:cond delay="1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par>
                                <p:cTn id="18" presetID="64" presetClass="path" presetSubtype="0" decel="100000" fill="hold" grpId="1" nodeType="withEffect">
                                  <p:stCondLst>
                                    <p:cond delay="1500"/>
                                  </p:stCondLst>
                                  <p:childTnLst>
                                    <p:animMotion origin="layout" path="M -1.04167E-6 3.33333E-6 L -1.04167E-6 -0.08658 " pathEditMode="relative" rAng="0" ptsTypes="AA">
                                      <p:cBhvr>
                                        <p:cTn id="19" dur="1000" spd="-100000" fill="hold"/>
                                        <p:tgtEl>
                                          <p:spTgt spid="11"/>
                                        </p:tgtEl>
                                        <p:attrNameLst>
                                          <p:attrName>ppt_x</p:attrName>
                                          <p:attrName>ppt_y</p:attrName>
                                        </p:attrNameLst>
                                      </p:cBhvr>
                                      <p:rCtr x="0" y="-4329"/>
                                    </p:animMotion>
                                  </p:childTnLst>
                                </p:cTn>
                              </p:par>
                              <p:par>
                                <p:cTn id="20" presetID="10" presetClass="entr" presetSubtype="0" fill="hold" grpId="0" nodeType="withEffect">
                                  <p:stCondLst>
                                    <p:cond delay="15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50"/>
                                        <p:tgtEl>
                                          <p:spTgt spid="13"/>
                                        </p:tgtEl>
                                      </p:cBhvr>
                                    </p:animEffect>
                                  </p:childTnLst>
                                </p:cTn>
                              </p:par>
                              <p:par>
                                <p:cTn id="23" presetID="35" presetClass="path" presetSubtype="0" decel="100000" fill="hold" grpId="1" nodeType="withEffect">
                                  <p:stCondLst>
                                    <p:cond delay="1500"/>
                                  </p:stCondLst>
                                  <p:childTnLst>
                                    <p:animMotion origin="layout" path="M -2.08333E-6 -1.48148E-6 L 0.04492 -1.48148E-6 " pathEditMode="relative" rAng="0" ptsTypes="AA">
                                      <p:cBhvr>
                                        <p:cTn id="24" dur="1250" spd="-100000" fill="hold"/>
                                        <p:tgtEl>
                                          <p:spTgt spid="13"/>
                                        </p:tgtEl>
                                        <p:attrNameLst>
                                          <p:attrName>ppt_x</p:attrName>
                                          <p:attrName>ppt_y</p:attrName>
                                        </p:attrNameLst>
                                      </p:cBhvr>
                                      <p:rCtr x="2240" y="0"/>
                                    </p:animMotion>
                                  </p:childTnLst>
                                </p:cTn>
                              </p:par>
                              <p:par>
                                <p:cTn id="25" presetID="10" presetClass="entr" presetSubtype="0" fill="hold" grpId="0" nodeType="withEffect">
                                  <p:stCondLst>
                                    <p:cond delay="150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childTnLst>
                                </p:cTn>
                              </p:par>
                              <p:par>
                                <p:cTn id="28" presetID="64" presetClass="path" presetSubtype="0" decel="100000" fill="hold" grpId="1" nodeType="withEffect">
                                  <p:stCondLst>
                                    <p:cond delay="1500"/>
                                  </p:stCondLst>
                                  <p:childTnLst>
                                    <p:animMotion origin="layout" path="M -3.75E-6 2.96296E-6 L -3.75E-6 -0.08658 " pathEditMode="relative" rAng="0" ptsTypes="AA">
                                      <p:cBhvr>
                                        <p:cTn id="29" dur="1000" spd="-100000" fill="hold"/>
                                        <p:tgtEl>
                                          <p:spTgt spid="12"/>
                                        </p:tgtEl>
                                        <p:attrNameLst>
                                          <p:attrName>ppt_x</p:attrName>
                                          <p:attrName>ppt_y</p:attrName>
                                        </p:attrNameLst>
                                      </p:cBhvr>
                                      <p:rCtr x="0" y="-4329"/>
                                    </p:animMotion>
                                  </p:childTnLst>
                                </p:cTn>
                              </p:par>
                              <p:par>
                                <p:cTn id="30" presetID="10" presetClass="entr" presetSubtype="0" fill="hold" grpId="0" nodeType="withEffect">
                                  <p:stCondLst>
                                    <p:cond delay="1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35" presetClass="path" presetSubtype="0" decel="40000" fill="hold" grpId="1" nodeType="withEffect">
                                  <p:stCondLst>
                                    <p:cond delay="1500"/>
                                  </p:stCondLst>
                                  <p:childTnLst>
                                    <p:animMotion origin="layout" path="M 0.03073 -4.81481E-6 L -0.15925 -4.81481E-6 " pathEditMode="relative" rAng="0" ptsTypes="AA">
                                      <p:cBhvr>
                                        <p:cTn id="34" dur="1000" spd="-100000" fill="hold"/>
                                        <p:tgtEl>
                                          <p:spTgt spid="14"/>
                                        </p:tgtEl>
                                        <p:attrNameLst>
                                          <p:attrName>ppt_x</p:attrName>
                                          <p:attrName>ppt_y</p:attrName>
                                        </p:attrNameLst>
                                      </p:cBhvr>
                                      <p:rCtr x="-9505" y="0"/>
                                    </p:animMotion>
                                  </p:childTnLst>
                                </p:cTn>
                              </p:par>
                              <p:par>
                                <p:cTn id="35" presetID="35" presetClass="path" presetSubtype="0" accel="40000" decel="40000" fill="hold" grpId="2" nodeType="withEffect">
                                  <p:stCondLst>
                                    <p:cond delay="2500"/>
                                  </p:stCondLst>
                                  <p:childTnLst>
                                    <p:animMotion origin="layout" path="M 0.03073 -4.81481E-6 L 3.95833E-6 -4.81481E-6 " pathEditMode="relative" rAng="0" ptsTypes="AA">
                                      <p:cBhvr>
                                        <p:cTn id="36" dur="750" fill="hold"/>
                                        <p:tgtEl>
                                          <p:spTgt spid="14"/>
                                        </p:tgtEl>
                                        <p:attrNameLst>
                                          <p:attrName>ppt_x</p:attrName>
                                          <p:attrName>ppt_y</p:attrName>
                                        </p:attrNameLst>
                                      </p:cBhvr>
                                      <p:rCtr x="-1536" y="0"/>
                                    </p:animMotion>
                                  </p:childTnLst>
                                </p:cTn>
                              </p:par>
                              <p:par>
                                <p:cTn id="37" presetID="10" presetClass="entr" presetSubtype="0" fill="hold" grpId="0" nodeType="withEffect">
                                  <p:stCondLst>
                                    <p:cond delay="25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childTnLst>
                                </p:cTn>
                              </p:par>
                              <p:par>
                                <p:cTn id="40" presetID="64" presetClass="path" presetSubtype="0" decel="100000" fill="hold" grpId="1" nodeType="withEffect">
                                  <p:stCondLst>
                                    <p:cond delay="2500"/>
                                  </p:stCondLst>
                                  <p:childTnLst>
                                    <p:animMotion origin="layout" path="M 0 -4.44444E-6 L 0 0.06991 " pathEditMode="relative" rAng="0" ptsTypes="AA">
                                      <p:cBhvr>
                                        <p:cTn id="41" dur="1000" spd="-100000" fill="hold"/>
                                        <p:tgtEl>
                                          <p:spTgt spid="9"/>
                                        </p:tgtEl>
                                        <p:attrNameLst>
                                          <p:attrName>ppt_x</p:attrName>
                                          <p:attrName>ppt_y</p:attrName>
                                        </p:attrNameLst>
                                      </p:cBhvr>
                                      <p:rCtr x="0" y="3495"/>
                                    </p:animMotion>
                                  </p:childTnLst>
                                </p:cTn>
                              </p:par>
                              <p:par>
                                <p:cTn id="42" presetID="10" presetClass="entr" presetSubtype="0" fill="hold" grpId="0" nodeType="withEffect">
                                  <p:stCondLst>
                                    <p:cond delay="250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childTnLst>
                                </p:cTn>
                              </p:par>
                              <p:par>
                                <p:cTn id="45" presetID="64" presetClass="path" presetSubtype="0" decel="100000" fill="hold" grpId="1" nodeType="withEffect">
                                  <p:stCondLst>
                                    <p:cond delay="2500"/>
                                  </p:stCondLst>
                                  <p:childTnLst>
                                    <p:animMotion origin="layout" path="M -4.79167E-6 3.33333E-6 L -4.79167E-6 -0.08658 " pathEditMode="relative" rAng="0" ptsTypes="AA">
                                      <p:cBhvr>
                                        <p:cTn id="46" dur="1000" spd="-100000" fill="hold"/>
                                        <p:tgtEl>
                                          <p:spTgt spid="15"/>
                                        </p:tgtEl>
                                        <p:attrNameLst>
                                          <p:attrName>ppt_x</p:attrName>
                                          <p:attrName>ppt_y</p:attrName>
                                        </p:attrNameLst>
                                      </p:cBhvr>
                                      <p:rCtr x="0" y="-4329"/>
                                    </p:animMotion>
                                  </p:childTnLst>
                                </p:cTn>
                              </p:par>
                              <p:par>
                                <p:cTn id="47" presetID="10" presetClass="entr" presetSubtype="0" fill="hold" grpId="0" nodeType="withEffect">
                                  <p:stCondLst>
                                    <p:cond delay="25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750"/>
                                        <p:tgtEl>
                                          <p:spTgt spid="17"/>
                                        </p:tgtEl>
                                      </p:cBhvr>
                                    </p:animEffect>
                                  </p:childTnLst>
                                </p:cTn>
                              </p:par>
                              <p:par>
                                <p:cTn id="50" presetID="35" presetClass="path" presetSubtype="0" decel="100000" fill="hold" grpId="1" nodeType="withEffect">
                                  <p:stCondLst>
                                    <p:cond delay="2500"/>
                                  </p:stCondLst>
                                  <p:childTnLst>
                                    <p:animMotion origin="layout" path="M 4.16667E-6 -1.48148E-6 L 0.04492 -1.48148E-6 " pathEditMode="relative" rAng="0" ptsTypes="AA">
                                      <p:cBhvr>
                                        <p:cTn id="51" dur="1250" spd="-100000" fill="hold"/>
                                        <p:tgtEl>
                                          <p:spTgt spid="17"/>
                                        </p:tgtEl>
                                        <p:attrNameLst>
                                          <p:attrName>ppt_x</p:attrName>
                                          <p:attrName>ppt_y</p:attrName>
                                        </p:attrNameLst>
                                      </p:cBhvr>
                                      <p:rCtr x="2240" y="0"/>
                                    </p:animMotion>
                                  </p:childTnLst>
                                </p:cTn>
                              </p:par>
                              <p:par>
                                <p:cTn id="52" presetID="10" presetClass="entr" presetSubtype="0" fill="hold" grpId="0" nodeType="withEffect">
                                  <p:stCondLst>
                                    <p:cond delay="250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childTnLst>
                                </p:cTn>
                              </p:par>
                              <p:par>
                                <p:cTn id="55" presetID="64" presetClass="path" presetSubtype="0" decel="100000" fill="hold" grpId="1" nodeType="withEffect">
                                  <p:stCondLst>
                                    <p:cond delay="2500"/>
                                  </p:stCondLst>
                                  <p:childTnLst>
                                    <p:animMotion origin="layout" path="M 2.29167E-6 2.96296E-6 L 2.29167E-6 -0.08658 " pathEditMode="relative" rAng="0" ptsTypes="AA">
                                      <p:cBhvr>
                                        <p:cTn id="56" dur="1000" spd="-100000" fill="hold"/>
                                        <p:tgtEl>
                                          <p:spTgt spid="16"/>
                                        </p:tgtEl>
                                        <p:attrNameLst>
                                          <p:attrName>ppt_x</p:attrName>
                                          <p:attrName>ppt_y</p:attrName>
                                        </p:attrNameLst>
                                      </p:cBhvr>
                                      <p:rCtr x="0" y="-4329"/>
                                    </p:animMotion>
                                  </p:childTnLst>
                                </p:cTn>
                              </p:par>
                              <p:par>
                                <p:cTn id="57" presetID="10" presetClass="entr" presetSubtype="0" fill="hold" grpId="0" nodeType="withEffect">
                                  <p:stCondLst>
                                    <p:cond delay="250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35" presetClass="path" presetSubtype="0" decel="40000" fill="hold" grpId="1" nodeType="withEffect">
                                  <p:stCondLst>
                                    <p:cond delay="2500"/>
                                  </p:stCondLst>
                                  <p:childTnLst>
                                    <p:animMotion origin="layout" path="M 0.03073 -4.81481E-6 L -0.15924 -4.81481E-6 " pathEditMode="relative" rAng="0" ptsTypes="AA">
                                      <p:cBhvr>
                                        <p:cTn id="61" dur="1000" spd="-100000" fill="hold"/>
                                        <p:tgtEl>
                                          <p:spTgt spid="18"/>
                                        </p:tgtEl>
                                        <p:attrNameLst>
                                          <p:attrName>ppt_x</p:attrName>
                                          <p:attrName>ppt_y</p:attrName>
                                        </p:attrNameLst>
                                      </p:cBhvr>
                                      <p:rCtr x="-9505" y="0"/>
                                    </p:animMotion>
                                  </p:childTnLst>
                                </p:cTn>
                              </p:par>
                              <p:par>
                                <p:cTn id="62" presetID="35" presetClass="path" presetSubtype="0" accel="40000" decel="40000" fill="hold" grpId="2" nodeType="withEffect">
                                  <p:stCondLst>
                                    <p:cond delay="3500"/>
                                  </p:stCondLst>
                                  <p:childTnLst>
                                    <p:animMotion origin="layout" path="M 0.03073 -4.81481E-6 L 0 -4.81481E-6 " pathEditMode="relative" rAng="0" ptsTypes="AA">
                                      <p:cBhvr>
                                        <p:cTn id="63" dur="750" fill="hold"/>
                                        <p:tgtEl>
                                          <p:spTgt spid="18"/>
                                        </p:tgtEl>
                                        <p:attrNameLst>
                                          <p:attrName>ppt_x</p:attrName>
                                          <p:attrName>ppt_y</p:attrName>
                                        </p:attrNameLst>
                                      </p:cBhvr>
                                      <p:rCtr x="-1536" y="0"/>
                                    </p:animMotion>
                                  </p:childTnLst>
                                </p:cTn>
                              </p:par>
                              <p:par>
                                <p:cTn id="64" presetID="10" presetClass="entr" presetSubtype="0" fill="hold" grpId="0" nodeType="withEffect">
                                  <p:stCondLst>
                                    <p:cond delay="350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1000"/>
                                        <p:tgtEl>
                                          <p:spTgt spid="10"/>
                                        </p:tgtEl>
                                      </p:cBhvr>
                                    </p:animEffect>
                                  </p:childTnLst>
                                </p:cTn>
                              </p:par>
                              <p:par>
                                <p:cTn id="67" presetID="64" presetClass="path" presetSubtype="0" decel="100000" fill="hold" grpId="1" nodeType="withEffect">
                                  <p:stCondLst>
                                    <p:cond delay="3500"/>
                                  </p:stCondLst>
                                  <p:childTnLst>
                                    <p:animMotion origin="layout" path="M -3.75E-6 -4.44444E-6 L -3.75E-6 0.06991 " pathEditMode="relative" rAng="0" ptsTypes="AA">
                                      <p:cBhvr>
                                        <p:cTn id="68" dur="1000" spd="-100000" fill="hold"/>
                                        <p:tgtEl>
                                          <p:spTgt spid="10"/>
                                        </p:tgtEl>
                                        <p:attrNameLst>
                                          <p:attrName>ppt_x</p:attrName>
                                          <p:attrName>ppt_y</p:attrName>
                                        </p:attrNameLst>
                                      </p:cBhvr>
                                      <p:rCtr x="0" y="3495"/>
                                    </p:animMotion>
                                  </p:childTnLst>
                                </p:cTn>
                              </p:par>
                              <p:par>
                                <p:cTn id="69" presetID="10" presetClass="entr" presetSubtype="0" fill="hold" grpId="0" nodeType="withEffect">
                                  <p:stCondLst>
                                    <p:cond delay="350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childTnLst>
                                </p:cTn>
                              </p:par>
                              <p:par>
                                <p:cTn id="72" presetID="64" presetClass="path" presetSubtype="0" decel="100000" fill="hold" grpId="1" nodeType="withEffect">
                                  <p:stCondLst>
                                    <p:cond delay="3500"/>
                                  </p:stCondLst>
                                  <p:childTnLst>
                                    <p:animMotion origin="layout" path="M 1.45833E-6 3.33333E-6 L 1.45833E-6 -0.08658 " pathEditMode="relative" rAng="0" ptsTypes="AA">
                                      <p:cBhvr>
                                        <p:cTn id="73" dur="1000" spd="-100000" fill="hold"/>
                                        <p:tgtEl>
                                          <p:spTgt spid="19"/>
                                        </p:tgtEl>
                                        <p:attrNameLst>
                                          <p:attrName>ppt_x</p:attrName>
                                          <p:attrName>ppt_y</p:attrName>
                                        </p:attrNameLst>
                                      </p:cBhvr>
                                      <p:rCtr x="0" y="-4329"/>
                                    </p:animMotion>
                                  </p:childTnLst>
                                </p:cTn>
                              </p:par>
                              <p:par>
                                <p:cTn id="74" presetID="10" presetClass="entr" presetSubtype="0" fill="hold" grpId="0" nodeType="withEffect">
                                  <p:stCondLst>
                                    <p:cond delay="350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750"/>
                                        <p:tgtEl>
                                          <p:spTgt spid="21"/>
                                        </p:tgtEl>
                                      </p:cBhvr>
                                    </p:animEffect>
                                  </p:childTnLst>
                                </p:cTn>
                              </p:par>
                              <p:par>
                                <p:cTn id="77" presetID="35" presetClass="path" presetSubtype="0" decel="100000" fill="hold" grpId="1" nodeType="withEffect">
                                  <p:stCondLst>
                                    <p:cond delay="3500"/>
                                  </p:stCondLst>
                                  <p:childTnLst>
                                    <p:animMotion origin="layout" path="M 2.08333E-7 -1.48148E-6 L 0.04492 -1.48148E-6 " pathEditMode="relative" rAng="0" ptsTypes="AA">
                                      <p:cBhvr>
                                        <p:cTn id="78" dur="1250" spd="-100000" fill="hold"/>
                                        <p:tgtEl>
                                          <p:spTgt spid="21"/>
                                        </p:tgtEl>
                                        <p:attrNameLst>
                                          <p:attrName>ppt_x</p:attrName>
                                          <p:attrName>ppt_y</p:attrName>
                                        </p:attrNameLst>
                                      </p:cBhvr>
                                      <p:rCtr x="2240" y="0"/>
                                    </p:animMotion>
                                  </p:childTnLst>
                                </p:cTn>
                              </p:par>
                              <p:par>
                                <p:cTn id="79" presetID="10" presetClass="entr" presetSubtype="0" fill="hold" grpId="0" nodeType="withEffect">
                                  <p:stCondLst>
                                    <p:cond delay="350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1000"/>
                                        <p:tgtEl>
                                          <p:spTgt spid="20"/>
                                        </p:tgtEl>
                                      </p:cBhvr>
                                    </p:animEffect>
                                  </p:childTnLst>
                                </p:cTn>
                              </p:par>
                              <p:par>
                                <p:cTn id="82" presetID="64" presetClass="path" presetSubtype="0" decel="100000" fill="hold" grpId="1" nodeType="withEffect">
                                  <p:stCondLst>
                                    <p:cond delay="3500"/>
                                  </p:stCondLst>
                                  <p:childTnLst>
                                    <p:animMotion origin="layout" path="M -1.45833E-6 2.96296E-6 L -1.45833E-6 -0.08658 " pathEditMode="relative" rAng="0" ptsTypes="AA">
                                      <p:cBhvr>
                                        <p:cTn id="83" dur="1000" spd="-100000" fill="hold"/>
                                        <p:tgtEl>
                                          <p:spTgt spid="20"/>
                                        </p:tgtEl>
                                        <p:attrNameLst>
                                          <p:attrName>ppt_x</p:attrName>
                                          <p:attrName>ppt_y</p:attrName>
                                        </p:attrNameLst>
                                      </p:cBhvr>
                                      <p:rCtr x="0" y="-4329"/>
                                    </p:animMotion>
                                  </p:childTnLst>
                                </p:cTn>
                              </p:par>
                              <p:par>
                                <p:cTn id="84" presetID="10" presetClass="entr" presetSubtype="0" fill="hold" grpId="0" nodeType="withEffect">
                                  <p:stCondLst>
                                    <p:cond delay="350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childTnLst>
                                </p:cTn>
                              </p:par>
                              <p:par>
                                <p:cTn id="87" presetID="35" presetClass="path" presetSubtype="0" decel="40000" fill="hold" grpId="1" nodeType="withEffect">
                                  <p:stCondLst>
                                    <p:cond delay="3500"/>
                                  </p:stCondLst>
                                  <p:childTnLst>
                                    <p:animMotion origin="layout" path="M 0.03073 -4.81481E-6 L -0.15924 -4.81481E-6 " pathEditMode="relative" rAng="0" ptsTypes="AA">
                                      <p:cBhvr>
                                        <p:cTn id="88" dur="1000" spd="-100000" fill="hold"/>
                                        <p:tgtEl>
                                          <p:spTgt spid="22"/>
                                        </p:tgtEl>
                                        <p:attrNameLst>
                                          <p:attrName>ppt_x</p:attrName>
                                          <p:attrName>ppt_y</p:attrName>
                                        </p:attrNameLst>
                                      </p:cBhvr>
                                      <p:rCtr x="-9505" y="0"/>
                                    </p:animMotion>
                                  </p:childTnLst>
                                </p:cTn>
                              </p:par>
                              <p:par>
                                <p:cTn id="89" presetID="35" presetClass="path" presetSubtype="0" accel="40000" decel="40000" fill="hold" grpId="2" nodeType="withEffect">
                                  <p:stCondLst>
                                    <p:cond delay="4500"/>
                                  </p:stCondLst>
                                  <p:childTnLst>
                                    <p:animMotion origin="layout" path="M 0.03073 -4.81481E-6 L -3.75E-6 -4.81481E-6 " pathEditMode="relative" rAng="0" ptsTypes="AA">
                                      <p:cBhvr>
                                        <p:cTn id="90" dur="750" fill="hold"/>
                                        <p:tgtEl>
                                          <p:spTgt spid="22"/>
                                        </p:tgtEl>
                                        <p:attrNameLst>
                                          <p:attrName>ppt_x</p:attrName>
                                          <p:attrName>ppt_y</p:attrName>
                                        </p:attrNameLst>
                                      </p:cBhvr>
                                      <p:rCtr x="-153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8" grpId="0" animBg="1"/>
      <p:bldP spid="8" grpId="1" animBg="1"/>
      <p:bldP spid="9" grpId="0" animBg="1"/>
      <p:bldP spid="9" grpId="1" animBg="1"/>
      <p:bldP spid="10" grpId="0" animBg="1"/>
      <p:bldP spid="10" grpId="1" animBg="1"/>
      <p:bldP spid="11" grpId="0"/>
      <p:bldP spid="11" grpId="1"/>
      <p:bldP spid="12" grpId="0"/>
      <p:bldP spid="12" grpId="1"/>
      <p:bldP spid="13" grpId="0"/>
      <p:bldP spid="13" grpId="1"/>
      <p:bldP spid="14" grpId="0" animBg="1"/>
      <p:bldP spid="14" grpId="1" animBg="1"/>
      <p:bldP spid="14" grpId="2" animBg="1"/>
      <p:bldP spid="15" grpId="0"/>
      <p:bldP spid="15" grpId="1"/>
      <p:bldP spid="16" grpId="0"/>
      <p:bldP spid="16" grpId="1"/>
      <p:bldP spid="17" grpId="0"/>
      <p:bldP spid="17" grpId="1"/>
      <p:bldP spid="18" grpId="0" animBg="1"/>
      <p:bldP spid="18" grpId="1" animBg="1"/>
      <p:bldP spid="18" grpId="2" animBg="1"/>
      <p:bldP spid="19" grpId="0"/>
      <p:bldP spid="19" grpId="1"/>
      <p:bldP spid="20" grpId="0"/>
      <p:bldP spid="20" grpId="1"/>
      <p:bldP spid="21" grpId="0"/>
      <p:bldP spid="21" grpId="1"/>
      <p:bldP spid="22" grpId="0" animBg="1"/>
      <p:bldP spid="22" grpId="1" animBg="1"/>
      <p:bldP spid="22"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3"/>
          <p:cNvSpPr/>
          <p:nvPr/>
        </p:nvSpPr>
        <p:spPr bwMode="auto">
          <a:xfrm>
            <a:off x="1566775" y="2220002"/>
            <a:ext cx="1858404" cy="1858404"/>
          </a:xfrm>
          <a:prstGeom prst="ellipse">
            <a:avLst/>
          </a:prstGeom>
          <a:gradFill>
            <a:gsLst>
              <a:gs pos="0">
                <a:srgbClr val="F2DF6A"/>
              </a:gs>
              <a:gs pos="95000">
                <a:srgbClr val="AB622C"/>
              </a:gs>
            </a:gsLst>
            <a:lin ang="2700000" scaled="0"/>
          </a:gradFill>
          <a:ln w="9525">
            <a:noFill/>
            <a:round/>
          </a:ln>
        </p:spPr>
        <p:txBody>
          <a:bodyPr vert="horz" wrap="square" lIns="121682" tIns="60841" rIns="121682" bIns="60841" numCol="1" rtlCol="0" anchor="t" anchorCtr="0" compatLnSpc="1"/>
          <a:lstStyle/>
          <a:p>
            <a:pPr marL="0" marR="0" lvl="0" indent="0" algn="ctr"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9" name="Oval 56"/>
          <p:cNvSpPr/>
          <p:nvPr/>
        </p:nvSpPr>
        <p:spPr bwMode="auto">
          <a:xfrm>
            <a:off x="3064486" y="1866610"/>
            <a:ext cx="910412" cy="910412"/>
          </a:xfrm>
          <a:prstGeom prst="ellipse">
            <a:avLst/>
          </a:prstGeom>
          <a:solidFill>
            <a:srgbClr val="FFFFFF"/>
          </a:solidFill>
          <a:ln w="9525">
            <a:solidFill>
              <a:srgbClr val="AB622C"/>
            </a:solidFill>
            <a:round/>
          </a:ln>
        </p:spPr>
        <p:txBody>
          <a:bodyPr vert="horz" wrap="square" lIns="121682" tIns="60841" rIns="121682" bIns="60841" numCol="1" rtlCol="0" anchor="t" anchorCtr="0" compatLnSpc="1"/>
          <a:lstStyle/>
          <a:p>
            <a:pPr marL="0" marR="0" lvl="0" indent="0" algn="ctr"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nvGrpSpPr>
          <p:cNvPr id="2" name="Group 4"/>
          <p:cNvGrpSpPr>
            <a:grpSpLocks noChangeAspect="1"/>
          </p:cNvGrpSpPr>
          <p:nvPr/>
        </p:nvGrpSpPr>
        <p:grpSpPr>
          <a:xfrm>
            <a:off x="3409355" y="2011295"/>
            <a:ext cx="381766" cy="505394"/>
            <a:chOff x="4127500" y="2260600"/>
            <a:chExt cx="612776" cy="811213"/>
          </a:xfrm>
          <a:gradFill>
            <a:gsLst>
              <a:gs pos="0">
                <a:srgbClr val="F2DF6A"/>
              </a:gs>
              <a:gs pos="95000">
                <a:srgbClr val="AB622C"/>
              </a:gs>
            </a:gsLst>
            <a:lin ang="2700000" scaled="0"/>
          </a:gradFill>
        </p:grpSpPr>
        <p:sp>
          <p:nvSpPr>
            <p:cNvPr id="3" name="Freeform 22@|5FFC:0|FBC:0|LFC:0|LBC:16777215"/>
            <p:cNvSpPr/>
            <p:nvPr/>
          </p:nvSpPr>
          <p:spPr bwMode="auto">
            <a:xfrm>
              <a:off x="4491038" y="2894013"/>
              <a:ext cx="87313" cy="22225"/>
            </a:xfrm>
            <a:custGeom>
              <a:avLst/>
              <a:gdLst>
                <a:gd name="T0" fmla="*/ 61 w 63"/>
                <a:gd name="T1" fmla="*/ 9 h 16"/>
                <a:gd name="T2" fmla="*/ 2 w 63"/>
                <a:gd name="T3" fmla="*/ 0 h 16"/>
                <a:gd name="T4" fmla="*/ 0 w 63"/>
                <a:gd name="T5" fmla="*/ 5 h 16"/>
                <a:gd name="T6" fmla="*/ 63 w 63"/>
                <a:gd name="T7" fmla="*/ 16 h 16"/>
                <a:gd name="T8" fmla="*/ 61 w 63"/>
                <a:gd name="T9" fmla="*/ 9 h 16"/>
              </a:gdLst>
              <a:ahLst/>
              <a:cxnLst>
                <a:cxn ang="0">
                  <a:pos x="T0" y="T1"/>
                </a:cxn>
                <a:cxn ang="0">
                  <a:pos x="T2" y="T3"/>
                </a:cxn>
                <a:cxn ang="0">
                  <a:pos x="T4" y="T5"/>
                </a:cxn>
                <a:cxn ang="0">
                  <a:pos x="T6" y="T7"/>
                </a:cxn>
                <a:cxn ang="0">
                  <a:pos x="T8" y="T9"/>
                </a:cxn>
              </a:cxnLst>
              <a:rect l="0" t="0" r="r" b="b"/>
              <a:pathLst>
                <a:path w="63" h="16">
                  <a:moveTo>
                    <a:pt x="61" y="9"/>
                  </a:moveTo>
                  <a:cubicBezTo>
                    <a:pt x="61" y="9"/>
                    <a:pt x="19" y="4"/>
                    <a:pt x="2" y="0"/>
                  </a:cubicBezTo>
                  <a:cubicBezTo>
                    <a:pt x="0" y="5"/>
                    <a:pt x="0" y="5"/>
                    <a:pt x="0" y="5"/>
                  </a:cubicBezTo>
                  <a:cubicBezTo>
                    <a:pt x="63" y="16"/>
                    <a:pt x="63" y="16"/>
                    <a:pt x="63" y="16"/>
                  </a:cubicBezTo>
                  <a:cubicBezTo>
                    <a:pt x="63" y="16"/>
                    <a:pt x="59" y="9"/>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nvGrpSpPr>
            <p:cNvPr id="4" name="Group 6"/>
            <p:cNvGrpSpPr/>
            <p:nvPr/>
          </p:nvGrpSpPr>
          <p:grpSpPr>
            <a:xfrm>
              <a:off x="4127500" y="2260600"/>
              <a:ext cx="612776" cy="811213"/>
              <a:chOff x="4127500" y="2260600"/>
              <a:chExt cx="612776" cy="811213"/>
            </a:xfrm>
            <a:grpFill/>
          </p:grpSpPr>
          <p:grpSp>
            <p:nvGrpSpPr>
              <p:cNvPr id="5" name="Group 7"/>
              <p:cNvGrpSpPr/>
              <p:nvPr/>
            </p:nvGrpSpPr>
            <p:grpSpPr>
              <a:xfrm>
                <a:off x="4127500" y="2260600"/>
                <a:ext cx="612776" cy="811213"/>
                <a:chOff x="4127500" y="2260600"/>
                <a:chExt cx="612776" cy="811213"/>
              </a:xfrm>
              <a:grpFill/>
            </p:grpSpPr>
            <p:sp>
              <p:nvSpPr>
                <p:cNvPr id="6" name="Freeform 19@|5FFC:0|FBC:0|LFC:0|LBC:16777215"/>
                <p:cNvSpPr/>
                <p:nvPr/>
              </p:nvSpPr>
              <p:spPr bwMode="auto">
                <a:xfrm>
                  <a:off x="4267200" y="2260600"/>
                  <a:ext cx="271463" cy="234950"/>
                </a:xfrm>
                <a:custGeom>
                  <a:avLst/>
                  <a:gdLst>
                    <a:gd name="T0" fmla="*/ 98 w 196"/>
                    <a:gd name="T1" fmla="*/ 0 h 170"/>
                    <a:gd name="T2" fmla="*/ 170 w 196"/>
                    <a:gd name="T3" fmla="*/ 32 h 170"/>
                    <a:gd name="T4" fmla="*/ 180 w 196"/>
                    <a:gd name="T5" fmla="*/ 121 h 170"/>
                    <a:gd name="T6" fmla="*/ 165 w 196"/>
                    <a:gd name="T7" fmla="*/ 168 h 170"/>
                    <a:gd name="T8" fmla="*/ 157 w 196"/>
                    <a:gd name="T9" fmla="*/ 121 h 170"/>
                    <a:gd name="T10" fmla="*/ 142 w 196"/>
                    <a:gd name="T11" fmla="*/ 67 h 170"/>
                    <a:gd name="T12" fmla="*/ 97 w 196"/>
                    <a:gd name="T13" fmla="*/ 61 h 170"/>
                    <a:gd name="T14" fmla="*/ 41 w 196"/>
                    <a:gd name="T15" fmla="*/ 71 h 170"/>
                    <a:gd name="T16" fmla="*/ 30 w 196"/>
                    <a:gd name="T17" fmla="*/ 123 h 170"/>
                    <a:gd name="T18" fmla="*/ 26 w 196"/>
                    <a:gd name="T19" fmla="*/ 159 h 170"/>
                    <a:gd name="T20" fmla="*/ 18 w 196"/>
                    <a:gd name="T21" fmla="*/ 97 h 170"/>
                    <a:gd name="T22" fmla="*/ 98 w 196"/>
                    <a:gd name="T2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70">
                      <a:moveTo>
                        <a:pt x="98" y="0"/>
                      </a:moveTo>
                      <a:cubicBezTo>
                        <a:pt x="98" y="0"/>
                        <a:pt x="145" y="4"/>
                        <a:pt x="170" y="32"/>
                      </a:cubicBezTo>
                      <a:cubicBezTo>
                        <a:pt x="196" y="60"/>
                        <a:pt x="186" y="97"/>
                        <a:pt x="180" y="121"/>
                      </a:cubicBezTo>
                      <a:cubicBezTo>
                        <a:pt x="180" y="121"/>
                        <a:pt x="165" y="165"/>
                        <a:pt x="165" y="168"/>
                      </a:cubicBezTo>
                      <a:cubicBezTo>
                        <a:pt x="165" y="170"/>
                        <a:pt x="162" y="132"/>
                        <a:pt x="157" y="121"/>
                      </a:cubicBezTo>
                      <a:cubicBezTo>
                        <a:pt x="152" y="110"/>
                        <a:pt x="160" y="79"/>
                        <a:pt x="142" y="67"/>
                      </a:cubicBezTo>
                      <a:cubicBezTo>
                        <a:pt x="123" y="55"/>
                        <a:pt x="97" y="61"/>
                        <a:pt x="97" y="61"/>
                      </a:cubicBezTo>
                      <a:cubicBezTo>
                        <a:pt x="97" y="61"/>
                        <a:pt x="59" y="50"/>
                        <a:pt x="41" y="71"/>
                      </a:cubicBezTo>
                      <a:cubicBezTo>
                        <a:pt x="23" y="91"/>
                        <a:pt x="33" y="107"/>
                        <a:pt x="30" y="123"/>
                      </a:cubicBezTo>
                      <a:cubicBezTo>
                        <a:pt x="28" y="139"/>
                        <a:pt x="26" y="159"/>
                        <a:pt x="26" y="159"/>
                      </a:cubicBezTo>
                      <a:cubicBezTo>
                        <a:pt x="26" y="159"/>
                        <a:pt x="19" y="115"/>
                        <a:pt x="18" y="97"/>
                      </a:cubicBezTo>
                      <a:cubicBezTo>
                        <a:pt x="16" y="80"/>
                        <a:pt x="0" y="18"/>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7" name="Freeform 20@|5FFC:0|FBC:0|LFC:0|LBC:16777215"/>
                <p:cNvSpPr/>
                <p:nvPr/>
              </p:nvSpPr>
              <p:spPr bwMode="auto">
                <a:xfrm>
                  <a:off x="4127500" y="2557463"/>
                  <a:ext cx="612776" cy="514350"/>
                </a:xfrm>
                <a:custGeom>
                  <a:avLst/>
                  <a:gdLst>
                    <a:gd name="T0" fmla="*/ 152 w 442"/>
                    <a:gd name="T1" fmla="*/ 10 h 371"/>
                    <a:gd name="T2" fmla="*/ 158 w 442"/>
                    <a:gd name="T3" fmla="*/ 40 h 371"/>
                    <a:gd name="T4" fmla="*/ 200 w 442"/>
                    <a:gd name="T5" fmla="*/ 72 h 371"/>
                    <a:gd name="T6" fmla="*/ 258 w 442"/>
                    <a:gd name="T7" fmla="*/ 14 h 371"/>
                    <a:gd name="T8" fmla="*/ 257 w 442"/>
                    <a:gd name="T9" fmla="*/ 0 h 371"/>
                    <a:gd name="T10" fmla="*/ 277 w 442"/>
                    <a:gd name="T11" fmla="*/ 19 h 371"/>
                    <a:gd name="T12" fmla="*/ 278 w 442"/>
                    <a:gd name="T13" fmla="*/ 28 h 371"/>
                    <a:gd name="T14" fmla="*/ 374 w 442"/>
                    <a:gd name="T15" fmla="*/ 56 h 371"/>
                    <a:gd name="T16" fmla="*/ 429 w 442"/>
                    <a:gd name="T17" fmla="*/ 197 h 371"/>
                    <a:gd name="T18" fmla="*/ 420 w 442"/>
                    <a:gd name="T19" fmla="*/ 336 h 371"/>
                    <a:gd name="T20" fmla="*/ 360 w 442"/>
                    <a:gd name="T21" fmla="*/ 356 h 371"/>
                    <a:gd name="T22" fmla="*/ 325 w 442"/>
                    <a:gd name="T23" fmla="*/ 352 h 371"/>
                    <a:gd name="T24" fmla="*/ 324 w 442"/>
                    <a:gd name="T25" fmla="*/ 309 h 371"/>
                    <a:gd name="T26" fmla="*/ 316 w 442"/>
                    <a:gd name="T27" fmla="*/ 252 h 371"/>
                    <a:gd name="T28" fmla="*/ 334 w 442"/>
                    <a:gd name="T29" fmla="*/ 248 h 371"/>
                    <a:gd name="T30" fmla="*/ 311 w 442"/>
                    <a:gd name="T31" fmla="*/ 226 h 371"/>
                    <a:gd name="T32" fmla="*/ 269 w 442"/>
                    <a:gd name="T33" fmla="*/ 248 h 371"/>
                    <a:gd name="T34" fmla="*/ 208 w 442"/>
                    <a:gd name="T35" fmla="*/ 237 h 371"/>
                    <a:gd name="T36" fmla="*/ 206 w 442"/>
                    <a:gd name="T37" fmla="*/ 117 h 371"/>
                    <a:gd name="T38" fmla="*/ 202 w 442"/>
                    <a:gd name="T39" fmla="*/ 105 h 371"/>
                    <a:gd name="T40" fmla="*/ 211 w 442"/>
                    <a:gd name="T41" fmla="*/ 89 h 371"/>
                    <a:gd name="T42" fmla="*/ 234 w 442"/>
                    <a:gd name="T43" fmla="*/ 73 h 371"/>
                    <a:gd name="T44" fmla="*/ 227 w 442"/>
                    <a:gd name="T45" fmla="*/ 64 h 371"/>
                    <a:gd name="T46" fmla="*/ 204 w 442"/>
                    <a:gd name="T47" fmla="*/ 81 h 371"/>
                    <a:gd name="T48" fmla="*/ 196 w 442"/>
                    <a:gd name="T49" fmla="*/ 81 h 371"/>
                    <a:gd name="T50" fmla="*/ 176 w 442"/>
                    <a:gd name="T51" fmla="*/ 68 h 371"/>
                    <a:gd name="T52" fmla="*/ 166 w 442"/>
                    <a:gd name="T53" fmla="*/ 79 h 371"/>
                    <a:gd name="T54" fmla="*/ 187 w 442"/>
                    <a:gd name="T55" fmla="*/ 91 h 371"/>
                    <a:gd name="T56" fmla="*/ 184 w 442"/>
                    <a:gd name="T57" fmla="*/ 101 h 371"/>
                    <a:gd name="T58" fmla="*/ 174 w 442"/>
                    <a:gd name="T59" fmla="*/ 117 h 371"/>
                    <a:gd name="T60" fmla="*/ 165 w 442"/>
                    <a:gd name="T61" fmla="*/ 226 h 371"/>
                    <a:gd name="T62" fmla="*/ 118 w 442"/>
                    <a:gd name="T63" fmla="*/ 227 h 371"/>
                    <a:gd name="T64" fmla="*/ 89 w 442"/>
                    <a:gd name="T65" fmla="*/ 267 h 371"/>
                    <a:gd name="T66" fmla="*/ 102 w 442"/>
                    <a:gd name="T67" fmla="*/ 275 h 371"/>
                    <a:gd name="T68" fmla="*/ 98 w 442"/>
                    <a:gd name="T69" fmla="*/ 364 h 371"/>
                    <a:gd name="T70" fmla="*/ 53 w 442"/>
                    <a:gd name="T71" fmla="*/ 367 h 371"/>
                    <a:gd name="T72" fmla="*/ 4 w 442"/>
                    <a:gd name="T73" fmla="*/ 310 h 371"/>
                    <a:gd name="T74" fmla="*/ 6 w 442"/>
                    <a:gd name="T75" fmla="*/ 180 h 371"/>
                    <a:gd name="T76" fmla="*/ 46 w 442"/>
                    <a:gd name="T77" fmla="*/ 77 h 371"/>
                    <a:gd name="T78" fmla="*/ 125 w 442"/>
                    <a:gd name="T79" fmla="*/ 46 h 371"/>
                    <a:gd name="T80" fmla="*/ 152 w 442"/>
                    <a:gd name="T81" fmla="*/ 1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2" h="371">
                      <a:moveTo>
                        <a:pt x="152" y="10"/>
                      </a:moveTo>
                      <a:cubicBezTo>
                        <a:pt x="152" y="10"/>
                        <a:pt x="149" y="27"/>
                        <a:pt x="158" y="40"/>
                      </a:cubicBezTo>
                      <a:cubicBezTo>
                        <a:pt x="168" y="53"/>
                        <a:pt x="193" y="75"/>
                        <a:pt x="200" y="72"/>
                      </a:cubicBezTo>
                      <a:cubicBezTo>
                        <a:pt x="207" y="70"/>
                        <a:pt x="255" y="26"/>
                        <a:pt x="258" y="14"/>
                      </a:cubicBezTo>
                      <a:cubicBezTo>
                        <a:pt x="261" y="2"/>
                        <a:pt x="257" y="0"/>
                        <a:pt x="257" y="0"/>
                      </a:cubicBezTo>
                      <a:cubicBezTo>
                        <a:pt x="257" y="0"/>
                        <a:pt x="276" y="15"/>
                        <a:pt x="277" y="19"/>
                      </a:cubicBezTo>
                      <a:cubicBezTo>
                        <a:pt x="278" y="24"/>
                        <a:pt x="278" y="28"/>
                        <a:pt x="278" y="28"/>
                      </a:cubicBezTo>
                      <a:cubicBezTo>
                        <a:pt x="278" y="28"/>
                        <a:pt x="346" y="34"/>
                        <a:pt x="374" y="56"/>
                      </a:cubicBezTo>
                      <a:cubicBezTo>
                        <a:pt x="402" y="78"/>
                        <a:pt x="421" y="146"/>
                        <a:pt x="429" y="197"/>
                      </a:cubicBezTo>
                      <a:cubicBezTo>
                        <a:pt x="437" y="247"/>
                        <a:pt x="442" y="316"/>
                        <a:pt x="420" y="336"/>
                      </a:cubicBezTo>
                      <a:cubicBezTo>
                        <a:pt x="398" y="356"/>
                        <a:pt x="360" y="356"/>
                        <a:pt x="360" y="356"/>
                      </a:cubicBezTo>
                      <a:cubicBezTo>
                        <a:pt x="360" y="356"/>
                        <a:pt x="328" y="360"/>
                        <a:pt x="325" y="352"/>
                      </a:cubicBezTo>
                      <a:cubicBezTo>
                        <a:pt x="323" y="344"/>
                        <a:pt x="331" y="328"/>
                        <a:pt x="324" y="309"/>
                      </a:cubicBezTo>
                      <a:cubicBezTo>
                        <a:pt x="317" y="291"/>
                        <a:pt x="310" y="263"/>
                        <a:pt x="316" y="252"/>
                      </a:cubicBezTo>
                      <a:cubicBezTo>
                        <a:pt x="334" y="248"/>
                        <a:pt x="334" y="248"/>
                        <a:pt x="334" y="248"/>
                      </a:cubicBezTo>
                      <a:cubicBezTo>
                        <a:pt x="334" y="248"/>
                        <a:pt x="328" y="225"/>
                        <a:pt x="311" y="226"/>
                      </a:cubicBezTo>
                      <a:cubicBezTo>
                        <a:pt x="294" y="227"/>
                        <a:pt x="290" y="248"/>
                        <a:pt x="269" y="248"/>
                      </a:cubicBezTo>
                      <a:cubicBezTo>
                        <a:pt x="249" y="248"/>
                        <a:pt x="208" y="237"/>
                        <a:pt x="208" y="237"/>
                      </a:cubicBezTo>
                      <a:cubicBezTo>
                        <a:pt x="206" y="117"/>
                        <a:pt x="206" y="117"/>
                        <a:pt x="206" y="117"/>
                      </a:cubicBezTo>
                      <a:cubicBezTo>
                        <a:pt x="202" y="105"/>
                        <a:pt x="202" y="105"/>
                        <a:pt x="202" y="105"/>
                      </a:cubicBezTo>
                      <a:cubicBezTo>
                        <a:pt x="211" y="89"/>
                        <a:pt x="211" y="89"/>
                        <a:pt x="211" y="89"/>
                      </a:cubicBezTo>
                      <a:cubicBezTo>
                        <a:pt x="234" y="73"/>
                        <a:pt x="234" y="73"/>
                        <a:pt x="234" y="73"/>
                      </a:cubicBezTo>
                      <a:cubicBezTo>
                        <a:pt x="227" y="64"/>
                        <a:pt x="227" y="64"/>
                        <a:pt x="227" y="64"/>
                      </a:cubicBezTo>
                      <a:cubicBezTo>
                        <a:pt x="204" y="81"/>
                        <a:pt x="204" y="81"/>
                        <a:pt x="204" y="81"/>
                      </a:cubicBezTo>
                      <a:cubicBezTo>
                        <a:pt x="196" y="81"/>
                        <a:pt x="196" y="81"/>
                        <a:pt x="196" y="81"/>
                      </a:cubicBezTo>
                      <a:cubicBezTo>
                        <a:pt x="176" y="68"/>
                        <a:pt x="176" y="68"/>
                        <a:pt x="176" y="68"/>
                      </a:cubicBezTo>
                      <a:cubicBezTo>
                        <a:pt x="166" y="79"/>
                        <a:pt x="166" y="79"/>
                        <a:pt x="166" y="79"/>
                      </a:cubicBezTo>
                      <a:cubicBezTo>
                        <a:pt x="187" y="91"/>
                        <a:pt x="187" y="91"/>
                        <a:pt x="187" y="91"/>
                      </a:cubicBezTo>
                      <a:cubicBezTo>
                        <a:pt x="184" y="101"/>
                        <a:pt x="184" y="101"/>
                        <a:pt x="184" y="101"/>
                      </a:cubicBezTo>
                      <a:cubicBezTo>
                        <a:pt x="174" y="117"/>
                        <a:pt x="174" y="117"/>
                        <a:pt x="174" y="117"/>
                      </a:cubicBezTo>
                      <a:cubicBezTo>
                        <a:pt x="165" y="226"/>
                        <a:pt x="165" y="226"/>
                        <a:pt x="165" y="226"/>
                      </a:cubicBezTo>
                      <a:cubicBezTo>
                        <a:pt x="165" y="226"/>
                        <a:pt x="136" y="221"/>
                        <a:pt x="118" y="227"/>
                      </a:cubicBezTo>
                      <a:cubicBezTo>
                        <a:pt x="100" y="234"/>
                        <a:pt x="88" y="254"/>
                        <a:pt x="89" y="267"/>
                      </a:cubicBezTo>
                      <a:cubicBezTo>
                        <a:pt x="89" y="267"/>
                        <a:pt x="88" y="276"/>
                        <a:pt x="102" y="275"/>
                      </a:cubicBezTo>
                      <a:cubicBezTo>
                        <a:pt x="102" y="275"/>
                        <a:pt x="98" y="362"/>
                        <a:pt x="98" y="364"/>
                      </a:cubicBezTo>
                      <a:cubicBezTo>
                        <a:pt x="98" y="366"/>
                        <a:pt x="76" y="371"/>
                        <a:pt x="53" y="367"/>
                      </a:cubicBezTo>
                      <a:cubicBezTo>
                        <a:pt x="31" y="364"/>
                        <a:pt x="9" y="335"/>
                        <a:pt x="4" y="310"/>
                      </a:cubicBezTo>
                      <a:cubicBezTo>
                        <a:pt x="0" y="284"/>
                        <a:pt x="2" y="210"/>
                        <a:pt x="6" y="180"/>
                      </a:cubicBezTo>
                      <a:cubicBezTo>
                        <a:pt x="11" y="150"/>
                        <a:pt x="17" y="88"/>
                        <a:pt x="46" y="77"/>
                      </a:cubicBezTo>
                      <a:cubicBezTo>
                        <a:pt x="74" y="66"/>
                        <a:pt x="114" y="56"/>
                        <a:pt x="125" y="46"/>
                      </a:cubicBezTo>
                      <a:cubicBezTo>
                        <a:pt x="135" y="35"/>
                        <a:pt x="148" y="11"/>
                        <a:pt x="15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sp>
            <p:nvSpPr>
              <p:cNvPr id="22" name="Freeform 21@|5FFC:0|FBC:0|LFC:0|LBC:16777215"/>
              <p:cNvSpPr/>
              <p:nvPr/>
            </p:nvSpPr>
            <p:spPr bwMode="auto">
              <a:xfrm>
                <a:off x="4267200" y="2928938"/>
                <a:ext cx="368300" cy="120650"/>
              </a:xfrm>
              <a:custGeom>
                <a:avLst/>
                <a:gdLst>
                  <a:gd name="T0" fmla="*/ 230 w 266"/>
                  <a:gd name="T1" fmla="*/ 79 h 87"/>
                  <a:gd name="T2" fmla="*/ 151 w 266"/>
                  <a:gd name="T3" fmla="*/ 49 h 87"/>
                  <a:gd name="T4" fmla="*/ 82 w 266"/>
                  <a:gd name="T5" fmla="*/ 17 h 87"/>
                  <a:gd name="T6" fmla="*/ 1 w 266"/>
                  <a:gd name="T7" fmla="*/ 7 h 87"/>
                  <a:gd name="T8" fmla="*/ 0 w 266"/>
                  <a:gd name="T9" fmla="*/ 10 h 87"/>
                  <a:gd name="T10" fmla="*/ 81 w 266"/>
                  <a:gd name="T11" fmla="*/ 22 h 87"/>
                  <a:gd name="T12" fmla="*/ 230 w 266"/>
                  <a:gd name="T13" fmla="*/ 84 h 87"/>
                  <a:gd name="T14" fmla="*/ 230 w 266"/>
                  <a:gd name="T15" fmla="*/ 79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87">
                    <a:moveTo>
                      <a:pt x="230" y="79"/>
                    </a:moveTo>
                    <a:cubicBezTo>
                      <a:pt x="230" y="79"/>
                      <a:pt x="182" y="65"/>
                      <a:pt x="151" y="49"/>
                    </a:cubicBezTo>
                    <a:cubicBezTo>
                      <a:pt x="120" y="33"/>
                      <a:pt x="87" y="17"/>
                      <a:pt x="82" y="17"/>
                    </a:cubicBezTo>
                    <a:cubicBezTo>
                      <a:pt x="77" y="17"/>
                      <a:pt x="25" y="0"/>
                      <a:pt x="1" y="7"/>
                    </a:cubicBezTo>
                    <a:cubicBezTo>
                      <a:pt x="0" y="10"/>
                      <a:pt x="0" y="10"/>
                      <a:pt x="0" y="10"/>
                    </a:cubicBezTo>
                    <a:cubicBezTo>
                      <a:pt x="0" y="10"/>
                      <a:pt x="42" y="5"/>
                      <a:pt x="81" y="22"/>
                    </a:cubicBezTo>
                    <a:cubicBezTo>
                      <a:pt x="121" y="40"/>
                      <a:pt x="195" y="87"/>
                      <a:pt x="230" y="84"/>
                    </a:cubicBezTo>
                    <a:cubicBezTo>
                      <a:pt x="266" y="81"/>
                      <a:pt x="230" y="79"/>
                      <a:pt x="230"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23" name="Freeform 23@|5FFC:0|FBC:0|LFC:0|LBC:16777215"/>
              <p:cNvSpPr/>
              <p:nvPr/>
            </p:nvSpPr>
            <p:spPr bwMode="auto">
              <a:xfrm>
                <a:off x="4251325" y="3009900"/>
                <a:ext cx="244475" cy="55563"/>
              </a:xfrm>
              <a:custGeom>
                <a:avLst/>
                <a:gdLst>
                  <a:gd name="T0" fmla="*/ 5 w 177"/>
                  <a:gd name="T1" fmla="*/ 32 h 40"/>
                  <a:gd name="T2" fmla="*/ 107 w 177"/>
                  <a:gd name="T3" fmla="*/ 22 h 40"/>
                  <a:gd name="T4" fmla="*/ 169 w 177"/>
                  <a:gd name="T5" fmla="*/ 0 h 40"/>
                  <a:gd name="T6" fmla="*/ 177 w 177"/>
                  <a:gd name="T7" fmla="*/ 3 h 40"/>
                  <a:gd name="T8" fmla="*/ 103 w 177"/>
                  <a:gd name="T9" fmla="*/ 29 h 40"/>
                  <a:gd name="T10" fmla="*/ 0 w 177"/>
                  <a:gd name="T11" fmla="*/ 40 h 40"/>
                  <a:gd name="T12" fmla="*/ 5 w 177"/>
                  <a:gd name="T13" fmla="*/ 32 h 40"/>
                </a:gdLst>
                <a:ahLst/>
                <a:cxnLst>
                  <a:cxn ang="0">
                    <a:pos x="T0" y="T1"/>
                  </a:cxn>
                  <a:cxn ang="0">
                    <a:pos x="T2" y="T3"/>
                  </a:cxn>
                  <a:cxn ang="0">
                    <a:pos x="T4" y="T5"/>
                  </a:cxn>
                  <a:cxn ang="0">
                    <a:pos x="T6" y="T7"/>
                  </a:cxn>
                  <a:cxn ang="0">
                    <a:pos x="T8" y="T9"/>
                  </a:cxn>
                  <a:cxn ang="0">
                    <a:pos x="T10" y="T11"/>
                  </a:cxn>
                  <a:cxn ang="0">
                    <a:pos x="T12" y="T13"/>
                  </a:cxn>
                </a:cxnLst>
                <a:rect l="0" t="0" r="r" b="b"/>
                <a:pathLst>
                  <a:path w="177" h="40">
                    <a:moveTo>
                      <a:pt x="5" y="32"/>
                    </a:moveTo>
                    <a:cubicBezTo>
                      <a:pt x="5" y="32"/>
                      <a:pt x="61" y="33"/>
                      <a:pt x="107" y="22"/>
                    </a:cubicBezTo>
                    <a:cubicBezTo>
                      <a:pt x="154" y="10"/>
                      <a:pt x="169" y="0"/>
                      <a:pt x="169" y="0"/>
                    </a:cubicBezTo>
                    <a:cubicBezTo>
                      <a:pt x="177" y="3"/>
                      <a:pt x="177" y="3"/>
                      <a:pt x="177" y="3"/>
                    </a:cubicBezTo>
                    <a:cubicBezTo>
                      <a:pt x="177" y="3"/>
                      <a:pt x="142" y="22"/>
                      <a:pt x="103" y="29"/>
                    </a:cubicBezTo>
                    <a:cubicBezTo>
                      <a:pt x="64" y="36"/>
                      <a:pt x="0" y="40"/>
                      <a:pt x="0" y="40"/>
                    </a:cubicBezTo>
                    <a:lnTo>
                      <a:pt x="5"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grpSp>
      <p:sp>
        <p:nvSpPr>
          <p:cNvPr id="24" name="TextBox 12"/>
          <p:cNvSpPr txBox="1"/>
          <p:nvPr/>
        </p:nvSpPr>
        <p:spPr>
          <a:xfrm>
            <a:off x="2001978" y="2622953"/>
            <a:ext cx="1039244" cy="540854"/>
          </a:xfrm>
          <a:prstGeom prst="rect">
            <a:avLst/>
          </a:prstGeom>
          <a:noFill/>
        </p:spPr>
        <p:txBody>
          <a:bodyPr wrap="square" lIns="0" tIns="0" rIns="0" bIns="0" rtlCol="0" anchor="t" anchorCtr="0">
            <a:spAutoFit/>
          </a:bodyPr>
          <a:lstStyle>
            <a:defPPr>
              <a:defRPr lang="zh-CN"/>
            </a:defPPr>
            <a:lvl1pPr algn="ctr" defTabSz="1216660">
              <a:spcBef>
                <a:spcPct val="20000"/>
              </a:spcBef>
              <a:defRPr sz="1600" b="1">
                <a:solidFill>
                  <a:srgbClr val="000000"/>
                </a:solidFill>
                <a:latin typeface="Arial" panose="020B0604020202020204" pitchFamily="34" charset="0"/>
                <a:ea typeface="微软雅黑" panose="020B0503020204020204" charset="-122"/>
              </a:defRPr>
            </a:lvl1pPr>
          </a:lstStyle>
          <a:p>
            <a:pPr>
              <a:lnSpc>
                <a:spcPct val="120000"/>
              </a:lnSpc>
              <a:spcBef>
                <a:spcPct val="0"/>
              </a:spcBef>
            </a:pPr>
            <a:r>
              <a:rPr lang="en-US" sz="3200" dirty="0">
                <a:solidFill>
                  <a:schemeClr val="bg1"/>
                </a:solidFill>
                <a:latin typeface="+mn-lt"/>
                <a:ea typeface="+mn-ea"/>
                <a:cs typeface="+mn-ea"/>
                <a:sym typeface="+mn-lt"/>
              </a:rPr>
              <a:t>15K</a:t>
            </a:r>
          </a:p>
        </p:txBody>
      </p:sp>
      <p:sp>
        <p:nvSpPr>
          <p:cNvPr id="25" name="Oval 60"/>
          <p:cNvSpPr/>
          <p:nvPr/>
        </p:nvSpPr>
        <p:spPr bwMode="auto">
          <a:xfrm flipH="1">
            <a:off x="8374807" y="2220002"/>
            <a:ext cx="1858404" cy="1858404"/>
          </a:xfrm>
          <a:prstGeom prst="ellipse">
            <a:avLst/>
          </a:prstGeom>
          <a:gradFill>
            <a:gsLst>
              <a:gs pos="0">
                <a:srgbClr val="F2DF6A"/>
              </a:gs>
              <a:gs pos="95000">
                <a:srgbClr val="AB622C"/>
              </a:gs>
            </a:gsLst>
            <a:lin ang="2700000" scaled="0"/>
          </a:gradFill>
          <a:ln w="9525">
            <a:noFill/>
            <a:round/>
          </a:ln>
        </p:spPr>
        <p:txBody>
          <a:bodyPr vert="horz" wrap="square" lIns="121682" tIns="60841" rIns="121682" bIns="60841" numCol="1" rtlCol="0" anchor="t" anchorCtr="0" compatLnSpc="1"/>
          <a:lstStyle/>
          <a:p>
            <a:pPr marL="0" marR="0" lvl="0" indent="0" algn="ctr"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26" name="Oval 65"/>
          <p:cNvSpPr/>
          <p:nvPr/>
        </p:nvSpPr>
        <p:spPr bwMode="auto">
          <a:xfrm flipH="1">
            <a:off x="8047454" y="1866610"/>
            <a:ext cx="910412" cy="910412"/>
          </a:xfrm>
          <a:prstGeom prst="ellipse">
            <a:avLst/>
          </a:prstGeom>
          <a:solidFill>
            <a:srgbClr val="FFFFFF"/>
          </a:solidFill>
          <a:ln w="9525">
            <a:solidFill>
              <a:srgbClr val="AB622C"/>
            </a:solidFill>
            <a:round/>
          </a:ln>
        </p:spPr>
        <p:txBody>
          <a:bodyPr vert="horz" wrap="square" lIns="121682" tIns="60841" rIns="121682" bIns="60841" numCol="1" rtlCol="0" anchor="t" anchorCtr="0" compatLnSpc="1"/>
          <a:lstStyle/>
          <a:p>
            <a:pPr marL="0" marR="0" lvl="0" indent="0" algn="ctr"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nvGrpSpPr>
          <p:cNvPr id="27" name="Group 66"/>
          <p:cNvGrpSpPr>
            <a:grpSpLocks noChangeAspect="1"/>
          </p:cNvGrpSpPr>
          <p:nvPr/>
        </p:nvGrpSpPr>
        <p:grpSpPr>
          <a:xfrm>
            <a:off x="8325599" y="1993262"/>
            <a:ext cx="382833" cy="506806"/>
            <a:chOff x="4127500" y="2260600"/>
            <a:chExt cx="612776" cy="811213"/>
          </a:xfrm>
          <a:gradFill>
            <a:gsLst>
              <a:gs pos="0">
                <a:srgbClr val="F2DF6A"/>
              </a:gs>
              <a:gs pos="95000">
                <a:srgbClr val="AB622C"/>
              </a:gs>
            </a:gsLst>
            <a:lin ang="2700000" scaled="0"/>
          </a:gradFill>
        </p:grpSpPr>
        <p:sp>
          <p:nvSpPr>
            <p:cNvPr id="28" name="Freeform 22@|5FFC:0|FBC:0|LFC:0|LBC:16777215"/>
            <p:cNvSpPr/>
            <p:nvPr/>
          </p:nvSpPr>
          <p:spPr bwMode="auto">
            <a:xfrm>
              <a:off x="4491038" y="2894013"/>
              <a:ext cx="87313" cy="22225"/>
            </a:xfrm>
            <a:custGeom>
              <a:avLst/>
              <a:gdLst>
                <a:gd name="T0" fmla="*/ 61 w 63"/>
                <a:gd name="T1" fmla="*/ 9 h 16"/>
                <a:gd name="T2" fmla="*/ 2 w 63"/>
                <a:gd name="T3" fmla="*/ 0 h 16"/>
                <a:gd name="T4" fmla="*/ 0 w 63"/>
                <a:gd name="T5" fmla="*/ 5 h 16"/>
                <a:gd name="T6" fmla="*/ 63 w 63"/>
                <a:gd name="T7" fmla="*/ 16 h 16"/>
                <a:gd name="T8" fmla="*/ 61 w 63"/>
                <a:gd name="T9" fmla="*/ 9 h 16"/>
              </a:gdLst>
              <a:ahLst/>
              <a:cxnLst>
                <a:cxn ang="0">
                  <a:pos x="T0" y="T1"/>
                </a:cxn>
                <a:cxn ang="0">
                  <a:pos x="T2" y="T3"/>
                </a:cxn>
                <a:cxn ang="0">
                  <a:pos x="T4" y="T5"/>
                </a:cxn>
                <a:cxn ang="0">
                  <a:pos x="T6" y="T7"/>
                </a:cxn>
                <a:cxn ang="0">
                  <a:pos x="T8" y="T9"/>
                </a:cxn>
              </a:cxnLst>
              <a:rect l="0" t="0" r="r" b="b"/>
              <a:pathLst>
                <a:path w="63" h="16">
                  <a:moveTo>
                    <a:pt x="61" y="9"/>
                  </a:moveTo>
                  <a:cubicBezTo>
                    <a:pt x="61" y="9"/>
                    <a:pt x="19" y="4"/>
                    <a:pt x="2" y="0"/>
                  </a:cubicBezTo>
                  <a:cubicBezTo>
                    <a:pt x="0" y="5"/>
                    <a:pt x="0" y="5"/>
                    <a:pt x="0" y="5"/>
                  </a:cubicBezTo>
                  <a:cubicBezTo>
                    <a:pt x="63" y="16"/>
                    <a:pt x="63" y="16"/>
                    <a:pt x="63" y="16"/>
                  </a:cubicBezTo>
                  <a:cubicBezTo>
                    <a:pt x="63" y="16"/>
                    <a:pt x="59" y="9"/>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nvGrpSpPr>
            <p:cNvPr id="29" name="Group 68"/>
            <p:cNvGrpSpPr/>
            <p:nvPr/>
          </p:nvGrpSpPr>
          <p:grpSpPr>
            <a:xfrm>
              <a:off x="4127500" y="2260600"/>
              <a:ext cx="612776" cy="811213"/>
              <a:chOff x="4127500" y="2260600"/>
              <a:chExt cx="612776" cy="811213"/>
            </a:xfrm>
            <a:grpFill/>
          </p:grpSpPr>
          <p:grpSp>
            <p:nvGrpSpPr>
              <p:cNvPr id="30" name="Group 69"/>
              <p:cNvGrpSpPr/>
              <p:nvPr/>
            </p:nvGrpSpPr>
            <p:grpSpPr>
              <a:xfrm>
                <a:off x="4127500" y="2260600"/>
                <a:ext cx="612776" cy="811213"/>
                <a:chOff x="4127500" y="2260600"/>
                <a:chExt cx="612776" cy="811213"/>
              </a:xfrm>
              <a:grpFill/>
            </p:grpSpPr>
            <p:sp>
              <p:nvSpPr>
                <p:cNvPr id="31" name="Freeform 19@|5FFC:0|FBC:0|LFC:0|LBC:16777215"/>
                <p:cNvSpPr/>
                <p:nvPr/>
              </p:nvSpPr>
              <p:spPr bwMode="auto">
                <a:xfrm>
                  <a:off x="4267200" y="2260600"/>
                  <a:ext cx="271463" cy="234950"/>
                </a:xfrm>
                <a:custGeom>
                  <a:avLst/>
                  <a:gdLst>
                    <a:gd name="T0" fmla="*/ 98 w 196"/>
                    <a:gd name="T1" fmla="*/ 0 h 170"/>
                    <a:gd name="T2" fmla="*/ 170 w 196"/>
                    <a:gd name="T3" fmla="*/ 32 h 170"/>
                    <a:gd name="T4" fmla="*/ 180 w 196"/>
                    <a:gd name="T5" fmla="*/ 121 h 170"/>
                    <a:gd name="T6" fmla="*/ 165 w 196"/>
                    <a:gd name="T7" fmla="*/ 168 h 170"/>
                    <a:gd name="T8" fmla="*/ 157 w 196"/>
                    <a:gd name="T9" fmla="*/ 121 h 170"/>
                    <a:gd name="T10" fmla="*/ 142 w 196"/>
                    <a:gd name="T11" fmla="*/ 67 h 170"/>
                    <a:gd name="T12" fmla="*/ 97 w 196"/>
                    <a:gd name="T13" fmla="*/ 61 h 170"/>
                    <a:gd name="T14" fmla="*/ 41 w 196"/>
                    <a:gd name="T15" fmla="*/ 71 h 170"/>
                    <a:gd name="T16" fmla="*/ 30 w 196"/>
                    <a:gd name="T17" fmla="*/ 123 h 170"/>
                    <a:gd name="T18" fmla="*/ 26 w 196"/>
                    <a:gd name="T19" fmla="*/ 159 h 170"/>
                    <a:gd name="T20" fmla="*/ 18 w 196"/>
                    <a:gd name="T21" fmla="*/ 97 h 170"/>
                    <a:gd name="T22" fmla="*/ 98 w 196"/>
                    <a:gd name="T2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70">
                      <a:moveTo>
                        <a:pt x="98" y="0"/>
                      </a:moveTo>
                      <a:cubicBezTo>
                        <a:pt x="98" y="0"/>
                        <a:pt x="145" y="4"/>
                        <a:pt x="170" y="32"/>
                      </a:cubicBezTo>
                      <a:cubicBezTo>
                        <a:pt x="196" y="60"/>
                        <a:pt x="186" y="97"/>
                        <a:pt x="180" y="121"/>
                      </a:cubicBezTo>
                      <a:cubicBezTo>
                        <a:pt x="180" y="121"/>
                        <a:pt x="165" y="165"/>
                        <a:pt x="165" y="168"/>
                      </a:cubicBezTo>
                      <a:cubicBezTo>
                        <a:pt x="165" y="170"/>
                        <a:pt x="162" y="132"/>
                        <a:pt x="157" y="121"/>
                      </a:cubicBezTo>
                      <a:cubicBezTo>
                        <a:pt x="152" y="110"/>
                        <a:pt x="160" y="79"/>
                        <a:pt x="142" y="67"/>
                      </a:cubicBezTo>
                      <a:cubicBezTo>
                        <a:pt x="123" y="55"/>
                        <a:pt x="97" y="61"/>
                        <a:pt x="97" y="61"/>
                      </a:cubicBezTo>
                      <a:cubicBezTo>
                        <a:pt x="97" y="61"/>
                        <a:pt x="59" y="50"/>
                        <a:pt x="41" y="71"/>
                      </a:cubicBezTo>
                      <a:cubicBezTo>
                        <a:pt x="23" y="91"/>
                        <a:pt x="33" y="107"/>
                        <a:pt x="30" y="123"/>
                      </a:cubicBezTo>
                      <a:cubicBezTo>
                        <a:pt x="28" y="139"/>
                        <a:pt x="26" y="159"/>
                        <a:pt x="26" y="159"/>
                      </a:cubicBezTo>
                      <a:cubicBezTo>
                        <a:pt x="26" y="159"/>
                        <a:pt x="19" y="115"/>
                        <a:pt x="18" y="97"/>
                      </a:cubicBezTo>
                      <a:cubicBezTo>
                        <a:pt x="16" y="80"/>
                        <a:pt x="0" y="18"/>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32" name="Freeform 20@|5FFC:0|FBC:0|LFC:0|LBC:16777215"/>
                <p:cNvSpPr/>
                <p:nvPr/>
              </p:nvSpPr>
              <p:spPr bwMode="auto">
                <a:xfrm>
                  <a:off x="4127500" y="2557463"/>
                  <a:ext cx="612776" cy="514350"/>
                </a:xfrm>
                <a:custGeom>
                  <a:avLst/>
                  <a:gdLst>
                    <a:gd name="T0" fmla="*/ 152 w 442"/>
                    <a:gd name="T1" fmla="*/ 10 h 371"/>
                    <a:gd name="T2" fmla="*/ 158 w 442"/>
                    <a:gd name="T3" fmla="*/ 40 h 371"/>
                    <a:gd name="T4" fmla="*/ 200 w 442"/>
                    <a:gd name="T5" fmla="*/ 72 h 371"/>
                    <a:gd name="T6" fmla="*/ 258 w 442"/>
                    <a:gd name="T7" fmla="*/ 14 h 371"/>
                    <a:gd name="T8" fmla="*/ 257 w 442"/>
                    <a:gd name="T9" fmla="*/ 0 h 371"/>
                    <a:gd name="T10" fmla="*/ 277 w 442"/>
                    <a:gd name="T11" fmla="*/ 19 h 371"/>
                    <a:gd name="T12" fmla="*/ 278 w 442"/>
                    <a:gd name="T13" fmla="*/ 28 h 371"/>
                    <a:gd name="T14" fmla="*/ 374 w 442"/>
                    <a:gd name="T15" fmla="*/ 56 h 371"/>
                    <a:gd name="T16" fmla="*/ 429 w 442"/>
                    <a:gd name="T17" fmla="*/ 197 h 371"/>
                    <a:gd name="T18" fmla="*/ 420 w 442"/>
                    <a:gd name="T19" fmla="*/ 336 h 371"/>
                    <a:gd name="T20" fmla="*/ 360 w 442"/>
                    <a:gd name="T21" fmla="*/ 356 h 371"/>
                    <a:gd name="T22" fmla="*/ 325 w 442"/>
                    <a:gd name="T23" fmla="*/ 352 h 371"/>
                    <a:gd name="T24" fmla="*/ 324 w 442"/>
                    <a:gd name="T25" fmla="*/ 309 h 371"/>
                    <a:gd name="T26" fmla="*/ 316 w 442"/>
                    <a:gd name="T27" fmla="*/ 252 h 371"/>
                    <a:gd name="T28" fmla="*/ 334 w 442"/>
                    <a:gd name="T29" fmla="*/ 248 h 371"/>
                    <a:gd name="T30" fmla="*/ 311 w 442"/>
                    <a:gd name="T31" fmla="*/ 226 h 371"/>
                    <a:gd name="T32" fmla="*/ 269 w 442"/>
                    <a:gd name="T33" fmla="*/ 248 h 371"/>
                    <a:gd name="T34" fmla="*/ 208 w 442"/>
                    <a:gd name="T35" fmla="*/ 237 h 371"/>
                    <a:gd name="T36" fmla="*/ 206 w 442"/>
                    <a:gd name="T37" fmla="*/ 117 h 371"/>
                    <a:gd name="T38" fmla="*/ 202 w 442"/>
                    <a:gd name="T39" fmla="*/ 105 h 371"/>
                    <a:gd name="T40" fmla="*/ 211 w 442"/>
                    <a:gd name="T41" fmla="*/ 89 h 371"/>
                    <a:gd name="T42" fmla="*/ 234 w 442"/>
                    <a:gd name="T43" fmla="*/ 73 h 371"/>
                    <a:gd name="T44" fmla="*/ 227 w 442"/>
                    <a:gd name="T45" fmla="*/ 64 h 371"/>
                    <a:gd name="T46" fmla="*/ 204 w 442"/>
                    <a:gd name="T47" fmla="*/ 81 h 371"/>
                    <a:gd name="T48" fmla="*/ 196 w 442"/>
                    <a:gd name="T49" fmla="*/ 81 h 371"/>
                    <a:gd name="T50" fmla="*/ 176 w 442"/>
                    <a:gd name="T51" fmla="*/ 68 h 371"/>
                    <a:gd name="T52" fmla="*/ 166 w 442"/>
                    <a:gd name="T53" fmla="*/ 79 h 371"/>
                    <a:gd name="T54" fmla="*/ 187 w 442"/>
                    <a:gd name="T55" fmla="*/ 91 h 371"/>
                    <a:gd name="T56" fmla="*/ 184 w 442"/>
                    <a:gd name="T57" fmla="*/ 101 h 371"/>
                    <a:gd name="T58" fmla="*/ 174 w 442"/>
                    <a:gd name="T59" fmla="*/ 117 h 371"/>
                    <a:gd name="T60" fmla="*/ 165 w 442"/>
                    <a:gd name="T61" fmla="*/ 226 h 371"/>
                    <a:gd name="T62" fmla="*/ 118 w 442"/>
                    <a:gd name="T63" fmla="*/ 227 h 371"/>
                    <a:gd name="T64" fmla="*/ 89 w 442"/>
                    <a:gd name="T65" fmla="*/ 267 h 371"/>
                    <a:gd name="T66" fmla="*/ 102 w 442"/>
                    <a:gd name="T67" fmla="*/ 275 h 371"/>
                    <a:gd name="T68" fmla="*/ 98 w 442"/>
                    <a:gd name="T69" fmla="*/ 364 h 371"/>
                    <a:gd name="T70" fmla="*/ 53 w 442"/>
                    <a:gd name="T71" fmla="*/ 367 h 371"/>
                    <a:gd name="T72" fmla="*/ 4 w 442"/>
                    <a:gd name="T73" fmla="*/ 310 h 371"/>
                    <a:gd name="T74" fmla="*/ 6 w 442"/>
                    <a:gd name="T75" fmla="*/ 180 h 371"/>
                    <a:gd name="T76" fmla="*/ 46 w 442"/>
                    <a:gd name="T77" fmla="*/ 77 h 371"/>
                    <a:gd name="T78" fmla="*/ 125 w 442"/>
                    <a:gd name="T79" fmla="*/ 46 h 371"/>
                    <a:gd name="T80" fmla="*/ 152 w 442"/>
                    <a:gd name="T81" fmla="*/ 1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2" h="371">
                      <a:moveTo>
                        <a:pt x="152" y="10"/>
                      </a:moveTo>
                      <a:cubicBezTo>
                        <a:pt x="152" y="10"/>
                        <a:pt x="149" y="27"/>
                        <a:pt x="158" y="40"/>
                      </a:cubicBezTo>
                      <a:cubicBezTo>
                        <a:pt x="168" y="53"/>
                        <a:pt x="193" y="75"/>
                        <a:pt x="200" y="72"/>
                      </a:cubicBezTo>
                      <a:cubicBezTo>
                        <a:pt x="207" y="70"/>
                        <a:pt x="255" y="26"/>
                        <a:pt x="258" y="14"/>
                      </a:cubicBezTo>
                      <a:cubicBezTo>
                        <a:pt x="261" y="2"/>
                        <a:pt x="257" y="0"/>
                        <a:pt x="257" y="0"/>
                      </a:cubicBezTo>
                      <a:cubicBezTo>
                        <a:pt x="257" y="0"/>
                        <a:pt x="276" y="15"/>
                        <a:pt x="277" y="19"/>
                      </a:cubicBezTo>
                      <a:cubicBezTo>
                        <a:pt x="278" y="24"/>
                        <a:pt x="278" y="28"/>
                        <a:pt x="278" y="28"/>
                      </a:cubicBezTo>
                      <a:cubicBezTo>
                        <a:pt x="278" y="28"/>
                        <a:pt x="346" y="34"/>
                        <a:pt x="374" y="56"/>
                      </a:cubicBezTo>
                      <a:cubicBezTo>
                        <a:pt x="402" y="78"/>
                        <a:pt x="421" y="146"/>
                        <a:pt x="429" y="197"/>
                      </a:cubicBezTo>
                      <a:cubicBezTo>
                        <a:pt x="437" y="247"/>
                        <a:pt x="442" y="316"/>
                        <a:pt x="420" y="336"/>
                      </a:cubicBezTo>
                      <a:cubicBezTo>
                        <a:pt x="398" y="356"/>
                        <a:pt x="360" y="356"/>
                        <a:pt x="360" y="356"/>
                      </a:cubicBezTo>
                      <a:cubicBezTo>
                        <a:pt x="360" y="356"/>
                        <a:pt x="328" y="360"/>
                        <a:pt x="325" y="352"/>
                      </a:cubicBezTo>
                      <a:cubicBezTo>
                        <a:pt x="323" y="344"/>
                        <a:pt x="331" y="328"/>
                        <a:pt x="324" y="309"/>
                      </a:cubicBezTo>
                      <a:cubicBezTo>
                        <a:pt x="317" y="291"/>
                        <a:pt x="310" y="263"/>
                        <a:pt x="316" y="252"/>
                      </a:cubicBezTo>
                      <a:cubicBezTo>
                        <a:pt x="334" y="248"/>
                        <a:pt x="334" y="248"/>
                        <a:pt x="334" y="248"/>
                      </a:cubicBezTo>
                      <a:cubicBezTo>
                        <a:pt x="334" y="248"/>
                        <a:pt x="328" y="225"/>
                        <a:pt x="311" y="226"/>
                      </a:cubicBezTo>
                      <a:cubicBezTo>
                        <a:pt x="294" y="227"/>
                        <a:pt x="290" y="248"/>
                        <a:pt x="269" y="248"/>
                      </a:cubicBezTo>
                      <a:cubicBezTo>
                        <a:pt x="249" y="248"/>
                        <a:pt x="208" y="237"/>
                        <a:pt x="208" y="237"/>
                      </a:cubicBezTo>
                      <a:cubicBezTo>
                        <a:pt x="206" y="117"/>
                        <a:pt x="206" y="117"/>
                        <a:pt x="206" y="117"/>
                      </a:cubicBezTo>
                      <a:cubicBezTo>
                        <a:pt x="202" y="105"/>
                        <a:pt x="202" y="105"/>
                        <a:pt x="202" y="105"/>
                      </a:cubicBezTo>
                      <a:cubicBezTo>
                        <a:pt x="211" y="89"/>
                        <a:pt x="211" y="89"/>
                        <a:pt x="211" y="89"/>
                      </a:cubicBezTo>
                      <a:cubicBezTo>
                        <a:pt x="234" y="73"/>
                        <a:pt x="234" y="73"/>
                        <a:pt x="234" y="73"/>
                      </a:cubicBezTo>
                      <a:cubicBezTo>
                        <a:pt x="227" y="64"/>
                        <a:pt x="227" y="64"/>
                        <a:pt x="227" y="64"/>
                      </a:cubicBezTo>
                      <a:cubicBezTo>
                        <a:pt x="204" y="81"/>
                        <a:pt x="204" y="81"/>
                        <a:pt x="204" y="81"/>
                      </a:cubicBezTo>
                      <a:cubicBezTo>
                        <a:pt x="196" y="81"/>
                        <a:pt x="196" y="81"/>
                        <a:pt x="196" y="81"/>
                      </a:cubicBezTo>
                      <a:cubicBezTo>
                        <a:pt x="176" y="68"/>
                        <a:pt x="176" y="68"/>
                        <a:pt x="176" y="68"/>
                      </a:cubicBezTo>
                      <a:cubicBezTo>
                        <a:pt x="166" y="79"/>
                        <a:pt x="166" y="79"/>
                        <a:pt x="166" y="79"/>
                      </a:cubicBezTo>
                      <a:cubicBezTo>
                        <a:pt x="187" y="91"/>
                        <a:pt x="187" y="91"/>
                        <a:pt x="187" y="91"/>
                      </a:cubicBezTo>
                      <a:cubicBezTo>
                        <a:pt x="184" y="101"/>
                        <a:pt x="184" y="101"/>
                        <a:pt x="184" y="101"/>
                      </a:cubicBezTo>
                      <a:cubicBezTo>
                        <a:pt x="174" y="117"/>
                        <a:pt x="174" y="117"/>
                        <a:pt x="174" y="117"/>
                      </a:cubicBezTo>
                      <a:cubicBezTo>
                        <a:pt x="165" y="226"/>
                        <a:pt x="165" y="226"/>
                        <a:pt x="165" y="226"/>
                      </a:cubicBezTo>
                      <a:cubicBezTo>
                        <a:pt x="165" y="226"/>
                        <a:pt x="136" y="221"/>
                        <a:pt x="118" y="227"/>
                      </a:cubicBezTo>
                      <a:cubicBezTo>
                        <a:pt x="100" y="234"/>
                        <a:pt x="88" y="254"/>
                        <a:pt x="89" y="267"/>
                      </a:cubicBezTo>
                      <a:cubicBezTo>
                        <a:pt x="89" y="267"/>
                        <a:pt x="88" y="276"/>
                        <a:pt x="102" y="275"/>
                      </a:cubicBezTo>
                      <a:cubicBezTo>
                        <a:pt x="102" y="275"/>
                        <a:pt x="98" y="362"/>
                        <a:pt x="98" y="364"/>
                      </a:cubicBezTo>
                      <a:cubicBezTo>
                        <a:pt x="98" y="366"/>
                        <a:pt x="76" y="371"/>
                        <a:pt x="53" y="367"/>
                      </a:cubicBezTo>
                      <a:cubicBezTo>
                        <a:pt x="31" y="364"/>
                        <a:pt x="9" y="335"/>
                        <a:pt x="4" y="310"/>
                      </a:cubicBezTo>
                      <a:cubicBezTo>
                        <a:pt x="0" y="284"/>
                        <a:pt x="2" y="210"/>
                        <a:pt x="6" y="180"/>
                      </a:cubicBezTo>
                      <a:cubicBezTo>
                        <a:pt x="11" y="150"/>
                        <a:pt x="17" y="88"/>
                        <a:pt x="46" y="77"/>
                      </a:cubicBezTo>
                      <a:cubicBezTo>
                        <a:pt x="74" y="66"/>
                        <a:pt x="114" y="56"/>
                        <a:pt x="125" y="46"/>
                      </a:cubicBezTo>
                      <a:cubicBezTo>
                        <a:pt x="135" y="35"/>
                        <a:pt x="148" y="11"/>
                        <a:pt x="15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sp>
            <p:nvSpPr>
              <p:cNvPr id="33" name="Freeform 21@|5FFC:0|FBC:0|LFC:0|LBC:16777215"/>
              <p:cNvSpPr/>
              <p:nvPr/>
            </p:nvSpPr>
            <p:spPr bwMode="auto">
              <a:xfrm>
                <a:off x="4267200" y="2928938"/>
                <a:ext cx="368300" cy="120650"/>
              </a:xfrm>
              <a:custGeom>
                <a:avLst/>
                <a:gdLst>
                  <a:gd name="T0" fmla="*/ 230 w 266"/>
                  <a:gd name="T1" fmla="*/ 79 h 87"/>
                  <a:gd name="T2" fmla="*/ 151 w 266"/>
                  <a:gd name="T3" fmla="*/ 49 h 87"/>
                  <a:gd name="T4" fmla="*/ 82 w 266"/>
                  <a:gd name="T5" fmla="*/ 17 h 87"/>
                  <a:gd name="T6" fmla="*/ 1 w 266"/>
                  <a:gd name="T7" fmla="*/ 7 h 87"/>
                  <a:gd name="T8" fmla="*/ 0 w 266"/>
                  <a:gd name="T9" fmla="*/ 10 h 87"/>
                  <a:gd name="T10" fmla="*/ 81 w 266"/>
                  <a:gd name="T11" fmla="*/ 22 h 87"/>
                  <a:gd name="T12" fmla="*/ 230 w 266"/>
                  <a:gd name="T13" fmla="*/ 84 h 87"/>
                  <a:gd name="T14" fmla="*/ 230 w 266"/>
                  <a:gd name="T15" fmla="*/ 79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87">
                    <a:moveTo>
                      <a:pt x="230" y="79"/>
                    </a:moveTo>
                    <a:cubicBezTo>
                      <a:pt x="230" y="79"/>
                      <a:pt x="182" y="65"/>
                      <a:pt x="151" y="49"/>
                    </a:cubicBezTo>
                    <a:cubicBezTo>
                      <a:pt x="120" y="33"/>
                      <a:pt x="87" y="17"/>
                      <a:pt x="82" y="17"/>
                    </a:cubicBezTo>
                    <a:cubicBezTo>
                      <a:pt x="77" y="17"/>
                      <a:pt x="25" y="0"/>
                      <a:pt x="1" y="7"/>
                    </a:cubicBezTo>
                    <a:cubicBezTo>
                      <a:pt x="0" y="10"/>
                      <a:pt x="0" y="10"/>
                      <a:pt x="0" y="10"/>
                    </a:cubicBezTo>
                    <a:cubicBezTo>
                      <a:pt x="0" y="10"/>
                      <a:pt x="42" y="5"/>
                      <a:pt x="81" y="22"/>
                    </a:cubicBezTo>
                    <a:cubicBezTo>
                      <a:pt x="121" y="40"/>
                      <a:pt x="195" y="87"/>
                      <a:pt x="230" y="84"/>
                    </a:cubicBezTo>
                    <a:cubicBezTo>
                      <a:pt x="266" y="81"/>
                      <a:pt x="230" y="79"/>
                      <a:pt x="230"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34" name="Freeform 23@|5FFC:0|FBC:0|LFC:0|LBC:16777215"/>
              <p:cNvSpPr/>
              <p:nvPr/>
            </p:nvSpPr>
            <p:spPr bwMode="auto">
              <a:xfrm>
                <a:off x="4251325" y="3009900"/>
                <a:ext cx="244475" cy="55563"/>
              </a:xfrm>
              <a:custGeom>
                <a:avLst/>
                <a:gdLst>
                  <a:gd name="T0" fmla="*/ 5 w 177"/>
                  <a:gd name="T1" fmla="*/ 32 h 40"/>
                  <a:gd name="T2" fmla="*/ 107 w 177"/>
                  <a:gd name="T3" fmla="*/ 22 h 40"/>
                  <a:gd name="T4" fmla="*/ 169 w 177"/>
                  <a:gd name="T5" fmla="*/ 0 h 40"/>
                  <a:gd name="T6" fmla="*/ 177 w 177"/>
                  <a:gd name="T7" fmla="*/ 3 h 40"/>
                  <a:gd name="T8" fmla="*/ 103 w 177"/>
                  <a:gd name="T9" fmla="*/ 29 h 40"/>
                  <a:gd name="T10" fmla="*/ 0 w 177"/>
                  <a:gd name="T11" fmla="*/ 40 h 40"/>
                  <a:gd name="T12" fmla="*/ 5 w 177"/>
                  <a:gd name="T13" fmla="*/ 32 h 40"/>
                </a:gdLst>
                <a:ahLst/>
                <a:cxnLst>
                  <a:cxn ang="0">
                    <a:pos x="T0" y="T1"/>
                  </a:cxn>
                  <a:cxn ang="0">
                    <a:pos x="T2" y="T3"/>
                  </a:cxn>
                  <a:cxn ang="0">
                    <a:pos x="T4" y="T5"/>
                  </a:cxn>
                  <a:cxn ang="0">
                    <a:pos x="T6" y="T7"/>
                  </a:cxn>
                  <a:cxn ang="0">
                    <a:pos x="T8" y="T9"/>
                  </a:cxn>
                  <a:cxn ang="0">
                    <a:pos x="T10" y="T11"/>
                  </a:cxn>
                  <a:cxn ang="0">
                    <a:pos x="T12" y="T13"/>
                  </a:cxn>
                </a:cxnLst>
                <a:rect l="0" t="0" r="r" b="b"/>
                <a:pathLst>
                  <a:path w="177" h="40">
                    <a:moveTo>
                      <a:pt x="5" y="32"/>
                    </a:moveTo>
                    <a:cubicBezTo>
                      <a:pt x="5" y="32"/>
                      <a:pt x="61" y="33"/>
                      <a:pt x="107" y="22"/>
                    </a:cubicBezTo>
                    <a:cubicBezTo>
                      <a:pt x="154" y="10"/>
                      <a:pt x="169" y="0"/>
                      <a:pt x="169" y="0"/>
                    </a:cubicBezTo>
                    <a:cubicBezTo>
                      <a:pt x="177" y="3"/>
                      <a:pt x="177" y="3"/>
                      <a:pt x="177" y="3"/>
                    </a:cubicBezTo>
                    <a:cubicBezTo>
                      <a:pt x="177" y="3"/>
                      <a:pt x="142" y="22"/>
                      <a:pt x="103" y="29"/>
                    </a:cubicBezTo>
                    <a:cubicBezTo>
                      <a:pt x="64" y="36"/>
                      <a:pt x="0" y="40"/>
                      <a:pt x="0" y="40"/>
                    </a:cubicBezTo>
                    <a:lnTo>
                      <a:pt x="5"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grpSp>
      <p:sp>
        <p:nvSpPr>
          <p:cNvPr id="35" name="TextBox 63"/>
          <p:cNvSpPr txBox="1"/>
          <p:nvPr/>
        </p:nvSpPr>
        <p:spPr>
          <a:xfrm flipH="1">
            <a:off x="8816960" y="2520141"/>
            <a:ext cx="1179832" cy="540854"/>
          </a:xfrm>
          <a:prstGeom prst="rect">
            <a:avLst/>
          </a:prstGeom>
          <a:noFill/>
        </p:spPr>
        <p:txBody>
          <a:bodyPr wrap="square" lIns="0" tIns="0" rIns="0" bIns="0" rtlCol="0" anchor="t" anchorCtr="0">
            <a:spAutoFit/>
          </a:bodyPr>
          <a:lstStyle>
            <a:defPPr>
              <a:defRPr lang="zh-CN"/>
            </a:defPPr>
            <a:lvl1pPr algn="ctr" defTabSz="1216660">
              <a:spcBef>
                <a:spcPct val="20000"/>
              </a:spcBef>
              <a:defRPr sz="1600" b="1">
                <a:solidFill>
                  <a:srgbClr val="000000"/>
                </a:solidFill>
                <a:latin typeface="Arial" panose="020B0604020202020204" pitchFamily="34" charset="0"/>
                <a:ea typeface="微软雅黑" panose="020B0503020204020204" charset="-122"/>
              </a:defRPr>
            </a:lvl1pPr>
          </a:lstStyle>
          <a:p>
            <a:pPr>
              <a:lnSpc>
                <a:spcPct val="120000"/>
              </a:lnSpc>
              <a:spcBef>
                <a:spcPct val="0"/>
              </a:spcBef>
            </a:pPr>
            <a:r>
              <a:rPr lang="en-US" sz="3200" dirty="0">
                <a:solidFill>
                  <a:schemeClr val="bg1"/>
                </a:solidFill>
                <a:latin typeface="+mn-lt"/>
                <a:ea typeface="+mn-ea"/>
                <a:cs typeface="+mn-ea"/>
                <a:sym typeface="+mn-lt"/>
              </a:rPr>
              <a:t>30%</a:t>
            </a:r>
          </a:p>
        </p:txBody>
      </p:sp>
      <p:sp>
        <p:nvSpPr>
          <p:cNvPr id="36" name="Oval 75"/>
          <p:cNvSpPr/>
          <p:nvPr/>
        </p:nvSpPr>
        <p:spPr bwMode="auto">
          <a:xfrm>
            <a:off x="4992732" y="4061111"/>
            <a:ext cx="1858404" cy="1858404"/>
          </a:xfrm>
          <a:prstGeom prst="ellipse">
            <a:avLst/>
          </a:prstGeom>
          <a:gradFill>
            <a:gsLst>
              <a:gs pos="0">
                <a:srgbClr val="585858"/>
              </a:gs>
              <a:gs pos="95000">
                <a:srgbClr val="202020"/>
              </a:gs>
            </a:gsLst>
            <a:lin ang="2700000" scaled="0"/>
          </a:gradFill>
          <a:ln w="9525">
            <a:noFill/>
            <a:round/>
          </a:ln>
        </p:spPr>
        <p:txBody>
          <a:bodyPr vert="horz" wrap="square" lIns="121682" tIns="60841" rIns="121682" bIns="60841" numCol="1" rtlCol="0" anchor="t" anchorCtr="0" compatLnSpc="1"/>
          <a:lstStyle/>
          <a:p>
            <a:pPr marL="0" marR="0" lvl="0" indent="0" algn="ctr"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37" name="TextBox 78"/>
          <p:cNvSpPr txBox="1"/>
          <p:nvPr/>
        </p:nvSpPr>
        <p:spPr>
          <a:xfrm>
            <a:off x="5411091" y="4361249"/>
            <a:ext cx="1179834" cy="540854"/>
          </a:xfrm>
          <a:prstGeom prst="rect">
            <a:avLst/>
          </a:prstGeom>
          <a:noFill/>
        </p:spPr>
        <p:txBody>
          <a:bodyPr wrap="square" lIns="0" tIns="0" rIns="0" bIns="0" rtlCol="0" anchor="t" anchorCtr="0">
            <a:spAutoFit/>
          </a:bodyPr>
          <a:lstStyle>
            <a:defPPr>
              <a:defRPr lang="zh-CN"/>
            </a:defPPr>
            <a:lvl1pPr algn="ctr" defTabSz="1216660">
              <a:spcBef>
                <a:spcPct val="20000"/>
              </a:spcBef>
              <a:defRPr sz="1600" b="1">
                <a:solidFill>
                  <a:srgbClr val="000000"/>
                </a:solidFill>
                <a:latin typeface="Arial" panose="020B0604020202020204" pitchFamily="34" charset="0"/>
                <a:ea typeface="微软雅黑" panose="020B0503020204020204" charset="-122"/>
              </a:defRPr>
            </a:lvl1pPr>
          </a:lstStyle>
          <a:p>
            <a:pPr>
              <a:lnSpc>
                <a:spcPct val="120000"/>
              </a:lnSpc>
              <a:spcBef>
                <a:spcPct val="0"/>
              </a:spcBef>
            </a:pPr>
            <a:r>
              <a:rPr lang="en-US" sz="3200" dirty="0">
                <a:solidFill>
                  <a:schemeClr val="bg1"/>
                </a:solidFill>
                <a:latin typeface="+mn-lt"/>
                <a:ea typeface="+mn-ea"/>
                <a:cs typeface="+mn-ea"/>
                <a:sym typeface="+mn-lt"/>
              </a:rPr>
              <a:t>75%</a:t>
            </a:r>
          </a:p>
        </p:txBody>
      </p:sp>
      <p:sp>
        <p:nvSpPr>
          <p:cNvPr id="38" name="Oval 80"/>
          <p:cNvSpPr/>
          <p:nvPr/>
        </p:nvSpPr>
        <p:spPr bwMode="auto">
          <a:xfrm>
            <a:off x="6458059" y="3707719"/>
            <a:ext cx="910412" cy="910412"/>
          </a:xfrm>
          <a:prstGeom prst="ellipse">
            <a:avLst/>
          </a:prstGeom>
          <a:solidFill>
            <a:srgbClr val="FFFFFF"/>
          </a:solidFill>
          <a:ln w="9525">
            <a:solidFill>
              <a:srgbClr val="202020"/>
            </a:solidFill>
            <a:round/>
          </a:ln>
        </p:spPr>
        <p:txBody>
          <a:bodyPr vert="horz" wrap="square" lIns="121682" tIns="60841" rIns="121682" bIns="60841" numCol="1" rtlCol="0" anchor="t" anchorCtr="0" compatLnSpc="1"/>
          <a:lstStyle/>
          <a:p>
            <a:pPr marL="0" marR="0" lvl="0" indent="0" algn="ctr"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nvGrpSpPr>
          <p:cNvPr id="39" name="组合 38"/>
          <p:cNvGrpSpPr/>
          <p:nvPr/>
        </p:nvGrpSpPr>
        <p:grpSpPr>
          <a:xfrm>
            <a:off x="6688597" y="3843463"/>
            <a:ext cx="541708" cy="484842"/>
            <a:chOff x="6486701" y="4102662"/>
            <a:chExt cx="898125" cy="803844"/>
          </a:xfrm>
          <a:gradFill>
            <a:gsLst>
              <a:gs pos="0">
                <a:srgbClr val="585858"/>
              </a:gs>
              <a:gs pos="95000">
                <a:srgbClr val="202020"/>
              </a:gs>
            </a:gsLst>
            <a:lin ang="2700000" scaled="0"/>
          </a:gradFill>
        </p:grpSpPr>
        <p:grpSp>
          <p:nvGrpSpPr>
            <p:cNvPr id="40" name="Group 81"/>
            <p:cNvGrpSpPr>
              <a:grpSpLocks noChangeAspect="1"/>
            </p:cNvGrpSpPr>
            <p:nvPr/>
          </p:nvGrpSpPr>
          <p:grpSpPr>
            <a:xfrm>
              <a:off x="6486701" y="4102662"/>
              <a:ext cx="607210" cy="803844"/>
              <a:chOff x="4127500" y="2260600"/>
              <a:chExt cx="612776" cy="811213"/>
            </a:xfrm>
            <a:grpFill/>
          </p:grpSpPr>
          <p:sp>
            <p:nvSpPr>
              <p:cNvPr id="43" name="Freeform 22@|5FFC:0|FBC:0|LFC:0|LBC:16777215"/>
              <p:cNvSpPr/>
              <p:nvPr/>
            </p:nvSpPr>
            <p:spPr bwMode="auto">
              <a:xfrm>
                <a:off x="4491038" y="2894013"/>
                <a:ext cx="87313" cy="22225"/>
              </a:xfrm>
              <a:custGeom>
                <a:avLst/>
                <a:gdLst>
                  <a:gd name="T0" fmla="*/ 61 w 63"/>
                  <a:gd name="T1" fmla="*/ 9 h 16"/>
                  <a:gd name="T2" fmla="*/ 2 w 63"/>
                  <a:gd name="T3" fmla="*/ 0 h 16"/>
                  <a:gd name="T4" fmla="*/ 0 w 63"/>
                  <a:gd name="T5" fmla="*/ 5 h 16"/>
                  <a:gd name="T6" fmla="*/ 63 w 63"/>
                  <a:gd name="T7" fmla="*/ 16 h 16"/>
                  <a:gd name="T8" fmla="*/ 61 w 63"/>
                  <a:gd name="T9" fmla="*/ 9 h 16"/>
                </a:gdLst>
                <a:ahLst/>
                <a:cxnLst>
                  <a:cxn ang="0">
                    <a:pos x="T0" y="T1"/>
                  </a:cxn>
                  <a:cxn ang="0">
                    <a:pos x="T2" y="T3"/>
                  </a:cxn>
                  <a:cxn ang="0">
                    <a:pos x="T4" y="T5"/>
                  </a:cxn>
                  <a:cxn ang="0">
                    <a:pos x="T6" y="T7"/>
                  </a:cxn>
                  <a:cxn ang="0">
                    <a:pos x="T8" y="T9"/>
                  </a:cxn>
                </a:cxnLst>
                <a:rect l="0" t="0" r="r" b="b"/>
                <a:pathLst>
                  <a:path w="63" h="16">
                    <a:moveTo>
                      <a:pt x="61" y="9"/>
                    </a:moveTo>
                    <a:cubicBezTo>
                      <a:pt x="61" y="9"/>
                      <a:pt x="19" y="4"/>
                      <a:pt x="2" y="0"/>
                    </a:cubicBezTo>
                    <a:cubicBezTo>
                      <a:pt x="0" y="5"/>
                      <a:pt x="0" y="5"/>
                      <a:pt x="0" y="5"/>
                    </a:cubicBezTo>
                    <a:cubicBezTo>
                      <a:pt x="63" y="16"/>
                      <a:pt x="63" y="16"/>
                      <a:pt x="63" y="16"/>
                    </a:cubicBezTo>
                    <a:cubicBezTo>
                      <a:pt x="63" y="16"/>
                      <a:pt x="59" y="9"/>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nvGrpSpPr>
              <p:cNvPr id="44" name="Group 83"/>
              <p:cNvGrpSpPr/>
              <p:nvPr/>
            </p:nvGrpSpPr>
            <p:grpSpPr>
              <a:xfrm>
                <a:off x="4127500" y="2260600"/>
                <a:ext cx="612776" cy="811213"/>
                <a:chOff x="4127500" y="2260600"/>
                <a:chExt cx="612776" cy="811213"/>
              </a:xfrm>
              <a:grpFill/>
            </p:grpSpPr>
            <p:grpSp>
              <p:nvGrpSpPr>
                <p:cNvPr id="45" name="Group 84"/>
                <p:cNvGrpSpPr/>
                <p:nvPr/>
              </p:nvGrpSpPr>
              <p:grpSpPr>
                <a:xfrm>
                  <a:off x="4127500" y="2260600"/>
                  <a:ext cx="612776" cy="811213"/>
                  <a:chOff x="4127500" y="2260600"/>
                  <a:chExt cx="612776" cy="811213"/>
                </a:xfrm>
                <a:grpFill/>
              </p:grpSpPr>
              <p:sp>
                <p:nvSpPr>
                  <p:cNvPr id="48" name="Freeform 19@|5FFC:0|FBC:0|LFC:0|LBC:16777215"/>
                  <p:cNvSpPr/>
                  <p:nvPr/>
                </p:nvSpPr>
                <p:spPr bwMode="auto">
                  <a:xfrm>
                    <a:off x="4267200" y="2260600"/>
                    <a:ext cx="271463" cy="234950"/>
                  </a:xfrm>
                  <a:custGeom>
                    <a:avLst/>
                    <a:gdLst>
                      <a:gd name="T0" fmla="*/ 98 w 196"/>
                      <a:gd name="T1" fmla="*/ 0 h 170"/>
                      <a:gd name="T2" fmla="*/ 170 w 196"/>
                      <a:gd name="T3" fmla="*/ 32 h 170"/>
                      <a:gd name="T4" fmla="*/ 180 w 196"/>
                      <a:gd name="T5" fmla="*/ 121 h 170"/>
                      <a:gd name="T6" fmla="*/ 165 w 196"/>
                      <a:gd name="T7" fmla="*/ 168 h 170"/>
                      <a:gd name="T8" fmla="*/ 157 w 196"/>
                      <a:gd name="T9" fmla="*/ 121 h 170"/>
                      <a:gd name="T10" fmla="*/ 142 w 196"/>
                      <a:gd name="T11" fmla="*/ 67 h 170"/>
                      <a:gd name="T12" fmla="*/ 97 w 196"/>
                      <a:gd name="T13" fmla="*/ 61 h 170"/>
                      <a:gd name="T14" fmla="*/ 41 w 196"/>
                      <a:gd name="T15" fmla="*/ 71 h 170"/>
                      <a:gd name="T16" fmla="*/ 30 w 196"/>
                      <a:gd name="T17" fmla="*/ 123 h 170"/>
                      <a:gd name="T18" fmla="*/ 26 w 196"/>
                      <a:gd name="T19" fmla="*/ 159 h 170"/>
                      <a:gd name="T20" fmla="*/ 18 w 196"/>
                      <a:gd name="T21" fmla="*/ 97 h 170"/>
                      <a:gd name="T22" fmla="*/ 98 w 196"/>
                      <a:gd name="T2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70">
                        <a:moveTo>
                          <a:pt x="98" y="0"/>
                        </a:moveTo>
                        <a:cubicBezTo>
                          <a:pt x="98" y="0"/>
                          <a:pt x="145" y="4"/>
                          <a:pt x="170" y="32"/>
                        </a:cubicBezTo>
                        <a:cubicBezTo>
                          <a:pt x="196" y="60"/>
                          <a:pt x="186" y="97"/>
                          <a:pt x="180" y="121"/>
                        </a:cubicBezTo>
                        <a:cubicBezTo>
                          <a:pt x="180" y="121"/>
                          <a:pt x="165" y="165"/>
                          <a:pt x="165" y="168"/>
                        </a:cubicBezTo>
                        <a:cubicBezTo>
                          <a:pt x="165" y="170"/>
                          <a:pt x="162" y="132"/>
                          <a:pt x="157" y="121"/>
                        </a:cubicBezTo>
                        <a:cubicBezTo>
                          <a:pt x="152" y="110"/>
                          <a:pt x="160" y="79"/>
                          <a:pt x="142" y="67"/>
                        </a:cubicBezTo>
                        <a:cubicBezTo>
                          <a:pt x="123" y="55"/>
                          <a:pt x="97" y="61"/>
                          <a:pt x="97" y="61"/>
                        </a:cubicBezTo>
                        <a:cubicBezTo>
                          <a:pt x="97" y="61"/>
                          <a:pt x="59" y="50"/>
                          <a:pt x="41" y="71"/>
                        </a:cubicBezTo>
                        <a:cubicBezTo>
                          <a:pt x="23" y="91"/>
                          <a:pt x="33" y="107"/>
                          <a:pt x="30" y="123"/>
                        </a:cubicBezTo>
                        <a:cubicBezTo>
                          <a:pt x="28" y="139"/>
                          <a:pt x="26" y="159"/>
                          <a:pt x="26" y="159"/>
                        </a:cubicBezTo>
                        <a:cubicBezTo>
                          <a:pt x="26" y="159"/>
                          <a:pt x="19" y="115"/>
                          <a:pt x="18" y="97"/>
                        </a:cubicBezTo>
                        <a:cubicBezTo>
                          <a:pt x="16" y="80"/>
                          <a:pt x="0" y="18"/>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49" name="Freeform 20@|5FFC:0|FBC:0|LFC:0|LBC:16777215"/>
                  <p:cNvSpPr/>
                  <p:nvPr/>
                </p:nvSpPr>
                <p:spPr bwMode="auto">
                  <a:xfrm>
                    <a:off x="4127500" y="2557463"/>
                    <a:ext cx="612776" cy="514350"/>
                  </a:xfrm>
                  <a:custGeom>
                    <a:avLst/>
                    <a:gdLst>
                      <a:gd name="T0" fmla="*/ 152 w 442"/>
                      <a:gd name="T1" fmla="*/ 10 h 371"/>
                      <a:gd name="T2" fmla="*/ 158 w 442"/>
                      <a:gd name="T3" fmla="*/ 40 h 371"/>
                      <a:gd name="T4" fmla="*/ 200 w 442"/>
                      <a:gd name="T5" fmla="*/ 72 h 371"/>
                      <a:gd name="T6" fmla="*/ 258 w 442"/>
                      <a:gd name="T7" fmla="*/ 14 h 371"/>
                      <a:gd name="T8" fmla="*/ 257 w 442"/>
                      <a:gd name="T9" fmla="*/ 0 h 371"/>
                      <a:gd name="T10" fmla="*/ 277 w 442"/>
                      <a:gd name="T11" fmla="*/ 19 h 371"/>
                      <a:gd name="T12" fmla="*/ 278 w 442"/>
                      <a:gd name="T13" fmla="*/ 28 h 371"/>
                      <a:gd name="T14" fmla="*/ 374 w 442"/>
                      <a:gd name="T15" fmla="*/ 56 h 371"/>
                      <a:gd name="T16" fmla="*/ 429 w 442"/>
                      <a:gd name="T17" fmla="*/ 197 h 371"/>
                      <a:gd name="T18" fmla="*/ 420 w 442"/>
                      <a:gd name="T19" fmla="*/ 336 h 371"/>
                      <a:gd name="T20" fmla="*/ 360 w 442"/>
                      <a:gd name="T21" fmla="*/ 356 h 371"/>
                      <a:gd name="T22" fmla="*/ 325 w 442"/>
                      <a:gd name="T23" fmla="*/ 352 h 371"/>
                      <a:gd name="T24" fmla="*/ 324 w 442"/>
                      <a:gd name="T25" fmla="*/ 309 h 371"/>
                      <a:gd name="T26" fmla="*/ 316 w 442"/>
                      <a:gd name="T27" fmla="*/ 252 h 371"/>
                      <a:gd name="T28" fmla="*/ 334 w 442"/>
                      <a:gd name="T29" fmla="*/ 248 h 371"/>
                      <a:gd name="T30" fmla="*/ 311 w 442"/>
                      <a:gd name="T31" fmla="*/ 226 h 371"/>
                      <a:gd name="T32" fmla="*/ 269 w 442"/>
                      <a:gd name="T33" fmla="*/ 248 h 371"/>
                      <a:gd name="T34" fmla="*/ 208 w 442"/>
                      <a:gd name="T35" fmla="*/ 237 h 371"/>
                      <a:gd name="T36" fmla="*/ 206 w 442"/>
                      <a:gd name="T37" fmla="*/ 117 h 371"/>
                      <a:gd name="T38" fmla="*/ 202 w 442"/>
                      <a:gd name="T39" fmla="*/ 105 h 371"/>
                      <a:gd name="T40" fmla="*/ 211 w 442"/>
                      <a:gd name="T41" fmla="*/ 89 h 371"/>
                      <a:gd name="T42" fmla="*/ 234 w 442"/>
                      <a:gd name="T43" fmla="*/ 73 h 371"/>
                      <a:gd name="T44" fmla="*/ 227 w 442"/>
                      <a:gd name="T45" fmla="*/ 64 h 371"/>
                      <a:gd name="T46" fmla="*/ 204 w 442"/>
                      <a:gd name="T47" fmla="*/ 81 h 371"/>
                      <a:gd name="T48" fmla="*/ 196 w 442"/>
                      <a:gd name="T49" fmla="*/ 81 h 371"/>
                      <a:gd name="T50" fmla="*/ 176 w 442"/>
                      <a:gd name="T51" fmla="*/ 68 h 371"/>
                      <a:gd name="T52" fmla="*/ 166 w 442"/>
                      <a:gd name="T53" fmla="*/ 79 h 371"/>
                      <a:gd name="T54" fmla="*/ 187 w 442"/>
                      <a:gd name="T55" fmla="*/ 91 h 371"/>
                      <a:gd name="T56" fmla="*/ 184 w 442"/>
                      <a:gd name="T57" fmla="*/ 101 h 371"/>
                      <a:gd name="T58" fmla="*/ 174 w 442"/>
                      <a:gd name="T59" fmla="*/ 117 h 371"/>
                      <a:gd name="T60" fmla="*/ 165 w 442"/>
                      <a:gd name="T61" fmla="*/ 226 h 371"/>
                      <a:gd name="T62" fmla="*/ 118 w 442"/>
                      <a:gd name="T63" fmla="*/ 227 h 371"/>
                      <a:gd name="T64" fmla="*/ 89 w 442"/>
                      <a:gd name="T65" fmla="*/ 267 h 371"/>
                      <a:gd name="T66" fmla="*/ 102 w 442"/>
                      <a:gd name="T67" fmla="*/ 275 h 371"/>
                      <a:gd name="T68" fmla="*/ 98 w 442"/>
                      <a:gd name="T69" fmla="*/ 364 h 371"/>
                      <a:gd name="T70" fmla="*/ 53 w 442"/>
                      <a:gd name="T71" fmla="*/ 367 h 371"/>
                      <a:gd name="T72" fmla="*/ 4 w 442"/>
                      <a:gd name="T73" fmla="*/ 310 h 371"/>
                      <a:gd name="T74" fmla="*/ 6 w 442"/>
                      <a:gd name="T75" fmla="*/ 180 h 371"/>
                      <a:gd name="T76" fmla="*/ 46 w 442"/>
                      <a:gd name="T77" fmla="*/ 77 h 371"/>
                      <a:gd name="T78" fmla="*/ 125 w 442"/>
                      <a:gd name="T79" fmla="*/ 46 h 371"/>
                      <a:gd name="T80" fmla="*/ 152 w 442"/>
                      <a:gd name="T81" fmla="*/ 1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2" h="371">
                        <a:moveTo>
                          <a:pt x="152" y="10"/>
                        </a:moveTo>
                        <a:cubicBezTo>
                          <a:pt x="152" y="10"/>
                          <a:pt x="149" y="27"/>
                          <a:pt x="158" y="40"/>
                        </a:cubicBezTo>
                        <a:cubicBezTo>
                          <a:pt x="168" y="53"/>
                          <a:pt x="193" y="75"/>
                          <a:pt x="200" y="72"/>
                        </a:cubicBezTo>
                        <a:cubicBezTo>
                          <a:pt x="207" y="70"/>
                          <a:pt x="255" y="26"/>
                          <a:pt x="258" y="14"/>
                        </a:cubicBezTo>
                        <a:cubicBezTo>
                          <a:pt x="261" y="2"/>
                          <a:pt x="257" y="0"/>
                          <a:pt x="257" y="0"/>
                        </a:cubicBezTo>
                        <a:cubicBezTo>
                          <a:pt x="257" y="0"/>
                          <a:pt x="276" y="15"/>
                          <a:pt x="277" y="19"/>
                        </a:cubicBezTo>
                        <a:cubicBezTo>
                          <a:pt x="278" y="24"/>
                          <a:pt x="278" y="28"/>
                          <a:pt x="278" y="28"/>
                        </a:cubicBezTo>
                        <a:cubicBezTo>
                          <a:pt x="278" y="28"/>
                          <a:pt x="346" y="34"/>
                          <a:pt x="374" y="56"/>
                        </a:cubicBezTo>
                        <a:cubicBezTo>
                          <a:pt x="402" y="78"/>
                          <a:pt x="421" y="146"/>
                          <a:pt x="429" y="197"/>
                        </a:cubicBezTo>
                        <a:cubicBezTo>
                          <a:pt x="437" y="247"/>
                          <a:pt x="442" y="316"/>
                          <a:pt x="420" y="336"/>
                        </a:cubicBezTo>
                        <a:cubicBezTo>
                          <a:pt x="398" y="356"/>
                          <a:pt x="360" y="356"/>
                          <a:pt x="360" y="356"/>
                        </a:cubicBezTo>
                        <a:cubicBezTo>
                          <a:pt x="360" y="356"/>
                          <a:pt x="328" y="360"/>
                          <a:pt x="325" y="352"/>
                        </a:cubicBezTo>
                        <a:cubicBezTo>
                          <a:pt x="323" y="344"/>
                          <a:pt x="331" y="328"/>
                          <a:pt x="324" y="309"/>
                        </a:cubicBezTo>
                        <a:cubicBezTo>
                          <a:pt x="317" y="291"/>
                          <a:pt x="310" y="263"/>
                          <a:pt x="316" y="252"/>
                        </a:cubicBezTo>
                        <a:cubicBezTo>
                          <a:pt x="334" y="248"/>
                          <a:pt x="334" y="248"/>
                          <a:pt x="334" y="248"/>
                        </a:cubicBezTo>
                        <a:cubicBezTo>
                          <a:pt x="334" y="248"/>
                          <a:pt x="328" y="225"/>
                          <a:pt x="311" y="226"/>
                        </a:cubicBezTo>
                        <a:cubicBezTo>
                          <a:pt x="294" y="227"/>
                          <a:pt x="290" y="248"/>
                          <a:pt x="269" y="248"/>
                        </a:cubicBezTo>
                        <a:cubicBezTo>
                          <a:pt x="249" y="248"/>
                          <a:pt x="208" y="237"/>
                          <a:pt x="208" y="237"/>
                        </a:cubicBezTo>
                        <a:cubicBezTo>
                          <a:pt x="206" y="117"/>
                          <a:pt x="206" y="117"/>
                          <a:pt x="206" y="117"/>
                        </a:cubicBezTo>
                        <a:cubicBezTo>
                          <a:pt x="202" y="105"/>
                          <a:pt x="202" y="105"/>
                          <a:pt x="202" y="105"/>
                        </a:cubicBezTo>
                        <a:cubicBezTo>
                          <a:pt x="211" y="89"/>
                          <a:pt x="211" y="89"/>
                          <a:pt x="211" y="89"/>
                        </a:cubicBezTo>
                        <a:cubicBezTo>
                          <a:pt x="234" y="73"/>
                          <a:pt x="234" y="73"/>
                          <a:pt x="234" y="73"/>
                        </a:cubicBezTo>
                        <a:cubicBezTo>
                          <a:pt x="227" y="64"/>
                          <a:pt x="227" y="64"/>
                          <a:pt x="227" y="64"/>
                        </a:cubicBezTo>
                        <a:cubicBezTo>
                          <a:pt x="204" y="81"/>
                          <a:pt x="204" y="81"/>
                          <a:pt x="204" y="81"/>
                        </a:cubicBezTo>
                        <a:cubicBezTo>
                          <a:pt x="196" y="81"/>
                          <a:pt x="196" y="81"/>
                          <a:pt x="196" y="81"/>
                        </a:cubicBezTo>
                        <a:cubicBezTo>
                          <a:pt x="176" y="68"/>
                          <a:pt x="176" y="68"/>
                          <a:pt x="176" y="68"/>
                        </a:cubicBezTo>
                        <a:cubicBezTo>
                          <a:pt x="166" y="79"/>
                          <a:pt x="166" y="79"/>
                          <a:pt x="166" y="79"/>
                        </a:cubicBezTo>
                        <a:cubicBezTo>
                          <a:pt x="187" y="91"/>
                          <a:pt x="187" y="91"/>
                          <a:pt x="187" y="91"/>
                        </a:cubicBezTo>
                        <a:cubicBezTo>
                          <a:pt x="184" y="101"/>
                          <a:pt x="184" y="101"/>
                          <a:pt x="184" y="101"/>
                        </a:cubicBezTo>
                        <a:cubicBezTo>
                          <a:pt x="174" y="117"/>
                          <a:pt x="174" y="117"/>
                          <a:pt x="174" y="117"/>
                        </a:cubicBezTo>
                        <a:cubicBezTo>
                          <a:pt x="165" y="226"/>
                          <a:pt x="165" y="226"/>
                          <a:pt x="165" y="226"/>
                        </a:cubicBezTo>
                        <a:cubicBezTo>
                          <a:pt x="165" y="226"/>
                          <a:pt x="136" y="221"/>
                          <a:pt x="118" y="227"/>
                        </a:cubicBezTo>
                        <a:cubicBezTo>
                          <a:pt x="100" y="234"/>
                          <a:pt x="88" y="254"/>
                          <a:pt x="89" y="267"/>
                        </a:cubicBezTo>
                        <a:cubicBezTo>
                          <a:pt x="89" y="267"/>
                          <a:pt x="88" y="276"/>
                          <a:pt x="102" y="275"/>
                        </a:cubicBezTo>
                        <a:cubicBezTo>
                          <a:pt x="102" y="275"/>
                          <a:pt x="98" y="362"/>
                          <a:pt x="98" y="364"/>
                        </a:cubicBezTo>
                        <a:cubicBezTo>
                          <a:pt x="98" y="366"/>
                          <a:pt x="76" y="371"/>
                          <a:pt x="53" y="367"/>
                        </a:cubicBezTo>
                        <a:cubicBezTo>
                          <a:pt x="31" y="364"/>
                          <a:pt x="9" y="335"/>
                          <a:pt x="4" y="310"/>
                        </a:cubicBezTo>
                        <a:cubicBezTo>
                          <a:pt x="0" y="284"/>
                          <a:pt x="2" y="210"/>
                          <a:pt x="6" y="180"/>
                        </a:cubicBezTo>
                        <a:cubicBezTo>
                          <a:pt x="11" y="150"/>
                          <a:pt x="17" y="88"/>
                          <a:pt x="46" y="77"/>
                        </a:cubicBezTo>
                        <a:cubicBezTo>
                          <a:pt x="74" y="66"/>
                          <a:pt x="114" y="56"/>
                          <a:pt x="125" y="46"/>
                        </a:cubicBezTo>
                        <a:cubicBezTo>
                          <a:pt x="135" y="35"/>
                          <a:pt x="148" y="11"/>
                          <a:pt x="15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sp>
              <p:nvSpPr>
                <p:cNvPr id="46" name="Freeform 21@|5FFC:0|FBC:0|LFC:0|LBC:16777215"/>
                <p:cNvSpPr/>
                <p:nvPr/>
              </p:nvSpPr>
              <p:spPr bwMode="auto">
                <a:xfrm>
                  <a:off x="4267200" y="2928938"/>
                  <a:ext cx="368300" cy="120650"/>
                </a:xfrm>
                <a:custGeom>
                  <a:avLst/>
                  <a:gdLst>
                    <a:gd name="T0" fmla="*/ 230 w 266"/>
                    <a:gd name="T1" fmla="*/ 79 h 87"/>
                    <a:gd name="T2" fmla="*/ 151 w 266"/>
                    <a:gd name="T3" fmla="*/ 49 h 87"/>
                    <a:gd name="T4" fmla="*/ 82 w 266"/>
                    <a:gd name="T5" fmla="*/ 17 h 87"/>
                    <a:gd name="T6" fmla="*/ 1 w 266"/>
                    <a:gd name="T7" fmla="*/ 7 h 87"/>
                    <a:gd name="T8" fmla="*/ 0 w 266"/>
                    <a:gd name="T9" fmla="*/ 10 h 87"/>
                    <a:gd name="T10" fmla="*/ 81 w 266"/>
                    <a:gd name="T11" fmla="*/ 22 h 87"/>
                    <a:gd name="T12" fmla="*/ 230 w 266"/>
                    <a:gd name="T13" fmla="*/ 84 h 87"/>
                    <a:gd name="T14" fmla="*/ 230 w 266"/>
                    <a:gd name="T15" fmla="*/ 79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87">
                      <a:moveTo>
                        <a:pt x="230" y="79"/>
                      </a:moveTo>
                      <a:cubicBezTo>
                        <a:pt x="230" y="79"/>
                        <a:pt x="182" y="65"/>
                        <a:pt x="151" y="49"/>
                      </a:cubicBezTo>
                      <a:cubicBezTo>
                        <a:pt x="120" y="33"/>
                        <a:pt x="87" y="17"/>
                        <a:pt x="82" y="17"/>
                      </a:cubicBezTo>
                      <a:cubicBezTo>
                        <a:pt x="77" y="17"/>
                        <a:pt x="25" y="0"/>
                        <a:pt x="1" y="7"/>
                      </a:cubicBezTo>
                      <a:cubicBezTo>
                        <a:pt x="0" y="10"/>
                        <a:pt x="0" y="10"/>
                        <a:pt x="0" y="10"/>
                      </a:cubicBezTo>
                      <a:cubicBezTo>
                        <a:pt x="0" y="10"/>
                        <a:pt x="42" y="5"/>
                        <a:pt x="81" y="22"/>
                      </a:cubicBezTo>
                      <a:cubicBezTo>
                        <a:pt x="121" y="40"/>
                        <a:pt x="195" y="87"/>
                        <a:pt x="230" y="84"/>
                      </a:cubicBezTo>
                      <a:cubicBezTo>
                        <a:pt x="266" y="81"/>
                        <a:pt x="230" y="79"/>
                        <a:pt x="230"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47" name="Freeform 23@|5FFC:0|FBC:0|LFC:0|LBC:16777215"/>
                <p:cNvSpPr/>
                <p:nvPr/>
              </p:nvSpPr>
              <p:spPr bwMode="auto">
                <a:xfrm>
                  <a:off x="4251325" y="3009900"/>
                  <a:ext cx="244475" cy="55563"/>
                </a:xfrm>
                <a:custGeom>
                  <a:avLst/>
                  <a:gdLst>
                    <a:gd name="T0" fmla="*/ 5 w 177"/>
                    <a:gd name="T1" fmla="*/ 32 h 40"/>
                    <a:gd name="T2" fmla="*/ 107 w 177"/>
                    <a:gd name="T3" fmla="*/ 22 h 40"/>
                    <a:gd name="T4" fmla="*/ 169 w 177"/>
                    <a:gd name="T5" fmla="*/ 0 h 40"/>
                    <a:gd name="T6" fmla="*/ 177 w 177"/>
                    <a:gd name="T7" fmla="*/ 3 h 40"/>
                    <a:gd name="T8" fmla="*/ 103 w 177"/>
                    <a:gd name="T9" fmla="*/ 29 h 40"/>
                    <a:gd name="T10" fmla="*/ 0 w 177"/>
                    <a:gd name="T11" fmla="*/ 40 h 40"/>
                    <a:gd name="T12" fmla="*/ 5 w 177"/>
                    <a:gd name="T13" fmla="*/ 32 h 40"/>
                  </a:gdLst>
                  <a:ahLst/>
                  <a:cxnLst>
                    <a:cxn ang="0">
                      <a:pos x="T0" y="T1"/>
                    </a:cxn>
                    <a:cxn ang="0">
                      <a:pos x="T2" y="T3"/>
                    </a:cxn>
                    <a:cxn ang="0">
                      <a:pos x="T4" y="T5"/>
                    </a:cxn>
                    <a:cxn ang="0">
                      <a:pos x="T6" y="T7"/>
                    </a:cxn>
                    <a:cxn ang="0">
                      <a:pos x="T8" y="T9"/>
                    </a:cxn>
                    <a:cxn ang="0">
                      <a:pos x="T10" y="T11"/>
                    </a:cxn>
                    <a:cxn ang="0">
                      <a:pos x="T12" y="T13"/>
                    </a:cxn>
                  </a:cxnLst>
                  <a:rect l="0" t="0" r="r" b="b"/>
                  <a:pathLst>
                    <a:path w="177" h="40">
                      <a:moveTo>
                        <a:pt x="5" y="32"/>
                      </a:moveTo>
                      <a:cubicBezTo>
                        <a:pt x="5" y="32"/>
                        <a:pt x="61" y="33"/>
                        <a:pt x="107" y="22"/>
                      </a:cubicBezTo>
                      <a:cubicBezTo>
                        <a:pt x="154" y="10"/>
                        <a:pt x="169" y="0"/>
                        <a:pt x="169" y="0"/>
                      </a:cubicBezTo>
                      <a:cubicBezTo>
                        <a:pt x="177" y="3"/>
                        <a:pt x="177" y="3"/>
                        <a:pt x="177" y="3"/>
                      </a:cubicBezTo>
                      <a:cubicBezTo>
                        <a:pt x="177" y="3"/>
                        <a:pt x="142" y="22"/>
                        <a:pt x="103" y="29"/>
                      </a:cubicBezTo>
                      <a:cubicBezTo>
                        <a:pt x="64" y="36"/>
                        <a:pt x="0" y="40"/>
                        <a:pt x="0" y="40"/>
                      </a:cubicBezTo>
                      <a:lnTo>
                        <a:pt x="5"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grpSp>
        <p:grpSp>
          <p:nvGrpSpPr>
            <p:cNvPr id="41" name="Group 89"/>
            <p:cNvGrpSpPr>
              <a:grpSpLocks noChangeAspect="1"/>
            </p:cNvGrpSpPr>
            <p:nvPr/>
          </p:nvGrpSpPr>
          <p:grpSpPr>
            <a:xfrm>
              <a:off x="6953481" y="4311452"/>
              <a:ext cx="431345" cy="571028"/>
              <a:chOff x="4127500" y="2260600"/>
              <a:chExt cx="612776" cy="811213"/>
            </a:xfrm>
            <a:grpFill/>
          </p:grpSpPr>
          <p:sp>
            <p:nvSpPr>
              <p:cNvPr id="42" name="Freeform 22@|5FFC:0|FBC:0|LFC:0|LBC:16777215"/>
              <p:cNvSpPr/>
              <p:nvPr/>
            </p:nvSpPr>
            <p:spPr bwMode="auto">
              <a:xfrm>
                <a:off x="4491038" y="2894013"/>
                <a:ext cx="87313" cy="22225"/>
              </a:xfrm>
              <a:custGeom>
                <a:avLst/>
                <a:gdLst>
                  <a:gd name="T0" fmla="*/ 61 w 63"/>
                  <a:gd name="T1" fmla="*/ 9 h 16"/>
                  <a:gd name="T2" fmla="*/ 2 w 63"/>
                  <a:gd name="T3" fmla="*/ 0 h 16"/>
                  <a:gd name="T4" fmla="*/ 0 w 63"/>
                  <a:gd name="T5" fmla="*/ 5 h 16"/>
                  <a:gd name="T6" fmla="*/ 63 w 63"/>
                  <a:gd name="T7" fmla="*/ 16 h 16"/>
                  <a:gd name="T8" fmla="*/ 61 w 63"/>
                  <a:gd name="T9" fmla="*/ 9 h 16"/>
                </a:gdLst>
                <a:ahLst/>
                <a:cxnLst>
                  <a:cxn ang="0">
                    <a:pos x="T0" y="T1"/>
                  </a:cxn>
                  <a:cxn ang="0">
                    <a:pos x="T2" y="T3"/>
                  </a:cxn>
                  <a:cxn ang="0">
                    <a:pos x="T4" y="T5"/>
                  </a:cxn>
                  <a:cxn ang="0">
                    <a:pos x="T6" y="T7"/>
                  </a:cxn>
                  <a:cxn ang="0">
                    <a:pos x="T8" y="T9"/>
                  </a:cxn>
                </a:cxnLst>
                <a:rect l="0" t="0" r="r" b="b"/>
                <a:pathLst>
                  <a:path w="63" h="16">
                    <a:moveTo>
                      <a:pt x="61" y="9"/>
                    </a:moveTo>
                    <a:cubicBezTo>
                      <a:pt x="61" y="9"/>
                      <a:pt x="19" y="4"/>
                      <a:pt x="2" y="0"/>
                    </a:cubicBezTo>
                    <a:cubicBezTo>
                      <a:pt x="0" y="5"/>
                      <a:pt x="0" y="5"/>
                      <a:pt x="0" y="5"/>
                    </a:cubicBezTo>
                    <a:cubicBezTo>
                      <a:pt x="63" y="16"/>
                      <a:pt x="63" y="16"/>
                      <a:pt x="63" y="16"/>
                    </a:cubicBezTo>
                    <a:cubicBezTo>
                      <a:pt x="63" y="16"/>
                      <a:pt x="59" y="9"/>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nvGrpSpPr>
              <p:cNvPr id="50" name="Group 91"/>
              <p:cNvGrpSpPr/>
              <p:nvPr/>
            </p:nvGrpSpPr>
            <p:grpSpPr>
              <a:xfrm>
                <a:off x="4127500" y="2260600"/>
                <a:ext cx="612776" cy="811213"/>
                <a:chOff x="4127500" y="2260600"/>
                <a:chExt cx="612776" cy="811213"/>
              </a:xfrm>
              <a:grpFill/>
            </p:grpSpPr>
            <p:grpSp>
              <p:nvGrpSpPr>
                <p:cNvPr id="52" name="Group 92"/>
                <p:cNvGrpSpPr/>
                <p:nvPr/>
              </p:nvGrpSpPr>
              <p:grpSpPr>
                <a:xfrm>
                  <a:off x="4127500" y="2260600"/>
                  <a:ext cx="612776" cy="811213"/>
                  <a:chOff x="4127500" y="2260600"/>
                  <a:chExt cx="612776" cy="811213"/>
                </a:xfrm>
                <a:grpFill/>
              </p:grpSpPr>
              <p:sp>
                <p:nvSpPr>
                  <p:cNvPr id="53" name="Freeform 19@|5FFC:0|FBC:0|LFC:0|LBC:16777215"/>
                  <p:cNvSpPr/>
                  <p:nvPr/>
                </p:nvSpPr>
                <p:spPr bwMode="auto">
                  <a:xfrm>
                    <a:off x="4267200" y="2260600"/>
                    <a:ext cx="271463" cy="234950"/>
                  </a:xfrm>
                  <a:custGeom>
                    <a:avLst/>
                    <a:gdLst>
                      <a:gd name="T0" fmla="*/ 98 w 196"/>
                      <a:gd name="T1" fmla="*/ 0 h 170"/>
                      <a:gd name="T2" fmla="*/ 170 w 196"/>
                      <a:gd name="T3" fmla="*/ 32 h 170"/>
                      <a:gd name="T4" fmla="*/ 180 w 196"/>
                      <a:gd name="T5" fmla="*/ 121 h 170"/>
                      <a:gd name="T6" fmla="*/ 165 w 196"/>
                      <a:gd name="T7" fmla="*/ 168 h 170"/>
                      <a:gd name="T8" fmla="*/ 157 w 196"/>
                      <a:gd name="T9" fmla="*/ 121 h 170"/>
                      <a:gd name="T10" fmla="*/ 142 w 196"/>
                      <a:gd name="T11" fmla="*/ 67 h 170"/>
                      <a:gd name="T12" fmla="*/ 97 w 196"/>
                      <a:gd name="T13" fmla="*/ 61 h 170"/>
                      <a:gd name="T14" fmla="*/ 41 w 196"/>
                      <a:gd name="T15" fmla="*/ 71 h 170"/>
                      <a:gd name="T16" fmla="*/ 30 w 196"/>
                      <a:gd name="T17" fmla="*/ 123 h 170"/>
                      <a:gd name="T18" fmla="*/ 26 w 196"/>
                      <a:gd name="T19" fmla="*/ 159 h 170"/>
                      <a:gd name="T20" fmla="*/ 18 w 196"/>
                      <a:gd name="T21" fmla="*/ 97 h 170"/>
                      <a:gd name="T22" fmla="*/ 98 w 196"/>
                      <a:gd name="T2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70">
                        <a:moveTo>
                          <a:pt x="98" y="0"/>
                        </a:moveTo>
                        <a:cubicBezTo>
                          <a:pt x="98" y="0"/>
                          <a:pt x="145" y="4"/>
                          <a:pt x="170" y="32"/>
                        </a:cubicBezTo>
                        <a:cubicBezTo>
                          <a:pt x="196" y="60"/>
                          <a:pt x="186" y="97"/>
                          <a:pt x="180" y="121"/>
                        </a:cubicBezTo>
                        <a:cubicBezTo>
                          <a:pt x="180" y="121"/>
                          <a:pt x="165" y="165"/>
                          <a:pt x="165" y="168"/>
                        </a:cubicBezTo>
                        <a:cubicBezTo>
                          <a:pt x="165" y="170"/>
                          <a:pt x="162" y="132"/>
                          <a:pt x="157" y="121"/>
                        </a:cubicBezTo>
                        <a:cubicBezTo>
                          <a:pt x="152" y="110"/>
                          <a:pt x="160" y="79"/>
                          <a:pt x="142" y="67"/>
                        </a:cubicBezTo>
                        <a:cubicBezTo>
                          <a:pt x="123" y="55"/>
                          <a:pt x="97" y="61"/>
                          <a:pt x="97" y="61"/>
                        </a:cubicBezTo>
                        <a:cubicBezTo>
                          <a:pt x="97" y="61"/>
                          <a:pt x="59" y="50"/>
                          <a:pt x="41" y="71"/>
                        </a:cubicBezTo>
                        <a:cubicBezTo>
                          <a:pt x="23" y="91"/>
                          <a:pt x="33" y="107"/>
                          <a:pt x="30" y="123"/>
                        </a:cubicBezTo>
                        <a:cubicBezTo>
                          <a:pt x="28" y="139"/>
                          <a:pt x="26" y="159"/>
                          <a:pt x="26" y="159"/>
                        </a:cubicBezTo>
                        <a:cubicBezTo>
                          <a:pt x="26" y="159"/>
                          <a:pt x="19" y="115"/>
                          <a:pt x="18" y="97"/>
                        </a:cubicBezTo>
                        <a:cubicBezTo>
                          <a:pt x="16" y="80"/>
                          <a:pt x="0" y="18"/>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54" name="Freeform 20@|5FFC:0|FBC:0|LFC:0|LBC:16777215"/>
                  <p:cNvSpPr/>
                  <p:nvPr/>
                </p:nvSpPr>
                <p:spPr bwMode="auto">
                  <a:xfrm>
                    <a:off x="4127500" y="2557463"/>
                    <a:ext cx="612776" cy="514350"/>
                  </a:xfrm>
                  <a:custGeom>
                    <a:avLst/>
                    <a:gdLst>
                      <a:gd name="T0" fmla="*/ 152 w 442"/>
                      <a:gd name="T1" fmla="*/ 10 h 371"/>
                      <a:gd name="T2" fmla="*/ 158 w 442"/>
                      <a:gd name="T3" fmla="*/ 40 h 371"/>
                      <a:gd name="T4" fmla="*/ 200 w 442"/>
                      <a:gd name="T5" fmla="*/ 72 h 371"/>
                      <a:gd name="T6" fmla="*/ 258 w 442"/>
                      <a:gd name="T7" fmla="*/ 14 h 371"/>
                      <a:gd name="T8" fmla="*/ 257 w 442"/>
                      <a:gd name="T9" fmla="*/ 0 h 371"/>
                      <a:gd name="T10" fmla="*/ 277 w 442"/>
                      <a:gd name="T11" fmla="*/ 19 h 371"/>
                      <a:gd name="T12" fmla="*/ 278 w 442"/>
                      <a:gd name="T13" fmla="*/ 28 h 371"/>
                      <a:gd name="T14" fmla="*/ 374 w 442"/>
                      <a:gd name="T15" fmla="*/ 56 h 371"/>
                      <a:gd name="T16" fmla="*/ 429 w 442"/>
                      <a:gd name="T17" fmla="*/ 197 h 371"/>
                      <a:gd name="T18" fmla="*/ 420 w 442"/>
                      <a:gd name="T19" fmla="*/ 336 h 371"/>
                      <a:gd name="T20" fmla="*/ 360 w 442"/>
                      <a:gd name="T21" fmla="*/ 356 h 371"/>
                      <a:gd name="T22" fmla="*/ 325 w 442"/>
                      <a:gd name="T23" fmla="*/ 352 h 371"/>
                      <a:gd name="T24" fmla="*/ 324 w 442"/>
                      <a:gd name="T25" fmla="*/ 309 h 371"/>
                      <a:gd name="T26" fmla="*/ 316 w 442"/>
                      <a:gd name="T27" fmla="*/ 252 h 371"/>
                      <a:gd name="T28" fmla="*/ 334 w 442"/>
                      <a:gd name="T29" fmla="*/ 248 h 371"/>
                      <a:gd name="T30" fmla="*/ 311 w 442"/>
                      <a:gd name="T31" fmla="*/ 226 h 371"/>
                      <a:gd name="T32" fmla="*/ 269 w 442"/>
                      <a:gd name="T33" fmla="*/ 248 h 371"/>
                      <a:gd name="T34" fmla="*/ 208 w 442"/>
                      <a:gd name="T35" fmla="*/ 237 h 371"/>
                      <a:gd name="T36" fmla="*/ 206 w 442"/>
                      <a:gd name="T37" fmla="*/ 117 h 371"/>
                      <a:gd name="T38" fmla="*/ 202 w 442"/>
                      <a:gd name="T39" fmla="*/ 105 h 371"/>
                      <a:gd name="T40" fmla="*/ 211 w 442"/>
                      <a:gd name="T41" fmla="*/ 89 h 371"/>
                      <a:gd name="T42" fmla="*/ 234 w 442"/>
                      <a:gd name="T43" fmla="*/ 73 h 371"/>
                      <a:gd name="T44" fmla="*/ 227 w 442"/>
                      <a:gd name="T45" fmla="*/ 64 h 371"/>
                      <a:gd name="T46" fmla="*/ 204 w 442"/>
                      <a:gd name="T47" fmla="*/ 81 h 371"/>
                      <a:gd name="T48" fmla="*/ 196 w 442"/>
                      <a:gd name="T49" fmla="*/ 81 h 371"/>
                      <a:gd name="T50" fmla="*/ 176 w 442"/>
                      <a:gd name="T51" fmla="*/ 68 h 371"/>
                      <a:gd name="T52" fmla="*/ 166 w 442"/>
                      <a:gd name="T53" fmla="*/ 79 h 371"/>
                      <a:gd name="T54" fmla="*/ 187 w 442"/>
                      <a:gd name="T55" fmla="*/ 91 h 371"/>
                      <a:gd name="T56" fmla="*/ 184 w 442"/>
                      <a:gd name="T57" fmla="*/ 101 h 371"/>
                      <a:gd name="T58" fmla="*/ 174 w 442"/>
                      <a:gd name="T59" fmla="*/ 117 h 371"/>
                      <a:gd name="T60" fmla="*/ 165 w 442"/>
                      <a:gd name="T61" fmla="*/ 226 h 371"/>
                      <a:gd name="T62" fmla="*/ 118 w 442"/>
                      <a:gd name="T63" fmla="*/ 227 h 371"/>
                      <a:gd name="T64" fmla="*/ 89 w 442"/>
                      <a:gd name="T65" fmla="*/ 267 h 371"/>
                      <a:gd name="T66" fmla="*/ 102 w 442"/>
                      <a:gd name="T67" fmla="*/ 275 h 371"/>
                      <a:gd name="T68" fmla="*/ 98 w 442"/>
                      <a:gd name="T69" fmla="*/ 364 h 371"/>
                      <a:gd name="T70" fmla="*/ 53 w 442"/>
                      <a:gd name="T71" fmla="*/ 367 h 371"/>
                      <a:gd name="T72" fmla="*/ 4 w 442"/>
                      <a:gd name="T73" fmla="*/ 310 h 371"/>
                      <a:gd name="T74" fmla="*/ 6 w 442"/>
                      <a:gd name="T75" fmla="*/ 180 h 371"/>
                      <a:gd name="T76" fmla="*/ 46 w 442"/>
                      <a:gd name="T77" fmla="*/ 77 h 371"/>
                      <a:gd name="T78" fmla="*/ 125 w 442"/>
                      <a:gd name="T79" fmla="*/ 46 h 371"/>
                      <a:gd name="T80" fmla="*/ 152 w 442"/>
                      <a:gd name="T81" fmla="*/ 1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2" h="371">
                        <a:moveTo>
                          <a:pt x="152" y="10"/>
                        </a:moveTo>
                        <a:cubicBezTo>
                          <a:pt x="152" y="10"/>
                          <a:pt x="149" y="27"/>
                          <a:pt x="158" y="40"/>
                        </a:cubicBezTo>
                        <a:cubicBezTo>
                          <a:pt x="168" y="53"/>
                          <a:pt x="193" y="75"/>
                          <a:pt x="200" y="72"/>
                        </a:cubicBezTo>
                        <a:cubicBezTo>
                          <a:pt x="207" y="70"/>
                          <a:pt x="255" y="26"/>
                          <a:pt x="258" y="14"/>
                        </a:cubicBezTo>
                        <a:cubicBezTo>
                          <a:pt x="261" y="2"/>
                          <a:pt x="257" y="0"/>
                          <a:pt x="257" y="0"/>
                        </a:cubicBezTo>
                        <a:cubicBezTo>
                          <a:pt x="257" y="0"/>
                          <a:pt x="276" y="15"/>
                          <a:pt x="277" y="19"/>
                        </a:cubicBezTo>
                        <a:cubicBezTo>
                          <a:pt x="278" y="24"/>
                          <a:pt x="278" y="28"/>
                          <a:pt x="278" y="28"/>
                        </a:cubicBezTo>
                        <a:cubicBezTo>
                          <a:pt x="278" y="28"/>
                          <a:pt x="346" y="34"/>
                          <a:pt x="374" y="56"/>
                        </a:cubicBezTo>
                        <a:cubicBezTo>
                          <a:pt x="402" y="78"/>
                          <a:pt x="421" y="146"/>
                          <a:pt x="429" y="197"/>
                        </a:cubicBezTo>
                        <a:cubicBezTo>
                          <a:pt x="437" y="247"/>
                          <a:pt x="442" y="316"/>
                          <a:pt x="420" y="336"/>
                        </a:cubicBezTo>
                        <a:cubicBezTo>
                          <a:pt x="398" y="356"/>
                          <a:pt x="360" y="356"/>
                          <a:pt x="360" y="356"/>
                        </a:cubicBezTo>
                        <a:cubicBezTo>
                          <a:pt x="360" y="356"/>
                          <a:pt x="328" y="360"/>
                          <a:pt x="325" y="352"/>
                        </a:cubicBezTo>
                        <a:cubicBezTo>
                          <a:pt x="323" y="344"/>
                          <a:pt x="331" y="328"/>
                          <a:pt x="324" y="309"/>
                        </a:cubicBezTo>
                        <a:cubicBezTo>
                          <a:pt x="317" y="291"/>
                          <a:pt x="310" y="263"/>
                          <a:pt x="316" y="252"/>
                        </a:cubicBezTo>
                        <a:cubicBezTo>
                          <a:pt x="334" y="248"/>
                          <a:pt x="334" y="248"/>
                          <a:pt x="334" y="248"/>
                        </a:cubicBezTo>
                        <a:cubicBezTo>
                          <a:pt x="334" y="248"/>
                          <a:pt x="328" y="225"/>
                          <a:pt x="311" y="226"/>
                        </a:cubicBezTo>
                        <a:cubicBezTo>
                          <a:pt x="294" y="227"/>
                          <a:pt x="290" y="248"/>
                          <a:pt x="269" y="248"/>
                        </a:cubicBezTo>
                        <a:cubicBezTo>
                          <a:pt x="249" y="248"/>
                          <a:pt x="208" y="237"/>
                          <a:pt x="208" y="237"/>
                        </a:cubicBezTo>
                        <a:cubicBezTo>
                          <a:pt x="206" y="117"/>
                          <a:pt x="206" y="117"/>
                          <a:pt x="206" y="117"/>
                        </a:cubicBezTo>
                        <a:cubicBezTo>
                          <a:pt x="202" y="105"/>
                          <a:pt x="202" y="105"/>
                          <a:pt x="202" y="105"/>
                        </a:cubicBezTo>
                        <a:cubicBezTo>
                          <a:pt x="211" y="89"/>
                          <a:pt x="211" y="89"/>
                          <a:pt x="211" y="89"/>
                        </a:cubicBezTo>
                        <a:cubicBezTo>
                          <a:pt x="234" y="73"/>
                          <a:pt x="234" y="73"/>
                          <a:pt x="234" y="73"/>
                        </a:cubicBezTo>
                        <a:cubicBezTo>
                          <a:pt x="227" y="64"/>
                          <a:pt x="227" y="64"/>
                          <a:pt x="227" y="64"/>
                        </a:cubicBezTo>
                        <a:cubicBezTo>
                          <a:pt x="204" y="81"/>
                          <a:pt x="204" y="81"/>
                          <a:pt x="204" y="81"/>
                        </a:cubicBezTo>
                        <a:cubicBezTo>
                          <a:pt x="196" y="81"/>
                          <a:pt x="196" y="81"/>
                          <a:pt x="196" y="81"/>
                        </a:cubicBezTo>
                        <a:cubicBezTo>
                          <a:pt x="176" y="68"/>
                          <a:pt x="176" y="68"/>
                          <a:pt x="176" y="68"/>
                        </a:cubicBezTo>
                        <a:cubicBezTo>
                          <a:pt x="166" y="79"/>
                          <a:pt x="166" y="79"/>
                          <a:pt x="166" y="79"/>
                        </a:cubicBezTo>
                        <a:cubicBezTo>
                          <a:pt x="187" y="91"/>
                          <a:pt x="187" y="91"/>
                          <a:pt x="187" y="91"/>
                        </a:cubicBezTo>
                        <a:cubicBezTo>
                          <a:pt x="184" y="101"/>
                          <a:pt x="184" y="101"/>
                          <a:pt x="184" y="101"/>
                        </a:cubicBezTo>
                        <a:cubicBezTo>
                          <a:pt x="174" y="117"/>
                          <a:pt x="174" y="117"/>
                          <a:pt x="174" y="117"/>
                        </a:cubicBezTo>
                        <a:cubicBezTo>
                          <a:pt x="165" y="226"/>
                          <a:pt x="165" y="226"/>
                          <a:pt x="165" y="226"/>
                        </a:cubicBezTo>
                        <a:cubicBezTo>
                          <a:pt x="165" y="226"/>
                          <a:pt x="136" y="221"/>
                          <a:pt x="118" y="227"/>
                        </a:cubicBezTo>
                        <a:cubicBezTo>
                          <a:pt x="100" y="234"/>
                          <a:pt x="88" y="254"/>
                          <a:pt x="89" y="267"/>
                        </a:cubicBezTo>
                        <a:cubicBezTo>
                          <a:pt x="89" y="267"/>
                          <a:pt x="88" y="276"/>
                          <a:pt x="102" y="275"/>
                        </a:cubicBezTo>
                        <a:cubicBezTo>
                          <a:pt x="102" y="275"/>
                          <a:pt x="98" y="362"/>
                          <a:pt x="98" y="364"/>
                        </a:cubicBezTo>
                        <a:cubicBezTo>
                          <a:pt x="98" y="366"/>
                          <a:pt x="76" y="371"/>
                          <a:pt x="53" y="367"/>
                        </a:cubicBezTo>
                        <a:cubicBezTo>
                          <a:pt x="31" y="364"/>
                          <a:pt x="9" y="335"/>
                          <a:pt x="4" y="310"/>
                        </a:cubicBezTo>
                        <a:cubicBezTo>
                          <a:pt x="0" y="284"/>
                          <a:pt x="2" y="210"/>
                          <a:pt x="6" y="180"/>
                        </a:cubicBezTo>
                        <a:cubicBezTo>
                          <a:pt x="11" y="150"/>
                          <a:pt x="17" y="88"/>
                          <a:pt x="46" y="77"/>
                        </a:cubicBezTo>
                        <a:cubicBezTo>
                          <a:pt x="74" y="66"/>
                          <a:pt x="114" y="56"/>
                          <a:pt x="125" y="46"/>
                        </a:cubicBezTo>
                        <a:cubicBezTo>
                          <a:pt x="135" y="35"/>
                          <a:pt x="148" y="11"/>
                          <a:pt x="15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sp>
              <p:nvSpPr>
                <p:cNvPr id="55" name="Freeform 21@|5FFC:0|FBC:0|LFC:0|LBC:16777215"/>
                <p:cNvSpPr/>
                <p:nvPr/>
              </p:nvSpPr>
              <p:spPr bwMode="auto">
                <a:xfrm>
                  <a:off x="4267200" y="2928938"/>
                  <a:ext cx="368300" cy="120650"/>
                </a:xfrm>
                <a:custGeom>
                  <a:avLst/>
                  <a:gdLst>
                    <a:gd name="T0" fmla="*/ 230 w 266"/>
                    <a:gd name="T1" fmla="*/ 79 h 87"/>
                    <a:gd name="T2" fmla="*/ 151 w 266"/>
                    <a:gd name="T3" fmla="*/ 49 h 87"/>
                    <a:gd name="T4" fmla="*/ 82 w 266"/>
                    <a:gd name="T5" fmla="*/ 17 h 87"/>
                    <a:gd name="T6" fmla="*/ 1 w 266"/>
                    <a:gd name="T7" fmla="*/ 7 h 87"/>
                    <a:gd name="T8" fmla="*/ 0 w 266"/>
                    <a:gd name="T9" fmla="*/ 10 h 87"/>
                    <a:gd name="T10" fmla="*/ 81 w 266"/>
                    <a:gd name="T11" fmla="*/ 22 h 87"/>
                    <a:gd name="T12" fmla="*/ 230 w 266"/>
                    <a:gd name="T13" fmla="*/ 84 h 87"/>
                    <a:gd name="T14" fmla="*/ 230 w 266"/>
                    <a:gd name="T15" fmla="*/ 79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87">
                      <a:moveTo>
                        <a:pt x="230" y="79"/>
                      </a:moveTo>
                      <a:cubicBezTo>
                        <a:pt x="230" y="79"/>
                        <a:pt x="182" y="65"/>
                        <a:pt x="151" y="49"/>
                      </a:cubicBezTo>
                      <a:cubicBezTo>
                        <a:pt x="120" y="33"/>
                        <a:pt x="87" y="17"/>
                        <a:pt x="82" y="17"/>
                      </a:cubicBezTo>
                      <a:cubicBezTo>
                        <a:pt x="77" y="17"/>
                        <a:pt x="25" y="0"/>
                        <a:pt x="1" y="7"/>
                      </a:cubicBezTo>
                      <a:cubicBezTo>
                        <a:pt x="0" y="10"/>
                        <a:pt x="0" y="10"/>
                        <a:pt x="0" y="10"/>
                      </a:cubicBezTo>
                      <a:cubicBezTo>
                        <a:pt x="0" y="10"/>
                        <a:pt x="42" y="5"/>
                        <a:pt x="81" y="22"/>
                      </a:cubicBezTo>
                      <a:cubicBezTo>
                        <a:pt x="121" y="40"/>
                        <a:pt x="195" y="87"/>
                        <a:pt x="230" y="84"/>
                      </a:cubicBezTo>
                      <a:cubicBezTo>
                        <a:pt x="266" y="81"/>
                        <a:pt x="230" y="79"/>
                        <a:pt x="230"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sp>
              <p:nvSpPr>
                <p:cNvPr id="56" name="Freeform 23@|5FFC:0|FBC:0|LFC:0|LBC:16777215"/>
                <p:cNvSpPr/>
                <p:nvPr/>
              </p:nvSpPr>
              <p:spPr bwMode="auto">
                <a:xfrm>
                  <a:off x="4251325" y="3009900"/>
                  <a:ext cx="244475" cy="55563"/>
                </a:xfrm>
                <a:custGeom>
                  <a:avLst/>
                  <a:gdLst>
                    <a:gd name="T0" fmla="*/ 5 w 177"/>
                    <a:gd name="T1" fmla="*/ 32 h 40"/>
                    <a:gd name="T2" fmla="*/ 107 w 177"/>
                    <a:gd name="T3" fmla="*/ 22 h 40"/>
                    <a:gd name="T4" fmla="*/ 169 w 177"/>
                    <a:gd name="T5" fmla="*/ 0 h 40"/>
                    <a:gd name="T6" fmla="*/ 177 w 177"/>
                    <a:gd name="T7" fmla="*/ 3 h 40"/>
                    <a:gd name="T8" fmla="*/ 103 w 177"/>
                    <a:gd name="T9" fmla="*/ 29 h 40"/>
                    <a:gd name="T10" fmla="*/ 0 w 177"/>
                    <a:gd name="T11" fmla="*/ 40 h 40"/>
                    <a:gd name="T12" fmla="*/ 5 w 177"/>
                    <a:gd name="T13" fmla="*/ 32 h 40"/>
                  </a:gdLst>
                  <a:ahLst/>
                  <a:cxnLst>
                    <a:cxn ang="0">
                      <a:pos x="T0" y="T1"/>
                    </a:cxn>
                    <a:cxn ang="0">
                      <a:pos x="T2" y="T3"/>
                    </a:cxn>
                    <a:cxn ang="0">
                      <a:pos x="T4" y="T5"/>
                    </a:cxn>
                    <a:cxn ang="0">
                      <a:pos x="T6" y="T7"/>
                    </a:cxn>
                    <a:cxn ang="0">
                      <a:pos x="T8" y="T9"/>
                    </a:cxn>
                    <a:cxn ang="0">
                      <a:pos x="T10" y="T11"/>
                    </a:cxn>
                    <a:cxn ang="0">
                      <a:pos x="T12" y="T13"/>
                    </a:cxn>
                  </a:cxnLst>
                  <a:rect l="0" t="0" r="r" b="b"/>
                  <a:pathLst>
                    <a:path w="177" h="40">
                      <a:moveTo>
                        <a:pt x="5" y="32"/>
                      </a:moveTo>
                      <a:cubicBezTo>
                        <a:pt x="5" y="32"/>
                        <a:pt x="61" y="33"/>
                        <a:pt x="107" y="22"/>
                      </a:cubicBezTo>
                      <a:cubicBezTo>
                        <a:pt x="154" y="10"/>
                        <a:pt x="169" y="0"/>
                        <a:pt x="169" y="0"/>
                      </a:cubicBezTo>
                      <a:cubicBezTo>
                        <a:pt x="177" y="3"/>
                        <a:pt x="177" y="3"/>
                        <a:pt x="177" y="3"/>
                      </a:cubicBezTo>
                      <a:cubicBezTo>
                        <a:pt x="177" y="3"/>
                        <a:pt x="142" y="22"/>
                        <a:pt x="103" y="29"/>
                      </a:cubicBezTo>
                      <a:cubicBezTo>
                        <a:pt x="64" y="36"/>
                        <a:pt x="0" y="40"/>
                        <a:pt x="0" y="40"/>
                      </a:cubicBezTo>
                      <a:lnTo>
                        <a:pt x="5"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682" tIns="60841" rIns="121682" bIns="60841" numCol="1" anchor="t" anchorCtr="0" compatLnSpc="1"/>
                <a:lstStyle/>
                <a:p>
                  <a:pPr marL="0" marR="0" lvl="0" indent="0" defTabSz="1217295" eaLnBrk="1" fontAlgn="auto" latinLnBrk="0" hangingPunct="1">
                    <a:lnSpc>
                      <a:spcPct val="120000"/>
                    </a:lnSpc>
                    <a:buClrTx/>
                    <a:buSzTx/>
                    <a:buFontTx/>
                    <a:buNone/>
                    <a:defRPr/>
                  </a:pPr>
                  <a:endParaRPr kumimoji="0" lang="en-US" sz="3190" b="0" i="0" u="none" strike="noStrike" kern="0" cap="none" spc="0" normalizeH="0" baseline="0" noProof="0" dirty="0">
                    <a:ln>
                      <a:noFill/>
                    </a:ln>
                    <a:solidFill>
                      <a:srgbClr val="262626"/>
                    </a:solidFill>
                    <a:effectLst/>
                    <a:uLnTx/>
                    <a:uFillTx/>
                    <a:cs typeface="+mn-ea"/>
                    <a:sym typeface="+mn-lt"/>
                  </a:endParaRPr>
                </a:p>
              </p:txBody>
            </p:sp>
          </p:grpSp>
        </p:grpSp>
      </p:grpSp>
      <p:sp>
        <p:nvSpPr>
          <p:cNvPr id="57" name="TextBox 13"/>
          <p:cNvSpPr txBox="1"/>
          <p:nvPr/>
        </p:nvSpPr>
        <p:spPr>
          <a:xfrm>
            <a:off x="1934496" y="3164767"/>
            <a:ext cx="1143632" cy="405817"/>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400" b="1" dirty="0">
                <a:solidFill>
                  <a:schemeClr val="bg1"/>
                </a:solidFill>
                <a:cs typeface="+mn-ea"/>
                <a:sym typeface="+mn-lt"/>
              </a:rPr>
              <a:t>关键词</a:t>
            </a:r>
            <a:endParaRPr lang="en-US" sz="2400" b="1" dirty="0">
              <a:solidFill>
                <a:schemeClr val="bg1"/>
              </a:solidFill>
              <a:cs typeface="+mn-ea"/>
              <a:sym typeface="+mn-lt"/>
            </a:endParaRPr>
          </a:p>
        </p:txBody>
      </p:sp>
      <p:sp>
        <p:nvSpPr>
          <p:cNvPr id="58" name="TextBox 13"/>
          <p:cNvSpPr txBox="1"/>
          <p:nvPr/>
        </p:nvSpPr>
        <p:spPr>
          <a:xfrm>
            <a:off x="8838689" y="3090751"/>
            <a:ext cx="1143632" cy="405817"/>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400" b="1" dirty="0">
                <a:solidFill>
                  <a:schemeClr val="bg1"/>
                </a:solidFill>
                <a:cs typeface="+mn-ea"/>
                <a:sym typeface="+mn-lt"/>
              </a:rPr>
              <a:t>关键词</a:t>
            </a:r>
            <a:endParaRPr lang="en-US" sz="2400" b="1" dirty="0">
              <a:solidFill>
                <a:schemeClr val="bg1"/>
              </a:solidFill>
              <a:cs typeface="+mn-ea"/>
              <a:sym typeface="+mn-lt"/>
            </a:endParaRPr>
          </a:p>
        </p:txBody>
      </p:sp>
      <p:sp>
        <p:nvSpPr>
          <p:cNvPr id="59" name="TextBox 13"/>
          <p:cNvSpPr txBox="1"/>
          <p:nvPr/>
        </p:nvSpPr>
        <p:spPr>
          <a:xfrm>
            <a:off x="5404617" y="4986446"/>
            <a:ext cx="1143632" cy="405817"/>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400" b="1" dirty="0">
                <a:solidFill>
                  <a:schemeClr val="bg1"/>
                </a:solidFill>
                <a:cs typeface="+mn-ea"/>
                <a:sym typeface="+mn-lt"/>
              </a:rPr>
              <a:t>关键词</a:t>
            </a:r>
            <a:endParaRPr lang="en-US" sz="2400" b="1" dirty="0">
              <a:solidFill>
                <a:schemeClr val="bg1"/>
              </a:solidFill>
              <a:cs typeface="+mn-ea"/>
              <a:sym typeface="+mn-lt"/>
            </a:endParaRPr>
          </a:p>
        </p:txBody>
      </p:sp>
      <p:grpSp>
        <p:nvGrpSpPr>
          <p:cNvPr id="60" name="组合 59"/>
          <p:cNvGrpSpPr/>
          <p:nvPr/>
        </p:nvGrpSpPr>
        <p:grpSpPr>
          <a:xfrm>
            <a:off x="1808405" y="4611724"/>
            <a:ext cx="1650446" cy="592997"/>
            <a:chOff x="2408" y="3190"/>
            <a:chExt cx="3120" cy="1121"/>
          </a:xfrm>
        </p:grpSpPr>
        <p:sp>
          <p:nvSpPr>
            <p:cNvPr id="61" name="TextBox 45"/>
            <p:cNvSpPr txBox="1"/>
            <p:nvPr/>
          </p:nvSpPr>
          <p:spPr>
            <a:xfrm>
              <a:off x="2408" y="3190"/>
              <a:ext cx="3120" cy="663"/>
            </a:xfrm>
            <a:prstGeom prst="rect">
              <a:avLst/>
            </a:prstGeom>
          </p:spPr>
          <p:txBody>
            <a:bodyPr vert="horz" wrap="none" lIns="0" tIns="0" rIns="0" bIns="0" anchor="b" anchorCtr="1">
              <a:normAutofit/>
            </a:bodyPr>
            <a:lstStyle/>
            <a:p>
              <a:pPr algn="ctr">
                <a:lnSpc>
                  <a:spcPct val="120000"/>
                </a:lnSpc>
              </a:pPr>
              <a:r>
                <a:rPr lang="zh-CN" altLang="en-US" sz="1600" b="1" kern="900" dirty="0">
                  <a:solidFill>
                    <a:schemeClr val="bg1">
                      <a:lumMod val="50000"/>
                    </a:schemeClr>
                  </a:solidFill>
                  <a:cs typeface="+mn-ea"/>
                  <a:sym typeface="+mn-lt"/>
                </a:rPr>
                <a:t>标题文本预设</a:t>
              </a:r>
            </a:p>
          </p:txBody>
        </p:sp>
        <p:sp>
          <p:nvSpPr>
            <p:cNvPr id="6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lumMod val="50000"/>
                    </a:schemeClr>
                  </a:solidFill>
                  <a:cs typeface="+mn-ea"/>
                  <a:sym typeface="+mn-lt"/>
                </a:rPr>
                <a:t>此部分内容作为文字排版占位显建议使用主题字体）</a:t>
              </a:r>
            </a:p>
          </p:txBody>
        </p:sp>
      </p:grpSp>
      <p:grpSp>
        <p:nvGrpSpPr>
          <p:cNvPr id="63" name="组合 62"/>
          <p:cNvGrpSpPr/>
          <p:nvPr/>
        </p:nvGrpSpPr>
        <p:grpSpPr>
          <a:xfrm>
            <a:off x="5204161" y="2567699"/>
            <a:ext cx="1650446" cy="592997"/>
            <a:chOff x="2408" y="3190"/>
            <a:chExt cx="3120" cy="1121"/>
          </a:xfrm>
        </p:grpSpPr>
        <p:sp>
          <p:nvSpPr>
            <p:cNvPr id="64" name="TextBox 45"/>
            <p:cNvSpPr txBox="1"/>
            <p:nvPr/>
          </p:nvSpPr>
          <p:spPr>
            <a:xfrm>
              <a:off x="2408" y="3190"/>
              <a:ext cx="3120" cy="663"/>
            </a:xfrm>
            <a:prstGeom prst="rect">
              <a:avLst/>
            </a:prstGeom>
          </p:spPr>
          <p:txBody>
            <a:bodyPr vert="horz" wrap="none" lIns="0" tIns="0" rIns="0" bIns="0" anchor="b" anchorCtr="1">
              <a:normAutofit/>
            </a:bodyPr>
            <a:lstStyle/>
            <a:p>
              <a:pPr algn="ctr">
                <a:lnSpc>
                  <a:spcPct val="120000"/>
                </a:lnSpc>
              </a:pPr>
              <a:r>
                <a:rPr lang="zh-CN" altLang="en-US" sz="1600" b="1" kern="900" dirty="0">
                  <a:solidFill>
                    <a:schemeClr val="bg1">
                      <a:lumMod val="50000"/>
                    </a:schemeClr>
                  </a:solidFill>
                  <a:cs typeface="+mn-ea"/>
                  <a:sym typeface="+mn-lt"/>
                </a:rPr>
                <a:t>标题文本预设</a:t>
              </a:r>
            </a:p>
          </p:txBody>
        </p:sp>
        <p:sp>
          <p:nvSpPr>
            <p:cNvPr id="6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lumMod val="50000"/>
                    </a:schemeClr>
                  </a:solidFill>
                  <a:cs typeface="+mn-ea"/>
                  <a:sym typeface="+mn-lt"/>
                </a:rPr>
                <a:t>此部分内容作为文字排版占位显示议使用主题字体）</a:t>
              </a:r>
            </a:p>
          </p:txBody>
        </p:sp>
      </p:grpSp>
      <p:grpSp>
        <p:nvGrpSpPr>
          <p:cNvPr id="66" name="组合 65"/>
          <p:cNvGrpSpPr/>
          <p:nvPr/>
        </p:nvGrpSpPr>
        <p:grpSpPr>
          <a:xfrm>
            <a:off x="8534325" y="4611724"/>
            <a:ext cx="1650446" cy="592997"/>
            <a:chOff x="2408" y="3190"/>
            <a:chExt cx="3120" cy="1121"/>
          </a:xfrm>
        </p:grpSpPr>
        <p:sp>
          <p:nvSpPr>
            <p:cNvPr id="67" name="TextBox 45"/>
            <p:cNvSpPr txBox="1"/>
            <p:nvPr/>
          </p:nvSpPr>
          <p:spPr>
            <a:xfrm>
              <a:off x="2408" y="3190"/>
              <a:ext cx="3120" cy="663"/>
            </a:xfrm>
            <a:prstGeom prst="rect">
              <a:avLst/>
            </a:prstGeom>
          </p:spPr>
          <p:txBody>
            <a:bodyPr vert="horz" wrap="none" lIns="0" tIns="0" rIns="0" bIns="0" anchor="b" anchorCtr="1">
              <a:normAutofit/>
            </a:bodyPr>
            <a:lstStyle/>
            <a:p>
              <a:pPr algn="ctr">
                <a:lnSpc>
                  <a:spcPct val="120000"/>
                </a:lnSpc>
              </a:pPr>
              <a:r>
                <a:rPr lang="zh-CN" altLang="en-US" sz="1600" b="1" kern="900" dirty="0">
                  <a:solidFill>
                    <a:schemeClr val="bg1">
                      <a:lumMod val="50000"/>
                    </a:schemeClr>
                  </a:solidFill>
                  <a:cs typeface="+mn-ea"/>
                  <a:sym typeface="+mn-lt"/>
                </a:rPr>
                <a:t>标题文本预设</a:t>
              </a:r>
            </a:p>
          </p:txBody>
        </p:sp>
        <p:sp>
          <p:nvSpPr>
            <p:cNvPr id="6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lumMod val="50000"/>
                    </a:schemeClr>
                  </a:solidFill>
                  <a:cs typeface="+mn-ea"/>
                  <a:sym typeface="+mn-lt"/>
                </a:rPr>
                <a:t>此部分内容作为文字排版占位显建议使用主题字体）</a:t>
              </a:r>
            </a:p>
          </p:txBody>
        </p:sp>
      </p:grpSp>
    </p:spTree>
    <p:extLst>
      <p:ext uri="{BB962C8B-B14F-4D97-AF65-F5344CB8AC3E}">
        <p14:creationId xmlns:p14="http://schemas.microsoft.com/office/powerpoint/2010/main" val="180127724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ppt_x"/>
                                          </p:val>
                                        </p:tav>
                                        <p:tav tm="100000">
                                          <p:val>
                                            <p:strVal val="#ppt_x"/>
                                          </p:val>
                                        </p:tav>
                                      </p:tavLst>
                                    </p:anim>
                                    <p:anim calcmode="lin" valueType="num">
                                      <p:cBhvr additive="base">
                                        <p:cTn id="52" dur="500" fill="hold"/>
                                        <p:tgtEl>
                                          <p:spTgt spid="3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additive="base">
                                        <p:cTn id="55" dur="500" fill="hold"/>
                                        <p:tgtEl>
                                          <p:spTgt spid="57"/>
                                        </p:tgtEl>
                                        <p:attrNameLst>
                                          <p:attrName>ppt_x</p:attrName>
                                        </p:attrNameLst>
                                      </p:cBhvr>
                                      <p:tavLst>
                                        <p:tav tm="0">
                                          <p:val>
                                            <p:strVal val="#ppt_x"/>
                                          </p:val>
                                        </p:tav>
                                        <p:tav tm="100000">
                                          <p:val>
                                            <p:strVal val="#ppt_x"/>
                                          </p:val>
                                        </p:tav>
                                      </p:tavLst>
                                    </p:anim>
                                    <p:anim calcmode="lin" valueType="num">
                                      <p:cBhvr additive="base">
                                        <p:cTn id="56" dur="500" fill="hold"/>
                                        <p:tgtEl>
                                          <p:spTgt spid="5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500" fill="hold"/>
                                        <p:tgtEl>
                                          <p:spTgt spid="58"/>
                                        </p:tgtEl>
                                        <p:attrNameLst>
                                          <p:attrName>ppt_x</p:attrName>
                                        </p:attrNameLst>
                                      </p:cBhvr>
                                      <p:tavLst>
                                        <p:tav tm="0">
                                          <p:val>
                                            <p:strVal val="#ppt_x"/>
                                          </p:val>
                                        </p:tav>
                                        <p:tav tm="100000">
                                          <p:val>
                                            <p:strVal val="#ppt_x"/>
                                          </p:val>
                                        </p:tav>
                                      </p:tavLst>
                                    </p:anim>
                                    <p:anim calcmode="lin" valueType="num">
                                      <p:cBhvr additive="base">
                                        <p:cTn id="60" dur="500" fill="hold"/>
                                        <p:tgtEl>
                                          <p:spTgt spid="5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fill="hold"/>
                                        <p:tgtEl>
                                          <p:spTgt spid="59"/>
                                        </p:tgtEl>
                                        <p:attrNameLst>
                                          <p:attrName>ppt_x</p:attrName>
                                        </p:attrNameLst>
                                      </p:cBhvr>
                                      <p:tavLst>
                                        <p:tav tm="0">
                                          <p:val>
                                            <p:strVal val="#ppt_x"/>
                                          </p:val>
                                        </p:tav>
                                        <p:tav tm="100000">
                                          <p:val>
                                            <p:strVal val="#ppt_x"/>
                                          </p:val>
                                        </p:tav>
                                      </p:tavLst>
                                    </p:anim>
                                    <p:anim calcmode="lin" valueType="num">
                                      <p:cBhvr additive="base">
                                        <p:cTn id="64" dur="500" fill="hold"/>
                                        <p:tgtEl>
                                          <p:spTgt spid="59"/>
                                        </p:tgtEl>
                                        <p:attrNameLst>
                                          <p:attrName>ppt_y</p:attrName>
                                        </p:attrNameLst>
                                      </p:cBhvr>
                                      <p:tavLst>
                                        <p:tav tm="0">
                                          <p:val>
                                            <p:strVal val="1+#ppt_h/2"/>
                                          </p:val>
                                        </p:tav>
                                        <p:tav tm="100000">
                                          <p:val>
                                            <p:strVal val="#ppt_y"/>
                                          </p:val>
                                        </p:tav>
                                      </p:tavLst>
                                    </p:anim>
                                  </p:childTnLst>
                                </p:cTn>
                              </p:par>
                            </p:childTnLst>
                          </p:cTn>
                        </p:par>
                        <p:par>
                          <p:cTn id="65" fill="hold">
                            <p:stCondLst>
                              <p:cond delay="500"/>
                            </p:stCondLst>
                            <p:childTnLst>
                              <p:par>
                                <p:cTn id="66" presetID="5" presetClass="entr" presetSubtype="10" fill="hold" nodeType="after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checkerboard(across)">
                                      <p:cBhvr>
                                        <p:cTn id="68" dur="500"/>
                                        <p:tgtEl>
                                          <p:spTgt spid="60"/>
                                        </p:tgtEl>
                                      </p:cBhvr>
                                    </p:animEffect>
                                  </p:childTnLst>
                                </p:cTn>
                              </p:par>
                            </p:childTnLst>
                          </p:cTn>
                        </p:par>
                        <p:par>
                          <p:cTn id="69" fill="hold">
                            <p:stCondLst>
                              <p:cond delay="1000"/>
                            </p:stCondLst>
                            <p:childTnLst>
                              <p:par>
                                <p:cTn id="70" presetID="5" presetClass="entr" presetSubtype="10" fill="hold" nodeType="after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checkerboard(across)">
                                      <p:cBhvr>
                                        <p:cTn id="72" dur="500"/>
                                        <p:tgtEl>
                                          <p:spTgt spid="63"/>
                                        </p:tgtEl>
                                      </p:cBhvr>
                                    </p:animEffect>
                                  </p:childTnLst>
                                </p:cTn>
                              </p:par>
                            </p:childTnLst>
                          </p:cTn>
                        </p:par>
                        <p:par>
                          <p:cTn id="73" fill="hold">
                            <p:stCondLst>
                              <p:cond delay="1500"/>
                            </p:stCondLst>
                            <p:childTnLst>
                              <p:par>
                                <p:cTn id="74" presetID="5" presetClass="entr" presetSubtype="10"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checkerboard(across)">
                                      <p:cBhvr>
                                        <p:cTn id="76"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24" grpId="0"/>
      <p:bldP spid="25" grpId="0" bldLvl="0" animBg="1"/>
      <p:bldP spid="26" grpId="0" bldLvl="0" animBg="1"/>
      <p:bldP spid="35" grpId="0"/>
      <p:bldP spid="36" grpId="0" bldLvl="0" animBg="1"/>
      <p:bldP spid="37" grpId="0"/>
      <p:bldP spid="38" grpId="0" bldLvl="0" animBg="1"/>
      <p:bldP spid="57" grpId="0"/>
      <p:bldP spid="58"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 xmlns:a16="http://schemas.microsoft.com/office/drawing/2014/main" id="{B522DF93-FB7E-48A0-9C0C-9562869B1916}"/>
              </a:ext>
            </a:extLst>
          </p:cNvPr>
          <p:cNvGrpSpPr/>
          <p:nvPr/>
        </p:nvGrpSpPr>
        <p:grpSpPr>
          <a:xfrm>
            <a:off x="483444" y="2148365"/>
            <a:ext cx="11272007" cy="3871990"/>
            <a:chOff x="947000" y="1930889"/>
            <a:chExt cx="10297136" cy="3537117"/>
          </a:xfrm>
        </p:grpSpPr>
        <p:sp>
          <p:nvSpPr>
            <p:cNvPr id="2" name="Google Shape;294;p18">
              <a:extLst>
                <a:ext uri="{FF2B5EF4-FFF2-40B4-BE49-F238E27FC236}">
                  <a16:creationId xmlns="" xmlns:a16="http://schemas.microsoft.com/office/drawing/2014/main" id="{263C324B-7AAD-47BC-AFF6-4E12B162198D}"/>
                </a:ext>
              </a:extLst>
            </p:cNvPr>
            <p:cNvSpPr/>
            <p:nvPr/>
          </p:nvSpPr>
          <p:spPr>
            <a:xfrm>
              <a:off x="9033339" y="3165339"/>
              <a:ext cx="2210797" cy="1068212"/>
            </a:xfrm>
            <a:custGeom>
              <a:avLst/>
              <a:gdLst/>
              <a:ahLst/>
              <a:cxnLst/>
              <a:rect l="l" t="t" r="r" b="b"/>
              <a:pathLst>
                <a:path w="53388" h="25796" extrusionOk="0">
                  <a:moveTo>
                    <a:pt x="2535" y="0"/>
                  </a:moveTo>
                  <a:cubicBezTo>
                    <a:pt x="2341" y="0"/>
                    <a:pt x="2221" y="5"/>
                    <a:pt x="2179" y="7"/>
                  </a:cubicBezTo>
                  <a:cubicBezTo>
                    <a:pt x="953" y="55"/>
                    <a:pt x="0" y="1102"/>
                    <a:pt x="48" y="2341"/>
                  </a:cubicBezTo>
                  <a:cubicBezTo>
                    <a:pt x="106" y="3530"/>
                    <a:pt x="1083" y="4463"/>
                    <a:pt x="2272" y="4463"/>
                  </a:cubicBezTo>
                  <a:cubicBezTo>
                    <a:pt x="2308" y="4463"/>
                    <a:pt x="2345" y="4462"/>
                    <a:pt x="2382" y="4460"/>
                  </a:cubicBezTo>
                  <a:cubicBezTo>
                    <a:pt x="2384" y="4460"/>
                    <a:pt x="2418" y="4459"/>
                    <a:pt x="2480" y="4459"/>
                  </a:cubicBezTo>
                  <a:cubicBezTo>
                    <a:pt x="2983" y="4459"/>
                    <a:pt x="5362" y="4515"/>
                    <a:pt x="8823" y="5531"/>
                  </a:cubicBezTo>
                  <a:cubicBezTo>
                    <a:pt x="12418" y="6591"/>
                    <a:pt x="17931" y="8949"/>
                    <a:pt x="23848" y="14128"/>
                  </a:cubicBezTo>
                  <a:cubicBezTo>
                    <a:pt x="29480" y="19057"/>
                    <a:pt x="35290" y="22486"/>
                    <a:pt x="41136" y="24296"/>
                  </a:cubicBezTo>
                  <a:cubicBezTo>
                    <a:pt x="45970" y="25796"/>
                    <a:pt x="49602" y="25796"/>
                    <a:pt x="51161" y="25796"/>
                  </a:cubicBezTo>
                  <a:cubicBezTo>
                    <a:pt x="52388" y="25796"/>
                    <a:pt x="53388" y="24796"/>
                    <a:pt x="53388" y="23569"/>
                  </a:cubicBezTo>
                  <a:cubicBezTo>
                    <a:pt x="53388" y="22331"/>
                    <a:pt x="52388" y="21331"/>
                    <a:pt x="51161" y="21331"/>
                  </a:cubicBezTo>
                  <a:cubicBezTo>
                    <a:pt x="48113" y="21331"/>
                    <a:pt x="38838" y="21331"/>
                    <a:pt x="26789" y="10770"/>
                  </a:cubicBezTo>
                  <a:cubicBezTo>
                    <a:pt x="15124" y="543"/>
                    <a:pt x="4615" y="0"/>
                    <a:pt x="2535" y="0"/>
                  </a:cubicBezTo>
                  <a:close/>
                </a:path>
              </a:pathLst>
            </a:custGeom>
            <a:solidFill>
              <a:schemeClr val="bg1">
                <a:lumMod val="8500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 name="Google Shape;295;p18">
              <a:extLst>
                <a:ext uri="{FF2B5EF4-FFF2-40B4-BE49-F238E27FC236}">
                  <a16:creationId xmlns="" xmlns:a16="http://schemas.microsoft.com/office/drawing/2014/main" id="{20EAB6C9-2524-4B33-BFB2-8439FD34B3C2}"/>
                </a:ext>
              </a:extLst>
            </p:cNvPr>
            <p:cNvSpPr/>
            <p:nvPr/>
          </p:nvSpPr>
          <p:spPr>
            <a:xfrm>
              <a:off x="7014352" y="3165339"/>
              <a:ext cx="2210797" cy="1068212"/>
            </a:xfrm>
            <a:custGeom>
              <a:avLst/>
              <a:gdLst/>
              <a:ahLst/>
              <a:cxnLst/>
              <a:rect l="l" t="t" r="r" b="b"/>
              <a:pathLst>
                <a:path w="53388" h="25796" extrusionOk="0">
                  <a:moveTo>
                    <a:pt x="50844" y="0"/>
                  </a:moveTo>
                  <a:cubicBezTo>
                    <a:pt x="48771" y="0"/>
                    <a:pt x="38252" y="543"/>
                    <a:pt x="26587" y="10770"/>
                  </a:cubicBezTo>
                  <a:cubicBezTo>
                    <a:pt x="23610" y="13390"/>
                    <a:pt x="14538" y="21331"/>
                    <a:pt x="2227" y="21331"/>
                  </a:cubicBezTo>
                  <a:cubicBezTo>
                    <a:pt x="988" y="21331"/>
                    <a:pt x="0" y="22331"/>
                    <a:pt x="0" y="23569"/>
                  </a:cubicBezTo>
                  <a:cubicBezTo>
                    <a:pt x="0" y="24796"/>
                    <a:pt x="988" y="25796"/>
                    <a:pt x="2227" y="25796"/>
                  </a:cubicBezTo>
                  <a:cubicBezTo>
                    <a:pt x="3786" y="25796"/>
                    <a:pt x="7418" y="25796"/>
                    <a:pt x="12252" y="24296"/>
                  </a:cubicBezTo>
                  <a:cubicBezTo>
                    <a:pt x="18098" y="22486"/>
                    <a:pt x="23908" y="19057"/>
                    <a:pt x="29528" y="14128"/>
                  </a:cubicBezTo>
                  <a:cubicBezTo>
                    <a:pt x="35445" y="8949"/>
                    <a:pt x="40970" y="6591"/>
                    <a:pt x="44565" y="5531"/>
                  </a:cubicBezTo>
                  <a:cubicBezTo>
                    <a:pt x="48005" y="4515"/>
                    <a:pt x="50381" y="4459"/>
                    <a:pt x="50900" y="4459"/>
                  </a:cubicBezTo>
                  <a:cubicBezTo>
                    <a:pt x="50965" y="4459"/>
                    <a:pt x="51001" y="4460"/>
                    <a:pt x="51007" y="4460"/>
                  </a:cubicBezTo>
                  <a:cubicBezTo>
                    <a:pt x="51043" y="4462"/>
                    <a:pt x="51079" y="4463"/>
                    <a:pt x="51115" y="4463"/>
                  </a:cubicBezTo>
                  <a:cubicBezTo>
                    <a:pt x="52294" y="4463"/>
                    <a:pt x="53270" y="3530"/>
                    <a:pt x="53328" y="2341"/>
                  </a:cubicBezTo>
                  <a:cubicBezTo>
                    <a:pt x="53388" y="1102"/>
                    <a:pt x="52435" y="55"/>
                    <a:pt x="51197" y="7"/>
                  </a:cubicBezTo>
                  <a:cubicBezTo>
                    <a:pt x="51156" y="5"/>
                    <a:pt x="51037" y="0"/>
                    <a:pt x="50844" y="0"/>
                  </a:cubicBezTo>
                  <a:close/>
                </a:path>
              </a:pathLst>
            </a:custGeom>
            <a:solidFill>
              <a:schemeClr val="bg1">
                <a:lumMod val="8500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 name="Google Shape;296;p18">
              <a:extLst>
                <a:ext uri="{FF2B5EF4-FFF2-40B4-BE49-F238E27FC236}">
                  <a16:creationId xmlns="" xmlns:a16="http://schemas.microsoft.com/office/drawing/2014/main" id="{487D502C-C2B6-46A6-AD3F-F21A65D8BC16}"/>
                </a:ext>
              </a:extLst>
            </p:cNvPr>
            <p:cNvSpPr/>
            <p:nvPr/>
          </p:nvSpPr>
          <p:spPr>
            <a:xfrm>
              <a:off x="4990439" y="3165339"/>
              <a:ext cx="2210797" cy="1068212"/>
            </a:xfrm>
            <a:custGeom>
              <a:avLst/>
              <a:gdLst/>
              <a:ahLst/>
              <a:cxnLst/>
              <a:rect l="l" t="t" r="r" b="b"/>
              <a:pathLst>
                <a:path w="53388" h="25796" extrusionOk="0">
                  <a:moveTo>
                    <a:pt x="2535" y="0"/>
                  </a:moveTo>
                  <a:cubicBezTo>
                    <a:pt x="2341" y="0"/>
                    <a:pt x="2220" y="5"/>
                    <a:pt x="2179" y="7"/>
                  </a:cubicBezTo>
                  <a:cubicBezTo>
                    <a:pt x="953" y="55"/>
                    <a:pt x="0" y="1102"/>
                    <a:pt x="48" y="2341"/>
                  </a:cubicBezTo>
                  <a:cubicBezTo>
                    <a:pt x="105" y="3530"/>
                    <a:pt x="1082" y="4463"/>
                    <a:pt x="2271" y="4463"/>
                  </a:cubicBezTo>
                  <a:cubicBezTo>
                    <a:pt x="2308" y="4463"/>
                    <a:pt x="2344" y="4462"/>
                    <a:pt x="2381" y="4460"/>
                  </a:cubicBezTo>
                  <a:cubicBezTo>
                    <a:pt x="2384" y="4460"/>
                    <a:pt x="2417" y="4459"/>
                    <a:pt x="2480" y="4459"/>
                  </a:cubicBezTo>
                  <a:cubicBezTo>
                    <a:pt x="2983" y="4459"/>
                    <a:pt x="5362" y="4515"/>
                    <a:pt x="8823" y="5531"/>
                  </a:cubicBezTo>
                  <a:cubicBezTo>
                    <a:pt x="12418" y="6591"/>
                    <a:pt x="17931" y="8949"/>
                    <a:pt x="23848" y="14128"/>
                  </a:cubicBezTo>
                  <a:cubicBezTo>
                    <a:pt x="29480" y="19057"/>
                    <a:pt x="35290" y="22486"/>
                    <a:pt x="41136" y="24296"/>
                  </a:cubicBezTo>
                  <a:cubicBezTo>
                    <a:pt x="45970" y="25796"/>
                    <a:pt x="49601" y="25796"/>
                    <a:pt x="51161" y="25796"/>
                  </a:cubicBezTo>
                  <a:cubicBezTo>
                    <a:pt x="52388" y="25796"/>
                    <a:pt x="53388" y="24796"/>
                    <a:pt x="53388" y="23569"/>
                  </a:cubicBezTo>
                  <a:cubicBezTo>
                    <a:pt x="53388" y="22331"/>
                    <a:pt x="52388" y="21331"/>
                    <a:pt x="51161" y="21331"/>
                  </a:cubicBezTo>
                  <a:cubicBezTo>
                    <a:pt x="48113" y="21331"/>
                    <a:pt x="38838" y="21331"/>
                    <a:pt x="26789" y="10770"/>
                  </a:cubicBezTo>
                  <a:cubicBezTo>
                    <a:pt x="15124" y="543"/>
                    <a:pt x="4615" y="0"/>
                    <a:pt x="2535" y="0"/>
                  </a:cubicBezTo>
                  <a:close/>
                </a:path>
              </a:pathLst>
            </a:custGeom>
            <a:solidFill>
              <a:schemeClr val="bg1">
                <a:lumMod val="8500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 name="Google Shape;297;p18">
              <a:extLst>
                <a:ext uri="{FF2B5EF4-FFF2-40B4-BE49-F238E27FC236}">
                  <a16:creationId xmlns="" xmlns:a16="http://schemas.microsoft.com/office/drawing/2014/main" id="{C1E5699B-7427-4D65-BDB2-2EF02817920F}"/>
                </a:ext>
              </a:extLst>
            </p:cNvPr>
            <p:cNvSpPr/>
            <p:nvPr/>
          </p:nvSpPr>
          <p:spPr>
            <a:xfrm>
              <a:off x="2971411" y="3165339"/>
              <a:ext cx="2210839" cy="1068212"/>
            </a:xfrm>
            <a:custGeom>
              <a:avLst/>
              <a:gdLst/>
              <a:ahLst/>
              <a:cxnLst/>
              <a:rect l="l" t="t" r="r" b="b"/>
              <a:pathLst>
                <a:path w="53389" h="25796" extrusionOk="0">
                  <a:moveTo>
                    <a:pt x="50844" y="0"/>
                  </a:moveTo>
                  <a:cubicBezTo>
                    <a:pt x="48772" y="0"/>
                    <a:pt x="38253" y="543"/>
                    <a:pt x="26588" y="10770"/>
                  </a:cubicBezTo>
                  <a:cubicBezTo>
                    <a:pt x="23611" y="13390"/>
                    <a:pt x="14538" y="21331"/>
                    <a:pt x="2227" y="21331"/>
                  </a:cubicBezTo>
                  <a:cubicBezTo>
                    <a:pt x="989" y="21331"/>
                    <a:pt x="1" y="22331"/>
                    <a:pt x="1" y="23569"/>
                  </a:cubicBezTo>
                  <a:cubicBezTo>
                    <a:pt x="1" y="24796"/>
                    <a:pt x="989" y="25796"/>
                    <a:pt x="2227" y="25796"/>
                  </a:cubicBezTo>
                  <a:cubicBezTo>
                    <a:pt x="3787" y="25796"/>
                    <a:pt x="7419" y="25796"/>
                    <a:pt x="12252" y="24296"/>
                  </a:cubicBezTo>
                  <a:cubicBezTo>
                    <a:pt x="18098" y="22486"/>
                    <a:pt x="23909" y="19057"/>
                    <a:pt x="29528" y="14128"/>
                  </a:cubicBezTo>
                  <a:cubicBezTo>
                    <a:pt x="35446" y="8949"/>
                    <a:pt x="40970" y="6591"/>
                    <a:pt x="44566" y="5531"/>
                  </a:cubicBezTo>
                  <a:cubicBezTo>
                    <a:pt x="48006" y="4515"/>
                    <a:pt x="50382" y="4459"/>
                    <a:pt x="50901" y="4459"/>
                  </a:cubicBezTo>
                  <a:cubicBezTo>
                    <a:pt x="50966" y="4459"/>
                    <a:pt x="51002" y="4460"/>
                    <a:pt x="51007" y="4460"/>
                  </a:cubicBezTo>
                  <a:cubicBezTo>
                    <a:pt x="51044" y="4462"/>
                    <a:pt x="51080" y="4463"/>
                    <a:pt x="51116" y="4463"/>
                  </a:cubicBezTo>
                  <a:cubicBezTo>
                    <a:pt x="52294" y="4463"/>
                    <a:pt x="53271" y="3530"/>
                    <a:pt x="53329" y="2341"/>
                  </a:cubicBezTo>
                  <a:cubicBezTo>
                    <a:pt x="53389" y="1102"/>
                    <a:pt x="52436" y="55"/>
                    <a:pt x="51198" y="7"/>
                  </a:cubicBezTo>
                  <a:cubicBezTo>
                    <a:pt x="51157" y="5"/>
                    <a:pt x="51037" y="0"/>
                    <a:pt x="50844" y="0"/>
                  </a:cubicBezTo>
                  <a:close/>
                </a:path>
              </a:pathLst>
            </a:custGeom>
            <a:solidFill>
              <a:schemeClr val="bg1">
                <a:lumMod val="8500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 name="Google Shape;298;p18">
              <a:extLst>
                <a:ext uri="{FF2B5EF4-FFF2-40B4-BE49-F238E27FC236}">
                  <a16:creationId xmlns="" xmlns:a16="http://schemas.microsoft.com/office/drawing/2014/main" id="{48FE2480-4185-4711-A67C-4A4C3C26DD2A}"/>
                </a:ext>
              </a:extLst>
            </p:cNvPr>
            <p:cNvSpPr/>
            <p:nvPr/>
          </p:nvSpPr>
          <p:spPr>
            <a:xfrm>
              <a:off x="947000" y="3165339"/>
              <a:ext cx="2211336" cy="1068212"/>
            </a:xfrm>
            <a:custGeom>
              <a:avLst/>
              <a:gdLst/>
              <a:ahLst/>
              <a:cxnLst/>
              <a:rect l="l" t="t" r="r" b="b"/>
              <a:pathLst>
                <a:path w="53401" h="25796" extrusionOk="0">
                  <a:moveTo>
                    <a:pt x="2548" y="0"/>
                  </a:moveTo>
                  <a:cubicBezTo>
                    <a:pt x="2354" y="0"/>
                    <a:pt x="2233" y="5"/>
                    <a:pt x="2192" y="7"/>
                  </a:cubicBezTo>
                  <a:cubicBezTo>
                    <a:pt x="965" y="55"/>
                    <a:pt x="1" y="1102"/>
                    <a:pt x="60" y="2341"/>
                  </a:cubicBezTo>
                  <a:cubicBezTo>
                    <a:pt x="118" y="3530"/>
                    <a:pt x="1095" y="4463"/>
                    <a:pt x="2284" y="4463"/>
                  </a:cubicBezTo>
                  <a:cubicBezTo>
                    <a:pt x="2321" y="4463"/>
                    <a:pt x="2357" y="4462"/>
                    <a:pt x="2394" y="4460"/>
                  </a:cubicBezTo>
                  <a:cubicBezTo>
                    <a:pt x="2397" y="4460"/>
                    <a:pt x="2430" y="4459"/>
                    <a:pt x="2493" y="4459"/>
                  </a:cubicBezTo>
                  <a:cubicBezTo>
                    <a:pt x="2996" y="4459"/>
                    <a:pt x="5375" y="4515"/>
                    <a:pt x="8835" y="5531"/>
                  </a:cubicBezTo>
                  <a:cubicBezTo>
                    <a:pt x="12431" y="6591"/>
                    <a:pt x="17944" y="8949"/>
                    <a:pt x="23861" y="14128"/>
                  </a:cubicBezTo>
                  <a:cubicBezTo>
                    <a:pt x="29493" y="19057"/>
                    <a:pt x="35303" y="22486"/>
                    <a:pt x="41149" y="24296"/>
                  </a:cubicBezTo>
                  <a:cubicBezTo>
                    <a:pt x="45983" y="25796"/>
                    <a:pt x="49614" y="25796"/>
                    <a:pt x="51174" y="25796"/>
                  </a:cubicBezTo>
                  <a:cubicBezTo>
                    <a:pt x="52400" y="25796"/>
                    <a:pt x="53400" y="24796"/>
                    <a:pt x="53400" y="23569"/>
                  </a:cubicBezTo>
                  <a:cubicBezTo>
                    <a:pt x="53400" y="22331"/>
                    <a:pt x="52400" y="21331"/>
                    <a:pt x="51174" y="21331"/>
                  </a:cubicBezTo>
                  <a:cubicBezTo>
                    <a:pt x="48126" y="21331"/>
                    <a:pt x="38851" y="21331"/>
                    <a:pt x="26802" y="10770"/>
                  </a:cubicBezTo>
                  <a:cubicBezTo>
                    <a:pt x="15137" y="543"/>
                    <a:pt x="4628" y="0"/>
                    <a:pt x="2548" y="0"/>
                  </a:cubicBezTo>
                  <a:close/>
                </a:path>
              </a:pathLst>
            </a:custGeom>
            <a:solidFill>
              <a:schemeClr val="bg1">
                <a:lumMod val="85000"/>
              </a:schemeClr>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 name="Google Shape;300;p18">
              <a:extLst>
                <a:ext uri="{FF2B5EF4-FFF2-40B4-BE49-F238E27FC236}">
                  <a16:creationId xmlns="" xmlns:a16="http://schemas.microsoft.com/office/drawing/2014/main" id="{D833BD34-55F4-4BEB-8985-8E692902B94D}"/>
                </a:ext>
              </a:extLst>
            </p:cNvPr>
            <p:cNvSpPr/>
            <p:nvPr/>
          </p:nvSpPr>
          <p:spPr>
            <a:xfrm>
              <a:off x="2361581" y="4545710"/>
              <a:ext cx="1259464" cy="384633"/>
            </a:xfrm>
            <a:custGeom>
              <a:avLst/>
              <a:gdLst/>
              <a:ahLst/>
              <a:cxnLst/>
              <a:rect l="l" t="t" r="r" b="b"/>
              <a:pathLst>
                <a:path w="29791" h="9098" extrusionOk="0">
                  <a:moveTo>
                    <a:pt x="4549" y="1"/>
                  </a:moveTo>
                  <a:cubicBezTo>
                    <a:pt x="2037" y="1"/>
                    <a:pt x="1" y="2037"/>
                    <a:pt x="1" y="4549"/>
                  </a:cubicBezTo>
                  <a:cubicBezTo>
                    <a:pt x="1" y="7061"/>
                    <a:pt x="2037" y="9097"/>
                    <a:pt x="4549" y="9097"/>
                  </a:cubicBezTo>
                  <a:lnTo>
                    <a:pt x="25242" y="9097"/>
                  </a:lnTo>
                  <a:cubicBezTo>
                    <a:pt x="27754" y="9097"/>
                    <a:pt x="29790" y="7061"/>
                    <a:pt x="29790" y="4549"/>
                  </a:cubicBezTo>
                  <a:cubicBezTo>
                    <a:pt x="29790" y="2037"/>
                    <a:pt x="27754" y="1"/>
                    <a:pt x="25242" y="1"/>
                  </a:cubicBezTo>
                  <a:close/>
                </a:path>
              </a:pathLst>
            </a:custGeom>
            <a:gradFill>
              <a:gsLst>
                <a:gs pos="0">
                  <a:srgbClr val="585858"/>
                </a:gs>
                <a:gs pos="95000">
                  <a:srgbClr val="202020"/>
                </a:gs>
              </a:gsLst>
            </a:gradFill>
            <a:ln>
              <a:noFill/>
            </a:ln>
          </p:spPr>
          <p:txBody>
            <a:bodyPr spcFirstLastPara="1" wrap="square" lIns="121900" tIns="121900" rIns="121900" bIns="121900" anchor="ctr" anchorCtr="0">
              <a:noAutofit/>
            </a:bodyPr>
            <a:lstStyle/>
            <a:p>
              <a:pPr algn="ctr" defTabSz="1219170">
                <a:buClr>
                  <a:srgbClr val="000000"/>
                </a:buClr>
              </a:pPr>
              <a:r>
                <a:rPr lang="zh-CN" altLang="en-US" sz="2000" dirty="0">
                  <a:solidFill>
                    <a:schemeClr val="bg1"/>
                  </a:solidFill>
                  <a:effectLst>
                    <a:outerShdw blurRad="38100" dist="38100" dir="2700000" algn="tl">
                      <a:srgbClr val="000000">
                        <a:alpha val="43137"/>
                      </a:srgbClr>
                    </a:outerShdw>
                  </a:effectLst>
                  <a:cs typeface="+mn-ea"/>
                  <a:sym typeface="+mn-lt"/>
                </a:rPr>
                <a:t>标题</a:t>
              </a:r>
              <a:endParaRPr sz="2000" kern="0" dirty="0">
                <a:solidFill>
                  <a:srgbClr val="FFFFFF"/>
                </a:solidFill>
                <a:cs typeface="+mn-ea"/>
                <a:sym typeface="+mn-lt"/>
              </a:endParaRPr>
            </a:p>
          </p:txBody>
        </p:sp>
        <p:sp>
          <p:nvSpPr>
            <p:cNvPr id="9" name="Google Shape;301;p18">
              <a:extLst>
                <a:ext uri="{FF2B5EF4-FFF2-40B4-BE49-F238E27FC236}">
                  <a16:creationId xmlns="" xmlns:a16="http://schemas.microsoft.com/office/drawing/2014/main" id="{CC5F1CF1-56F5-4C75-A970-4D3C17178823}"/>
                </a:ext>
              </a:extLst>
            </p:cNvPr>
            <p:cNvSpPr/>
            <p:nvPr/>
          </p:nvSpPr>
          <p:spPr>
            <a:xfrm>
              <a:off x="2797493" y="3953867"/>
              <a:ext cx="388143" cy="388649"/>
            </a:xfrm>
            <a:custGeom>
              <a:avLst/>
              <a:gdLst/>
              <a:ahLst/>
              <a:cxnLst/>
              <a:rect l="l" t="t" r="r" b="b"/>
              <a:pathLst>
                <a:path w="9181" h="9193" extrusionOk="0">
                  <a:moveTo>
                    <a:pt x="4585" y="1"/>
                  </a:moveTo>
                  <a:cubicBezTo>
                    <a:pt x="2049" y="1"/>
                    <a:pt x="1" y="2061"/>
                    <a:pt x="1" y="4597"/>
                  </a:cubicBezTo>
                  <a:cubicBezTo>
                    <a:pt x="1" y="7133"/>
                    <a:pt x="2049" y="9192"/>
                    <a:pt x="4585" y="9192"/>
                  </a:cubicBezTo>
                  <a:cubicBezTo>
                    <a:pt x="7121" y="9192"/>
                    <a:pt x="9180" y="7133"/>
                    <a:pt x="9180" y="4597"/>
                  </a:cubicBezTo>
                  <a:cubicBezTo>
                    <a:pt x="9180" y="2061"/>
                    <a:pt x="7121" y="1"/>
                    <a:pt x="4585" y="1"/>
                  </a:cubicBezTo>
                  <a:close/>
                </a:path>
              </a:pathLst>
            </a:custGeom>
            <a:gradFill>
              <a:gsLst>
                <a:gs pos="0">
                  <a:srgbClr val="585858"/>
                </a:gs>
                <a:gs pos="95000">
                  <a:srgbClr val="202020"/>
                </a:gs>
              </a:gsLst>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 name="Google Shape;302;p18">
              <a:extLst>
                <a:ext uri="{FF2B5EF4-FFF2-40B4-BE49-F238E27FC236}">
                  <a16:creationId xmlns="" xmlns:a16="http://schemas.microsoft.com/office/drawing/2014/main" id="{732BD12E-0B74-4462-B5C4-DC85B6E48B81}"/>
                </a:ext>
              </a:extLst>
            </p:cNvPr>
            <p:cNvSpPr/>
            <p:nvPr/>
          </p:nvSpPr>
          <p:spPr>
            <a:xfrm>
              <a:off x="2887120" y="4043958"/>
              <a:ext cx="208424" cy="208467"/>
            </a:xfrm>
            <a:custGeom>
              <a:avLst/>
              <a:gdLst/>
              <a:ahLst/>
              <a:cxnLst/>
              <a:rect l="l" t="t" r="r" b="b"/>
              <a:pathLst>
                <a:path w="4930" h="4931" extrusionOk="0">
                  <a:moveTo>
                    <a:pt x="2465" y="1"/>
                  </a:moveTo>
                  <a:cubicBezTo>
                    <a:pt x="1107" y="1"/>
                    <a:pt x="0" y="1108"/>
                    <a:pt x="0" y="2466"/>
                  </a:cubicBezTo>
                  <a:cubicBezTo>
                    <a:pt x="0" y="3823"/>
                    <a:pt x="1107" y="4930"/>
                    <a:pt x="2465" y="4930"/>
                  </a:cubicBezTo>
                  <a:cubicBezTo>
                    <a:pt x="3822" y="4930"/>
                    <a:pt x="4929" y="3823"/>
                    <a:pt x="4929" y="2466"/>
                  </a:cubicBezTo>
                  <a:cubicBezTo>
                    <a:pt x="4929" y="1108"/>
                    <a:pt x="3822" y="1"/>
                    <a:pt x="2465"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 name="Google Shape;303;p18">
              <a:extLst>
                <a:ext uri="{FF2B5EF4-FFF2-40B4-BE49-F238E27FC236}">
                  <a16:creationId xmlns="" xmlns:a16="http://schemas.microsoft.com/office/drawing/2014/main" id="{1D6B1CBC-812D-4288-81EB-02FD16A020ED}"/>
                </a:ext>
              </a:extLst>
            </p:cNvPr>
            <p:cNvSpPr/>
            <p:nvPr/>
          </p:nvSpPr>
          <p:spPr>
            <a:xfrm>
              <a:off x="2149184" y="1930890"/>
              <a:ext cx="1684768" cy="1685275"/>
            </a:xfrm>
            <a:custGeom>
              <a:avLst/>
              <a:gdLst/>
              <a:ahLst/>
              <a:cxnLst/>
              <a:rect l="l" t="t" r="r" b="b"/>
              <a:pathLst>
                <a:path w="39851" h="39863" extrusionOk="0">
                  <a:moveTo>
                    <a:pt x="19920" y="1"/>
                  </a:moveTo>
                  <a:cubicBezTo>
                    <a:pt x="8918" y="1"/>
                    <a:pt x="0" y="8930"/>
                    <a:pt x="0" y="19932"/>
                  </a:cubicBezTo>
                  <a:cubicBezTo>
                    <a:pt x="0" y="30933"/>
                    <a:pt x="8918" y="39863"/>
                    <a:pt x="19920" y="39863"/>
                  </a:cubicBezTo>
                  <a:cubicBezTo>
                    <a:pt x="30933" y="39863"/>
                    <a:pt x="39851" y="30933"/>
                    <a:pt x="39851" y="19932"/>
                  </a:cubicBezTo>
                  <a:cubicBezTo>
                    <a:pt x="39851" y="8930"/>
                    <a:pt x="30933" y="1"/>
                    <a:pt x="19920" y="1"/>
                  </a:cubicBezTo>
                  <a:close/>
                </a:path>
              </a:pathLst>
            </a:custGeom>
            <a:gradFill>
              <a:gsLst>
                <a:gs pos="0">
                  <a:srgbClr val="585858"/>
                </a:gs>
                <a:gs pos="95000">
                  <a:srgbClr val="202020"/>
                </a:gs>
              </a:gsLst>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 name="Google Shape;304;p18">
              <a:extLst>
                <a:ext uri="{FF2B5EF4-FFF2-40B4-BE49-F238E27FC236}">
                  <a16:creationId xmlns="" xmlns:a16="http://schemas.microsoft.com/office/drawing/2014/main" id="{047BECE4-4598-4E5E-937F-6F901228A5E0}"/>
                </a:ext>
              </a:extLst>
            </p:cNvPr>
            <p:cNvSpPr/>
            <p:nvPr/>
          </p:nvSpPr>
          <p:spPr>
            <a:xfrm>
              <a:off x="2265952" y="2047658"/>
              <a:ext cx="1451231" cy="1451739"/>
            </a:xfrm>
            <a:custGeom>
              <a:avLst/>
              <a:gdLst/>
              <a:ahLst/>
              <a:cxnLst/>
              <a:rect l="l" t="t" r="r" b="b"/>
              <a:pathLst>
                <a:path w="34327" h="34339" extrusionOk="0">
                  <a:moveTo>
                    <a:pt x="17158" y="1"/>
                  </a:moveTo>
                  <a:cubicBezTo>
                    <a:pt x="7680" y="1"/>
                    <a:pt x="1" y="7692"/>
                    <a:pt x="1" y="17170"/>
                  </a:cubicBezTo>
                  <a:cubicBezTo>
                    <a:pt x="1" y="26647"/>
                    <a:pt x="7680" y="34338"/>
                    <a:pt x="17158" y="34338"/>
                  </a:cubicBezTo>
                  <a:cubicBezTo>
                    <a:pt x="26635" y="34338"/>
                    <a:pt x="34326" y="26647"/>
                    <a:pt x="34326" y="17170"/>
                  </a:cubicBezTo>
                  <a:cubicBezTo>
                    <a:pt x="34326" y="7692"/>
                    <a:pt x="26635" y="1"/>
                    <a:pt x="17158" y="1"/>
                  </a:cubicBezTo>
                  <a:close/>
                </a:path>
              </a:pathLst>
            </a:custGeom>
            <a:solidFill>
              <a:srgbClr val="FFFFFF"/>
            </a:solidFill>
            <a:ln>
              <a:noFill/>
            </a:ln>
          </p:spPr>
          <p:txBody>
            <a:bodyPr spcFirstLastPara="1" wrap="square" lIns="121900" tIns="121900" rIns="121900" bIns="121900" anchor="ctr" anchorCtr="0">
              <a:noAutofit/>
            </a:bodyPr>
            <a:lstStyle/>
            <a:p>
              <a:pPr algn="ctr" defTabSz="1219170">
                <a:buClr>
                  <a:srgbClr val="000000"/>
                </a:buClr>
              </a:pPr>
              <a:endParaRPr sz="1600" kern="0" dirty="0">
                <a:solidFill>
                  <a:srgbClr val="000000"/>
                </a:solidFill>
                <a:cs typeface="+mn-ea"/>
                <a:sym typeface="+mn-lt"/>
              </a:endParaRPr>
            </a:p>
          </p:txBody>
        </p:sp>
        <p:sp>
          <p:nvSpPr>
            <p:cNvPr id="17" name="Google Shape;309;p18">
              <a:extLst>
                <a:ext uri="{FF2B5EF4-FFF2-40B4-BE49-F238E27FC236}">
                  <a16:creationId xmlns="" xmlns:a16="http://schemas.microsoft.com/office/drawing/2014/main" id="{CF3AC816-1550-44C6-B7DB-AF5210178786}"/>
                </a:ext>
              </a:extLst>
            </p:cNvPr>
            <p:cNvSpPr/>
            <p:nvPr/>
          </p:nvSpPr>
          <p:spPr>
            <a:xfrm>
              <a:off x="4428349" y="2468567"/>
              <a:ext cx="1259464" cy="384591"/>
            </a:xfrm>
            <a:custGeom>
              <a:avLst/>
              <a:gdLst/>
              <a:ahLst/>
              <a:cxnLst/>
              <a:rect l="l" t="t" r="r" b="b"/>
              <a:pathLst>
                <a:path w="29791" h="9097" extrusionOk="0">
                  <a:moveTo>
                    <a:pt x="4549" y="0"/>
                  </a:moveTo>
                  <a:cubicBezTo>
                    <a:pt x="2037" y="0"/>
                    <a:pt x="1" y="2036"/>
                    <a:pt x="1" y="4548"/>
                  </a:cubicBezTo>
                  <a:cubicBezTo>
                    <a:pt x="1" y="7061"/>
                    <a:pt x="2037" y="9096"/>
                    <a:pt x="4549" y="9096"/>
                  </a:cubicBezTo>
                  <a:lnTo>
                    <a:pt x="25242" y="9096"/>
                  </a:lnTo>
                  <a:cubicBezTo>
                    <a:pt x="27754" y="9096"/>
                    <a:pt x="29790" y="7061"/>
                    <a:pt x="29790" y="4548"/>
                  </a:cubicBezTo>
                  <a:cubicBezTo>
                    <a:pt x="29790" y="2036"/>
                    <a:pt x="27754" y="0"/>
                    <a:pt x="25242" y="0"/>
                  </a:cubicBezTo>
                  <a:close/>
                </a:path>
              </a:pathLst>
            </a:custGeom>
            <a:gradFill>
              <a:gsLst>
                <a:gs pos="0">
                  <a:srgbClr val="F2DF6A"/>
                </a:gs>
                <a:gs pos="95000">
                  <a:srgbClr val="AB622C"/>
                </a:gs>
              </a:gsLst>
              <a:lin ang="2700000" scaled="0"/>
            </a:gradFill>
            <a:ln>
              <a:noFill/>
            </a:ln>
          </p:spPr>
          <p:txBody>
            <a:bodyPr spcFirstLastPara="1" wrap="square" lIns="121900" tIns="121900" rIns="121900" bIns="121900" anchor="ctr" anchorCtr="0">
              <a:noAutofit/>
            </a:bodyPr>
            <a:lstStyle/>
            <a:p>
              <a:pPr algn="ctr" defTabSz="1219170">
                <a:buClr>
                  <a:srgbClr val="000000"/>
                </a:buClr>
              </a:pPr>
              <a:r>
                <a:rPr lang="zh-CN" altLang="en-US" sz="2000" dirty="0">
                  <a:solidFill>
                    <a:schemeClr val="bg1"/>
                  </a:solidFill>
                  <a:effectLst>
                    <a:outerShdw blurRad="38100" dist="38100" dir="2700000" algn="tl">
                      <a:srgbClr val="000000">
                        <a:alpha val="43137"/>
                      </a:srgbClr>
                    </a:outerShdw>
                  </a:effectLst>
                  <a:cs typeface="+mn-ea"/>
                  <a:sym typeface="+mn-lt"/>
                </a:rPr>
                <a:t>标题</a:t>
              </a:r>
              <a:endParaRPr sz="2000" kern="0" dirty="0">
                <a:solidFill>
                  <a:srgbClr val="FFFFFF"/>
                </a:solidFill>
                <a:cs typeface="+mn-ea"/>
                <a:sym typeface="+mn-lt"/>
              </a:endParaRPr>
            </a:p>
          </p:txBody>
        </p:sp>
        <p:sp>
          <p:nvSpPr>
            <p:cNvPr id="18" name="Google Shape;310;p18">
              <a:extLst>
                <a:ext uri="{FF2B5EF4-FFF2-40B4-BE49-F238E27FC236}">
                  <a16:creationId xmlns="" xmlns:a16="http://schemas.microsoft.com/office/drawing/2014/main" id="{2235F0A6-58BD-4BB4-BBEA-80D29D998F9D}"/>
                </a:ext>
              </a:extLst>
            </p:cNvPr>
            <p:cNvSpPr/>
            <p:nvPr/>
          </p:nvSpPr>
          <p:spPr>
            <a:xfrm>
              <a:off x="4864261" y="3056376"/>
              <a:ext cx="388143" cy="388649"/>
            </a:xfrm>
            <a:custGeom>
              <a:avLst/>
              <a:gdLst/>
              <a:ahLst/>
              <a:cxnLst/>
              <a:rect l="l" t="t" r="r" b="b"/>
              <a:pathLst>
                <a:path w="9181" h="9193" extrusionOk="0">
                  <a:moveTo>
                    <a:pt x="4585" y="1"/>
                  </a:moveTo>
                  <a:cubicBezTo>
                    <a:pt x="2049" y="1"/>
                    <a:pt x="1" y="2061"/>
                    <a:pt x="1" y="4597"/>
                  </a:cubicBezTo>
                  <a:cubicBezTo>
                    <a:pt x="1" y="7133"/>
                    <a:pt x="2049" y="9193"/>
                    <a:pt x="4585" y="9193"/>
                  </a:cubicBezTo>
                  <a:cubicBezTo>
                    <a:pt x="7121" y="9193"/>
                    <a:pt x="9180" y="7133"/>
                    <a:pt x="9180" y="4597"/>
                  </a:cubicBezTo>
                  <a:cubicBezTo>
                    <a:pt x="9180" y="2061"/>
                    <a:pt x="7121" y="1"/>
                    <a:pt x="4585" y="1"/>
                  </a:cubicBezTo>
                  <a:close/>
                </a:path>
              </a:pathLst>
            </a:custGeom>
            <a:gradFill>
              <a:gsLst>
                <a:gs pos="0">
                  <a:srgbClr val="F2DF6A"/>
                </a:gs>
                <a:gs pos="95000">
                  <a:srgbClr val="AB622C"/>
                </a:gs>
              </a:gsLst>
              <a:lin ang="2700000" scaled="0"/>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9" name="Google Shape;311;p18">
              <a:extLst>
                <a:ext uri="{FF2B5EF4-FFF2-40B4-BE49-F238E27FC236}">
                  <a16:creationId xmlns="" xmlns:a16="http://schemas.microsoft.com/office/drawing/2014/main" id="{43E59A1B-1866-4C40-9D60-42C54BBD160B}"/>
                </a:ext>
              </a:extLst>
            </p:cNvPr>
            <p:cNvSpPr/>
            <p:nvPr/>
          </p:nvSpPr>
          <p:spPr>
            <a:xfrm>
              <a:off x="4953887" y="3146511"/>
              <a:ext cx="208424" cy="208424"/>
            </a:xfrm>
            <a:custGeom>
              <a:avLst/>
              <a:gdLst/>
              <a:ahLst/>
              <a:cxnLst/>
              <a:rect l="l" t="t" r="r" b="b"/>
              <a:pathLst>
                <a:path w="4930" h="4930" extrusionOk="0">
                  <a:moveTo>
                    <a:pt x="2465" y="0"/>
                  </a:moveTo>
                  <a:cubicBezTo>
                    <a:pt x="1107" y="0"/>
                    <a:pt x="0" y="1107"/>
                    <a:pt x="0" y="2465"/>
                  </a:cubicBezTo>
                  <a:cubicBezTo>
                    <a:pt x="0" y="3822"/>
                    <a:pt x="1107" y="4929"/>
                    <a:pt x="2465" y="4929"/>
                  </a:cubicBezTo>
                  <a:cubicBezTo>
                    <a:pt x="3822" y="4929"/>
                    <a:pt x="4929" y="3822"/>
                    <a:pt x="4929" y="2465"/>
                  </a:cubicBezTo>
                  <a:cubicBezTo>
                    <a:pt x="4929" y="1107"/>
                    <a:pt x="3822" y="0"/>
                    <a:pt x="2465" y="0"/>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0" name="Google Shape;312;p18">
              <a:extLst>
                <a:ext uri="{FF2B5EF4-FFF2-40B4-BE49-F238E27FC236}">
                  <a16:creationId xmlns="" xmlns:a16="http://schemas.microsoft.com/office/drawing/2014/main" id="{3A301802-2A3C-40C2-9FC7-9ACE49314C19}"/>
                </a:ext>
              </a:extLst>
            </p:cNvPr>
            <p:cNvSpPr/>
            <p:nvPr/>
          </p:nvSpPr>
          <p:spPr>
            <a:xfrm>
              <a:off x="4215952" y="3782731"/>
              <a:ext cx="1684768" cy="1685275"/>
            </a:xfrm>
            <a:custGeom>
              <a:avLst/>
              <a:gdLst/>
              <a:ahLst/>
              <a:cxnLst/>
              <a:rect l="l" t="t" r="r" b="b"/>
              <a:pathLst>
                <a:path w="39851" h="39863" extrusionOk="0">
                  <a:moveTo>
                    <a:pt x="19920" y="1"/>
                  </a:moveTo>
                  <a:cubicBezTo>
                    <a:pt x="8918" y="1"/>
                    <a:pt x="1" y="8930"/>
                    <a:pt x="1" y="19932"/>
                  </a:cubicBezTo>
                  <a:cubicBezTo>
                    <a:pt x="1" y="30933"/>
                    <a:pt x="8918" y="39863"/>
                    <a:pt x="19920" y="39863"/>
                  </a:cubicBezTo>
                  <a:cubicBezTo>
                    <a:pt x="30933" y="39863"/>
                    <a:pt x="39851" y="30933"/>
                    <a:pt x="39851" y="19932"/>
                  </a:cubicBezTo>
                  <a:cubicBezTo>
                    <a:pt x="39851" y="8930"/>
                    <a:pt x="30933" y="1"/>
                    <a:pt x="19920" y="1"/>
                  </a:cubicBezTo>
                  <a:close/>
                </a:path>
              </a:pathLst>
            </a:custGeom>
            <a:gradFill>
              <a:gsLst>
                <a:gs pos="0">
                  <a:srgbClr val="F2DF6A"/>
                </a:gs>
                <a:gs pos="95000">
                  <a:srgbClr val="AB622C"/>
                </a:gs>
              </a:gsLst>
              <a:lin ang="2700000" scaled="0"/>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 name="Google Shape;313;p18">
              <a:extLst>
                <a:ext uri="{FF2B5EF4-FFF2-40B4-BE49-F238E27FC236}">
                  <a16:creationId xmlns="" xmlns:a16="http://schemas.microsoft.com/office/drawing/2014/main" id="{E66FD20A-B87B-470C-AB57-98781AA3BDE4}"/>
                </a:ext>
              </a:extLst>
            </p:cNvPr>
            <p:cNvSpPr/>
            <p:nvPr/>
          </p:nvSpPr>
          <p:spPr>
            <a:xfrm>
              <a:off x="4332720" y="3899499"/>
              <a:ext cx="1451231" cy="1451739"/>
            </a:xfrm>
            <a:custGeom>
              <a:avLst/>
              <a:gdLst/>
              <a:ahLst/>
              <a:cxnLst/>
              <a:rect l="l" t="t" r="r" b="b"/>
              <a:pathLst>
                <a:path w="34327" h="34339" extrusionOk="0">
                  <a:moveTo>
                    <a:pt x="17158" y="1"/>
                  </a:moveTo>
                  <a:cubicBezTo>
                    <a:pt x="7680" y="1"/>
                    <a:pt x="1" y="7692"/>
                    <a:pt x="1" y="17170"/>
                  </a:cubicBezTo>
                  <a:cubicBezTo>
                    <a:pt x="1" y="26647"/>
                    <a:pt x="7680" y="34338"/>
                    <a:pt x="17158" y="34338"/>
                  </a:cubicBezTo>
                  <a:cubicBezTo>
                    <a:pt x="26635" y="34338"/>
                    <a:pt x="34326" y="26647"/>
                    <a:pt x="34326" y="17170"/>
                  </a:cubicBezTo>
                  <a:cubicBezTo>
                    <a:pt x="34326" y="7692"/>
                    <a:pt x="26635" y="1"/>
                    <a:pt x="17158" y="1"/>
                  </a:cubicBezTo>
                  <a:close/>
                </a:path>
              </a:pathLst>
            </a:custGeom>
            <a:solidFill>
              <a:srgbClr val="FFFFFF"/>
            </a:solidFill>
            <a:ln>
              <a:noFill/>
            </a:ln>
          </p:spPr>
          <p:txBody>
            <a:bodyPr spcFirstLastPara="1" wrap="square" lIns="121900" tIns="121900" rIns="121900" bIns="121900" anchor="ctr" anchorCtr="0">
              <a:noAutofit/>
            </a:bodyPr>
            <a:lstStyle/>
            <a:p>
              <a:pPr algn="ctr" defTabSz="1219170">
                <a:buClr>
                  <a:srgbClr val="000000"/>
                </a:buClr>
              </a:pPr>
              <a:endParaRPr sz="1600" kern="0" dirty="0">
                <a:solidFill>
                  <a:srgbClr val="000000"/>
                </a:solidFill>
                <a:cs typeface="+mn-ea"/>
                <a:sym typeface="+mn-lt"/>
              </a:endParaRPr>
            </a:p>
          </p:txBody>
        </p:sp>
        <p:sp>
          <p:nvSpPr>
            <p:cNvPr id="24" name="Google Shape;316;p18">
              <a:extLst>
                <a:ext uri="{FF2B5EF4-FFF2-40B4-BE49-F238E27FC236}">
                  <a16:creationId xmlns="" xmlns:a16="http://schemas.microsoft.com/office/drawing/2014/main" id="{5CDDD6FB-61F8-4C02-A3FC-B9938F9B9960}"/>
                </a:ext>
              </a:extLst>
            </p:cNvPr>
            <p:cNvSpPr/>
            <p:nvPr/>
          </p:nvSpPr>
          <p:spPr>
            <a:xfrm>
              <a:off x="6499683" y="4545709"/>
              <a:ext cx="1259422" cy="384633"/>
            </a:xfrm>
            <a:custGeom>
              <a:avLst/>
              <a:gdLst/>
              <a:ahLst/>
              <a:cxnLst/>
              <a:rect l="l" t="t" r="r" b="b"/>
              <a:pathLst>
                <a:path w="29790" h="9098" extrusionOk="0">
                  <a:moveTo>
                    <a:pt x="4548" y="1"/>
                  </a:moveTo>
                  <a:cubicBezTo>
                    <a:pt x="2036" y="1"/>
                    <a:pt x="0" y="2037"/>
                    <a:pt x="0" y="4549"/>
                  </a:cubicBezTo>
                  <a:cubicBezTo>
                    <a:pt x="0" y="7061"/>
                    <a:pt x="2036" y="9097"/>
                    <a:pt x="4548" y="9097"/>
                  </a:cubicBezTo>
                  <a:lnTo>
                    <a:pt x="25241" y="9097"/>
                  </a:lnTo>
                  <a:cubicBezTo>
                    <a:pt x="27754" y="9097"/>
                    <a:pt x="29790" y="7061"/>
                    <a:pt x="29790" y="4549"/>
                  </a:cubicBezTo>
                  <a:cubicBezTo>
                    <a:pt x="29790" y="2037"/>
                    <a:pt x="27754" y="1"/>
                    <a:pt x="25241" y="1"/>
                  </a:cubicBezTo>
                  <a:close/>
                </a:path>
              </a:pathLst>
            </a:custGeom>
            <a:gradFill>
              <a:gsLst>
                <a:gs pos="0">
                  <a:srgbClr val="585858"/>
                </a:gs>
                <a:gs pos="95000">
                  <a:srgbClr val="202020"/>
                </a:gs>
              </a:gsLst>
            </a:gradFill>
            <a:ln>
              <a:noFill/>
            </a:ln>
          </p:spPr>
          <p:txBody>
            <a:bodyPr spcFirstLastPara="1" wrap="square" lIns="121900" tIns="121900" rIns="121900" bIns="121900" anchor="ctr" anchorCtr="0">
              <a:noAutofit/>
            </a:bodyPr>
            <a:lstStyle/>
            <a:p>
              <a:pPr algn="ctr" defTabSz="1219170">
                <a:buClr>
                  <a:srgbClr val="000000"/>
                </a:buClr>
              </a:pPr>
              <a:r>
                <a:rPr lang="zh-CN" altLang="en-US" sz="2000" dirty="0">
                  <a:solidFill>
                    <a:schemeClr val="bg1"/>
                  </a:solidFill>
                  <a:effectLst>
                    <a:outerShdw blurRad="38100" dist="38100" dir="2700000" algn="tl">
                      <a:srgbClr val="000000">
                        <a:alpha val="43137"/>
                      </a:srgbClr>
                    </a:outerShdw>
                  </a:effectLst>
                  <a:cs typeface="+mn-ea"/>
                  <a:sym typeface="+mn-lt"/>
                </a:rPr>
                <a:t>标题</a:t>
              </a:r>
              <a:endParaRPr sz="2000" kern="0" dirty="0">
                <a:solidFill>
                  <a:srgbClr val="FFFFFF"/>
                </a:solidFill>
                <a:cs typeface="+mn-ea"/>
                <a:sym typeface="+mn-lt"/>
              </a:endParaRPr>
            </a:p>
          </p:txBody>
        </p:sp>
        <p:sp>
          <p:nvSpPr>
            <p:cNvPr id="25" name="Google Shape;317;p18">
              <a:extLst>
                <a:ext uri="{FF2B5EF4-FFF2-40B4-BE49-F238E27FC236}">
                  <a16:creationId xmlns="" xmlns:a16="http://schemas.microsoft.com/office/drawing/2014/main" id="{D803582F-AABB-4CBA-BB4D-41935784BE26}"/>
                </a:ext>
              </a:extLst>
            </p:cNvPr>
            <p:cNvSpPr/>
            <p:nvPr/>
          </p:nvSpPr>
          <p:spPr>
            <a:xfrm>
              <a:off x="6935087" y="3953867"/>
              <a:ext cx="388607" cy="388649"/>
            </a:xfrm>
            <a:custGeom>
              <a:avLst/>
              <a:gdLst/>
              <a:ahLst/>
              <a:cxnLst/>
              <a:rect l="l" t="t" r="r" b="b"/>
              <a:pathLst>
                <a:path w="9192" h="9193" extrusionOk="0">
                  <a:moveTo>
                    <a:pt x="4596" y="1"/>
                  </a:moveTo>
                  <a:cubicBezTo>
                    <a:pt x="2060" y="1"/>
                    <a:pt x="0" y="2061"/>
                    <a:pt x="0" y="4597"/>
                  </a:cubicBezTo>
                  <a:cubicBezTo>
                    <a:pt x="0" y="7133"/>
                    <a:pt x="2060" y="9192"/>
                    <a:pt x="4596" y="9192"/>
                  </a:cubicBezTo>
                  <a:cubicBezTo>
                    <a:pt x="7132" y="9192"/>
                    <a:pt x="9192" y="7133"/>
                    <a:pt x="9192" y="4597"/>
                  </a:cubicBezTo>
                  <a:cubicBezTo>
                    <a:pt x="9192" y="2061"/>
                    <a:pt x="7132" y="1"/>
                    <a:pt x="4596" y="1"/>
                  </a:cubicBezTo>
                  <a:close/>
                </a:path>
              </a:pathLst>
            </a:custGeom>
            <a:gradFill>
              <a:gsLst>
                <a:gs pos="0">
                  <a:srgbClr val="585858"/>
                </a:gs>
                <a:gs pos="95000">
                  <a:srgbClr val="202020"/>
                </a:gs>
              </a:gsLst>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 name="Google Shape;318;p18">
              <a:extLst>
                <a:ext uri="{FF2B5EF4-FFF2-40B4-BE49-F238E27FC236}">
                  <a16:creationId xmlns="" xmlns:a16="http://schemas.microsoft.com/office/drawing/2014/main" id="{022006EC-5768-4CC1-BEBD-7B94557AB7B2}"/>
                </a:ext>
              </a:extLst>
            </p:cNvPr>
            <p:cNvSpPr/>
            <p:nvPr/>
          </p:nvSpPr>
          <p:spPr>
            <a:xfrm>
              <a:off x="7025179" y="4043957"/>
              <a:ext cx="208424" cy="208467"/>
            </a:xfrm>
            <a:custGeom>
              <a:avLst/>
              <a:gdLst/>
              <a:ahLst/>
              <a:cxnLst/>
              <a:rect l="l" t="t" r="r" b="b"/>
              <a:pathLst>
                <a:path w="4930" h="4931" extrusionOk="0">
                  <a:moveTo>
                    <a:pt x="2465" y="1"/>
                  </a:moveTo>
                  <a:cubicBezTo>
                    <a:pt x="1108" y="1"/>
                    <a:pt x="0" y="1108"/>
                    <a:pt x="0" y="2466"/>
                  </a:cubicBezTo>
                  <a:cubicBezTo>
                    <a:pt x="0" y="3823"/>
                    <a:pt x="1108" y="4930"/>
                    <a:pt x="2465" y="4930"/>
                  </a:cubicBezTo>
                  <a:cubicBezTo>
                    <a:pt x="3822" y="4930"/>
                    <a:pt x="4929" y="3823"/>
                    <a:pt x="4929" y="2466"/>
                  </a:cubicBezTo>
                  <a:cubicBezTo>
                    <a:pt x="4929" y="1108"/>
                    <a:pt x="3822" y="1"/>
                    <a:pt x="2465"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7" name="Google Shape;319;p18">
              <a:extLst>
                <a:ext uri="{FF2B5EF4-FFF2-40B4-BE49-F238E27FC236}">
                  <a16:creationId xmlns="" xmlns:a16="http://schemas.microsoft.com/office/drawing/2014/main" id="{FEECC3D1-F7C3-4770-8F74-E307A45B6F68}"/>
                </a:ext>
              </a:extLst>
            </p:cNvPr>
            <p:cNvSpPr/>
            <p:nvPr/>
          </p:nvSpPr>
          <p:spPr>
            <a:xfrm>
              <a:off x="6286736" y="1930889"/>
              <a:ext cx="1685275" cy="1685275"/>
            </a:xfrm>
            <a:custGeom>
              <a:avLst/>
              <a:gdLst/>
              <a:ahLst/>
              <a:cxnLst/>
              <a:rect l="l" t="t" r="r" b="b"/>
              <a:pathLst>
                <a:path w="39863" h="39863" extrusionOk="0">
                  <a:moveTo>
                    <a:pt x="19932" y="1"/>
                  </a:moveTo>
                  <a:cubicBezTo>
                    <a:pt x="8931" y="1"/>
                    <a:pt x="1" y="8930"/>
                    <a:pt x="1" y="19932"/>
                  </a:cubicBezTo>
                  <a:cubicBezTo>
                    <a:pt x="1" y="30933"/>
                    <a:pt x="8931" y="39863"/>
                    <a:pt x="19932" y="39863"/>
                  </a:cubicBezTo>
                  <a:cubicBezTo>
                    <a:pt x="30933" y="39863"/>
                    <a:pt x="39863" y="30933"/>
                    <a:pt x="39863" y="19932"/>
                  </a:cubicBezTo>
                  <a:cubicBezTo>
                    <a:pt x="39863" y="8930"/>
                    <a:pt x="30933" y="1"/>
                    <a:pt x="19932" y="1"/>
                  </a:cubicBezTo>
                  <a:close/>
                </a:path>
              </a:pathLst>
            </a:custGeom>
            <a:gradFill>
              <a:gsLst>
                <a:gs pos="0">
                  <a:srgbClr val="585858"/>
                </a:gs>
                <a:gs pos="95000">
                  <a:srgbClr val="202020"/>
                </a:gs>
              </a:gsLst>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8" name="Google Shape;320;p18">
              <a:extLst>
                <a:ext uri="{FF2B5EF4-FFF2-40B4-BE49-F238E27FC236}">
                  <a16:creationId xmlns="" xmlns:a16="http://schemas.microsoft.com/office/drawing/2014/main" id="{28735D42-FDB5-495C-B536-E062B0D160BC}"/>
                </a:ext>
              </a:extLst>
            </p:cNvPr>
            <p:cNvSpPr/>
            <p:nvPr/>
          </p:nvSpPr>
          <p:spPr>
            <a:xfrm>
              <a:off x="6403545" y="2047657"/>
              <a:ext cx="1451696" cy="1451739"/>
            </a:xfrm>
            <a:custGeom>
              <a:avLst/>
              <a:gdLst/>
              <a:ahLst/>
              <a:cxnLst/>
              <a:rect l="l" t="t" r="r" b="b"/>
              <a:pathLst>
                <a:path w="34338" h="34339" extrusionOk="0">
                  <a:moveTo>
                    <a:pt x="17169" y="1"/>
                  </a:moveTo>
                  <a:cubicBezTo>
                    <a:pt x="7692" y="1"/>
                    <a:pt x="0" y="7692"/>
                    <a:pt x="0" y="17170"/>
                  </a:cubicBezTo>
                  <a:cubicBezTo>
                    <a:pt x="0" y="26647"/>
                    <a:pt x="7692" y="34338"/>
                    <a:pt x="17169" y="34338"/>
                  </a:cubicBezTo>
                  <a:cubicBezTo>
                    <a:pt x="26646" y="34338"/>
                    <a:pt x="34338" y="26647"/>
                    <a:pt x="34338" y="17170"/>
                  </a:cubicBezTo>
                  <a:cubicBezTo>
                    <a:pt x="34338" y="7692"/>
                    <a:pt x="26646" y="1"/>
                    <a:pt x="17169" y="1"/>
                  </a:cubicBezTo>
                  <a:close/>
                </a:path>
              </a:pathLst>
            </a:custGeom>
            <a:solidFill>
              <a:srgbClr val="FFFFFF"/>
            </a:solidFill>
            <a:ln>
              <a:noFill/>
            </a:ln>
          </p:spPr>
          <p:txBody>
            <a:bodyPr spcFirstLastPara="1" wrap="square" lIns="121900" tIns="121900" rIns="121900" bIns="121900" anchor="ctr" anchorCtr="0">
              <a:noAutofit/>
            </a:bodyPr>
            <a:lstStyle/>
            <a:p>
              <a:pPr algn="ctr" defTabSz="1219170">
                <a:buClr>
                  <a:srgbClr val="000000"/>
                </a:buClr>
              </a:pPr>
              <a:endParaRPr sz="1600" kern="0" dirty="0">
                <a:solidFill>
                  <a:srgbClr val="000000"/>
                </a:solidFill>
                <a:cs typeface="+mn-ea"/>
                <a:sym typeface="+mn-lt"/>
              </a:endParaRPr>
            </a:p>
          </p:txBody>
        </p:sp>
        <p:sp>
          <p:nvSpPr>
            <p:cNvPr id="31" name="Google Shape;323;p18">
              <a:extLst>
                <a:ext uri="{FF2B5EF4-FFF2-40B4-BE49-F238E27FC236}">
                  <a16:creationId xmlns="" xmlns:a16="http://schemas.microsoft.com/office/drawing/2014/main" id="{2C66D8E3-E3DA-48B9-A44E-5C19CDCC551D}"/>
                </a:ext>
              </a:extLst>
            </p:cNvPr>
            <p:cNvSpPr/>
            <p:nvPr/>
          </p:nvSpPr>
          <p:spPr>
            <a:xfrm>
              <a:off x="8570973" y="2468568"/>
              <a:ext cx="1259421" cy="384591"/>
            </a:xfrm>
            <a:custGeom>
              <a:avLst/>
              <a:gdLst/>
              <a:ahLst/>
              <a:cxnLst/>
              <a:rect l="l" t="t" r="r" b="b"/>
              <a:pathLst>
                <a:path w="29790" h="9097" extrusionOk="0">
                  <a:moveTo>
                    <a:pt x="4549" y="0"/>
                  </a:moveTo>
                  <a:cubicBezTo>
                    <a:pt x="2036" y="0"/>
                    <a:pt x="0" y="2036"/>
                    <a:pt x="0" y="4548"/>
                  </a:cubicBezTo>
                  <a:cubicBezTo>
                    <a:pt x="0" y="7061"/>
                    <a:pt x="2036" y="9096"/>
                    <a:pt x="4549" y="9096"/>
                  </a:cubicBezTo>
                  <a:lnTo>
                    <a:pt x="25242" y="9096"/>
                  </a:lnTo>
                  <a:cubicBezTo>
                    <a:pt x="27754" y="9096"/>
                    <a:pt x="29790" y="7061"/>
                    <a:pt x="29790" y="4548"/>
                  </a:cubicBezTo>
                  <a:cubicBezTo>
                    <a:pt x="29790" y="2036"/>
                    <a:pt x="27754" y="0"/>
                    <a:pt x="25242" y="0"/>
                  </a:cubicBezTo>
                  <a:close/>
                </a:path>
              </a:pathLst>
            </a:custGeom>
            <a:gradFill>
              <a:gsLst>
                <a:gs pos="0">
                  <a:srgbClr val="F2DF6A"/>
                </a:gs>
                <a:gs pos="95000">
                  <a:srgbClr val="AB622C"/>
                </a:gs>
              </a:gsLst>
              <a:lin ang="2700000" scaled="0"/>
            </a:gradFill>
            <a:ln>
              <a:noFill/>
            </a:ln>
          </p:spPr>
          <p:txBody>
            <a:bodyPr spcFirstLastPara="1" wrap="square" lIns="121900" tIns="121900" rIns="121900" bIns="121900" anchor="ctr" anchorCtr="0">
              <a:noAutofit/>
            </a:bodyPr>
            <a:lstStyle/>
            <a:p>
              <a:pPr algn="ctr" defTabSz="1219170">
                <a:buClr>
                  <a:srgbClr val="000000"/>
                </a:buClr>
              </a:pPr>
              <a:r>
                <a:rPr lang="zh-CN" altLang="en-US" sz="2000" dirty="0">
                  <a:solidFill>
                    <a:schemeClr val="bg1"/>
                  </a:solidFill>
                  <a:effectLst>
                    <a:outerShdw blurRad="38100" dist="38100" dir="2700000" algn="tl">
                      <a:srgbClr val="000000">
                        <a:alpha val="43137"/>
                      </a:srgbClr>
                    </a:outerShdw>
                  </a:effectLst>
                  <a:cs typeface="+mn-ea"/>
                  <a:sym typeface="+mn-lt"/>
                </a:rPr>
                <a:t>标题</a:t>
              </a:r>
              <a:endParaRPr sz="2000" kern="0" dirty="0">
                <a:solidFill>
                  <a:srgbClr val="FFFFFF"/>
                </a:solidFill>
                <a:cs typeface="+mn-ea"/>
                <a:sym typeface="+mn-lt"/>
              </a:endParaRPr>
            </a:p>
          </p:txBody>
        </p:sp>
        <p:sp>
          <p:nvSpPr>
            <p:cNvPr id="32" name="Google Shape;324;p18">
              <a:extLst>
                <a:ext uri="{FF2B5EF4-FFF2-40B4-BE49-F238E27FC236}">
                  <a16:creationId xmlns="" xmlns:a16="http://schemas.microsoft.com/office/drawing/2014/main" id="{3C0EFFC0-2E05-4F2B-BDF4-02C7D21B3779}"/>
                </a:ext>
              </a:extLst>
            </p:cNvPr>
            <p:cNvSpPr/>
            <p:nvPr/>
          </p:nvSpPr>
          <p:spPr>
            <a:xfrm>
              <a:off x="9006378" y="3056377"/>
              <a:ext cx="388607" cy="388649"/>
            </a:xfrm>
            <a:custGeom>
              <a:avLst/>
              <a:gdLst/>
              <a:ahLst/>
              <a:cxnLst/>
              <a:rect l="l" t="t" r="r" b="b"/>
              <a:pathLst>
                <a:path w="9192" h="9193" extrusionOk="0">
                  <a:moveTo>
                    <a:pt x="4596" y="1"/>
                  </a:moveTo>
                  <a:cubicBezTo>
                    <a:pt x="2060" y="1"/>
                    <a:pt x="0" y="2061"/>
                    <a:pt x="0" y="4597"/>
                  </a:cubicBezTo>
                  <a:cubicBezTo>
                    <a:pt x="0" y="7133"/>
                    <a:pt x="2060" y="9193"/>
                    <a:pt x="4596" y="9193"/>
                  </a:cubicBezTo>
                  <a:cubicBezTo>
                    <a:pt x="7132" y="9193"/>
                    <a:pt x="9192" y="7133"/>
                    <a:pt x="9192" y="4597"/>
                  </a:cubicBezTo>
                  <a:cubicBezTo>
                    <a:pt x="9192" y="2061"/>
                    <a:pt x="7132" y="1"/>
                    <a:pt x="4596" y="1"/>
                  </a:cubicBezTo>
                  <a:close/>
                </a:path>
              </a:pathLst>
            </a:custGeom>
            <a:gradFill>
              <a:gsLst>
                <a:gs pos="0">
                  <a:srgbClr val="F2DF6A"/>
                </a:gs>
                <a:gs pos="95000">
                  <a:srgbClr val="AB622C"/>
                </a:gs>
              </a:gsLst>
              <a:lin ang="2700000" scaled="0"/>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3" name="Google Shape;325;p18">
              <a:extLst>
                <a:ext uri="{FF2B5EF4-FFF2-40B4-BE49-F238E27FC236}">
                  <a16:creationId xmlns="" xmlns:a16="http://schemas.microsoft.com/office/drawing/2014/main" id="{084EC231-66BB-4371-BE0E-6F9287DC8017}"/>
                </a:ext>
              </a:extLst>
            </p:cNvPr>
            <p:cNvSpPr/>
            <p:nvPr/>
          </p:nvSpPr>
          <p:spPr>
            <a:xfrm>
              <a:off x="9096469" y="3146512"/>
              <a:ext cx="208424" cy="208424"/>
            </a:xfrm>
            <a:custGeom>
              <a:avLst/>
              <a:gdLst/>
              <a:ahLst/>
              <a:cxnLst/>
              <a:rect l="l" t="t" r="r" b="b"/>
              <a:pathLst>
                <a:path w="4930" h="4930" extrusionOk="0">
                  <a:moveTo>
                    <a:pt x="2465" y="0"/>
                  </a:moveTo>
                  <a:cubicBezTo>
                    <a:pt x="1108" y="0"/>
                    <a:pt x="1" y="1107"/>
                    <a:pt x="1" y="2465"/>
                  </a:cubicBezTo>
                  <a:cubicBezTo>
                    <a:pt x="1" y="3822"/>
                    <a:pt x="1108" y="4929"/>
                    <a:pt x="2465" y="4929"/>
                  </a:cubicBezTo>
                  <a:cubicBezTo>
                    <a:pt x="3822" y="4929"/>
                    <a:pt x="4930" y="3822"/>
                    <a:pt x="4930" y="2465"/>
                  </a:cubicBezTo>
                  <a:cubicBezTo>
                    <a:pt x="4930" y="1107"/>
                    <a:pt x="3822" y="0"/>
                    <a:pt x="2465" y="0"/>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4" name="Google Shape;326;p18">
              <a:extLst>
                <a:ext uri="{FF2B5EF4-FFF2-40B4-BE49-F238E27FC236}">
                  <a16:creationId xmlns="" xmlns:a16="http://schemas.microsoft.com/office/drawing/2014/main" id="{D9327EA2-6CC7-40EB-A540-72004C2D8406}"/>
                </a:ext>
              </a:extLst>
            </p:cNvPr>
            <p:cNvSpPr/>
            <p:nvPr/>
          </p:nvSpPr>
          <p:spPr>
            <a:xfrm>
              <a:off x="8358069" y="3782731"/>
              <a:ext cx="1684768" cy="1685275"/>
            </a:xfrm>
            <a:custGeom>
              <a:avLst/>
              <a:gdLst/>
              <a:ahLst/>
              <a:cxnLst/>
              <a:rect l="l" t="t" r="r" b="b"/>
              <a:pathLst>
                <a:path w="39851" h="39863" extrusionOk="0">
                  <a:moveTo>
                    <a:pt x="19931" y="1"/>
                  </a:moveTo>
                  <a:cubicBezTo>
                    <a:pt x="8918" y="1"/>
                    <a:pt x="0" y="8930"/>
                    <a:pt x="0" y="19932"/>
                  </a:cubicBezTo>
                  <a:cubicBezTo>
                    <a:pt x="0" y="30933"/>
                    <a:pt x="8918" y="39863"/>
                    <a:pt x="19931" y="39863"/>
                  </a:cubicBezTo>
                  <a:cubicBezTo>
                    <a:pt x="30932" y="39863"/>
                    <a:pt x="39850" y="30933"/>
                    <a:pt x="39850" y="19932"/>
                  </a:cubicBezTo>
                  <a:cubicBezTo>
                    <a:pt x="39850" y="8930"/>
                    <a:pt x="30932" y="1"/>
                    <a:pt x="19931" y="1"/>
                  </a:cubicBezTo>
                  <a:close/>
                </a:path>
              </a:pathLst>
            </a:custGeom>
            <a:gradFill>
              <a:gsLst>
                <a:gs pos="0">
                  <a:srgbClr val="F2DF6A"/>
                </a:gs>
                <a:gs pos="95000">
                  <a:srgbClr val="AB622C"/>
                </a:gs>
              </a:gsLst>
              <a:lin ang="2700000" scaled="0"/>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5" name="Google Shape;327;p18">
              <a:extLst>
                <a:ext uri="{FF2B5EF4-FFF2-40B4-BE49-F238E27FC236}">
                  <a16:creationId xmlns="" xmlns:a16="http://schemas.microsoft.com/office/drawing/2014/main" id="{0EA9A3B0-A3EF-4F82-A572-2E307D0ABD53}"/>
                </a:ext>
              </a:extLst>
            </p:cNvPr>
            <p:cNvSpPr/>
            <p:nvPr/>
          </p:nvSpPr>
          <p:spPr>
            <a:xfrm>
              <a:off x="8474836" y="3899499"/>
              <a:ext cx="1451189" cy="1451739"/>
            </a:xfrm>
            <a:custGeom>
              <a:avLst/>
              <a:gdLst/>
              <a:ahLst/>
              <a:cxnLst/>
              <a:rect l="l" t="t" r="r" b="b"/>
              <a:pathLst>
                <a:path w="34326" h="34339" extrusionOk="0">
                  <a:moveTo>
                    <a:pt x="17169" y="1"/>
                  </a:moveTo>
                  <a:cubicBezTo>
                    <a:pt x="7692" y="1"/>
                    <a:pt x="0" y="7692"/>
                    <a:pt x="0" y="17170"/>
                  </a:cubicBezTo>
                  <a:cubicBezTo>
                    <a:pt x="0" y="26647"/>
                    <a:pt x="7692" y="34338"/>
                    <a:pt x="17169" y="34338"/>
                  </a:cubicBezTo>
                  <a:cubicBezTo>
                    <a:pt x="26646" y="34338"/>
                    <a:pt x="34326" y="26647"/>
                    <a:pt x="34326" y="17170"/>
                  </a:cubicBezTo>
                  <a:cubicBezTo>
                    <a:pt x="34326" y="7692"/>
                    <a:pt x="26646" y="1"/>
                    <a:pt x="17169" y="1"/>
                  </a:cubicBezTo>
                  <a:close/>
                </a:path>
              </a:pathLst>
            </a:custGeom>
            <a:solidFill>
              <a:srgbClr val="FFFFFF"/>
            </a:solidFill>
            <a:ln>
              <a:noFill/>
            </a:ln>
          </p:spPr>
          <p:txBody>
            <a:bodyPr spcFirstLastPara="1" wrap="square" lIns="121900" tIns="121900" rIns="121900" bIns="121900" anchor="ctr" anchorCtr="0">
              <a:noAutofit/>
            </a:bodyPr>
            <a:lstStyle/>
            <a:p>
              <a:pPr algn="ctr" defTabSz="1219170">
                <a:buClr>
                  <a:srgbClr val="000000"/>
                </a:buClr>
                <a:buSzPts val="1100"/>
              </a:pPr>
              <a:endParaRPr sz="1600" kern="0" dirty="0">
                <a:solidFill>
                  <a:srgbClr val="000000"/>
                </a:solidFill>
                <a:cs typeface="+mn-ea"/>
                <a:sym typeface="+mn-lt"/>
              </a:endParaRPr>
            </a:p>
          </p:txBody>
        </p:sp>
      </p:grpSp>
      <p:sp>
        <p:nvSpPr>
          <p:cNvPr id="43" name="文本框 42">
            <a:extLst>
              <a:ext uri="{FF2B5EF4-FFF2-40B4-BE49-F238E27FC236}">
                <a16:creationId xmlns="" xmlns:a16="http://schemas.microsoft.com/office/drawing/2014/main" id="{88C8157F-1BB9-4F64-A17F-15BADA85773B}"/>
              </a:ext>
            </a:extLst>
          </p:cNvPr>
          <p:cNvSpPr txBox="1"/>
          <p:nvPr/>
        </p:nvSpPr>
        <p:spPr>
          <a:xfrm>
            <a:off x="2026593" y="2529946"/>
            <a:ext cx="1388574" cy="1015663"/>
          </a:xfrm>
          <a:prstGeom prst="rect">
            <a:avLst/>
          </a:prstGeom>
          <a:noFill/>
        </p:spPr>
        <p:txBody>
          <a:bodyPr wrap="square" rtlCol="0">
            <a:spAutoFit/>
          </a:bodyPr>
          <a:lstStyle>
            <a:defPPr>
              <a:defRPr lang="en-US"/>
            </a:defPPr>
            <a:lvl1pPr marR="0" lvl="0" indent="0" algn="r" defTabSz="914400" fontAlgn="auto">
              <a:lnSpc>
                <a:spcPct val="130000"/>
              </a:lnSpc>
              <a:spcBef>
                <a:spcPts val="0"/>
              </a:spcBef>
              <a:spcAft>
                <a:spcPts val="0"/>
              </a:spcAft>
              <a:buClrTx/>
              <a:buSzTx/>
              <a:buFontTx/>
              <a:buNone/>
              <a:defRPr kumimoji="0" sz="1050" b="0" i="0" u="none" strike="noStrike" kern="0" cap="none" spc="0" normalizeH="0" baseline="0">
                <a:ln>
                  <a:noFill/>
                </a:ln>
                <a:gradFill flip="none" rotWithShape="1">
                  <a:gsLst>
                    <a:gs pos="0">
                      <a:schemeClr val="tx1">
                        <a:lumMod val="50000"/>
                        <a:lumOff val="50000"/>
                      </a:schemeClr>
                    </a:gs>
                    <a:gs pos="100000">
                      <a:schemeClr val="bg1">
                        <a:lumMod val="75000"/>
                      </a:schemeClr>
                    </a:gs>
                  </a:gsLst>
                  <a:lin ang="5400000" scaled="1"/>
                  <a:tileRect/>
                </a:gradFill>
                <a:effectLst/>
                <a:uLnTx/>
                <a:uFillTx/>
              </a:defRPr>
            </a:lvl1pPr>
          </a:lstStyle>
          <a:p>
            <a:pPr algn="ctr">
              <a:lnSpc>
                <a:spcPct val="150000"/>
              </a:lnSpc>
            </a:pPr>
            <a:r>
              <a:rPr lang="zh-CN" altLang="en-US" sz="1000" dirty="0">
                <a:solidFill>
                  <a:schemeClr val="tx1">
                    <a:lumMod val="75000"/>
                    <a:lumOff val="25000"/>
                  </a:schemeClr>
                </a:solidFill>
                <a:cs typeface="+mn-ea"/>
                <a:sym typeface="+mn-lt"/>
              </a:rPr>
              <a:t>您的内容打或者通过复制您的文本后，在此框中选择粘贴，并选择只保留文字。</a:t>
            </a:r>
          </a:p>
        </p:txBody>
      </p:sp>
      <p:sp>
        <p:nvSpPr>
          <p:cNvPr id="45" name="文本框 44">
            <a:extLst>
              <a:ext uri="{FF2B5EF4-FFF2-40B4-BE49-F238E27FC236}">
                <a16:creationId xmlns="" xmlns:a16="http://schemas.microsoft.com/office/drawing/2014/main" id="{FF059ABD-6A25-4E68-953F-55B2A65E1C06}"/>
              </a:ext>
            </a:extLst>
          </p:cNvPr>
          <p:cNvSpPr txBox="1"/>
          <p:nvPr/>
        </p:nvSpPr>
        <p:spPr>
          <a:xfrm>
            <a:off x="4231509" y="4575497"/>
            <a:ext cx="1388574" cy="1015663"/>
          </a:xfrm>
          <a:prstGeom prst="rect">
            <a:avLst/>
          </a:prstGeom>
          <a:noFill/>
        </p:spPr>
        <p:txBody>
          <a:bodyPr wrap="square" rtlCol="0">
            <a:spAutoFit/>
          </a:bodyPr>
          <a:lstStyle>
            <a:defPPr>
              <a:defRPr lang="en-US"/>
            </a:defPPr>
            <a:lvl1pPr marR="0" lvl="0" indent="0" algn="r" defTabSz="914400" fontAlgn="auto">
              <a:lnSpc>
                <a:spcPct val="130000"/>
              </a:lnSpc>
              <a:spcBef>
                <a:spcPts val="0"/>
              </a:spcBef>
              <a:spcAft>
                <a:spcPts val="0"/>
              </a:spcAft>
              <a:buClrTx/>
              <a:buSzTx/>
              <a:buFontTx/>
              <a:buNone/>
              <a:defRPr kumimoji="0" sz="1050" b="0" i="0" u="none" strike="noStrike" kern="0" cap="none" spc="0" normalizeH="0" baseline="0">
                <a:ln>
                  <a:noFill/>
                </a:ln>
                <a:gradFill flip="none" rotWithShape="1">
                  <a:gsLst>
                    <a:gs pos="0">
                      <a:schemeClr val="tx1">
                        <a:lumMod val="50000"/>
                        <a:lumOff val="50000"/>
                      </a:schemeClr>
                    </a:gs>
                    <a:gs pos="100000">
                      <a:schemeClr val="bg1">
                        <a:lumMod val="75000"/>
                      </a:schemeClr>
                    </a:gs>
                  </a:gsLst>
                  <a:lin ang="5400000" scaled="1"/>
                  <a:tileRect/>
                </a:gradFill>
                <a:effectLst/>
                <a:uLnTx/>
                <a:uFillTx/>
              </a:defRPr>
            </a:lvl1pPr>
          </a:lstStyle>
          <a:p>
            <a:pPr algn="ctr">
              <a:lnSpc>
                <a:spcPct val="150000"/>
              </a:lnSpc>
            </a:pPr>
            <a:r>
              <a:rPr lang="zh-CN" altLang="en-US" sz="1000" dirty="0">
                <a:solidFill>
                  <a:schemeClr val="tx1">
                    <a:lumMod val="75000"/>
                    <a:lumOff val="25000"/>
                  </a:schemeClr>
                </a:solidFill>
                <a:cs typeface="+mn-ea"/>
                <a:sym typeface="+mn-lt"/>
              </a:rPr>
              <a:t>您的内容打或者通过复制您的文本后，在此框中选择粘贴，并选择只保留文字。</a:t>
            </a:r>
          </a:p>
        </p:txBody>
      </p:sp>
      <p:sp>
        <p:nvSpPr>
          <p:cNvPr id="47" name="文本框 46">
            <a:extLst>
              <a:ext uri="{FF2B5EF4-FFF2-40B4-BE49-F238E27FC236}">
                <a16:creationId xmlns="" xmlns:a16="http://schemas.microsoft.com/office/drawing/2014/main" id="{07638A25-7DF3-479F-AA22-453E3B64B0AE}"/>
              </a:ext>
            </a:extLst>
          </p:cNvPr>
          <p:cNvSpPr txBox="1"/>
          <p:nvPr/>
        </p:nvSpPr>
        <p:spPr>
          <a:xfrm>
            <a:off x="6545505" y="2539217"/>
            <a:ext cx="1388574" cy="1015663"/>
          </a:xfrm>
          <a:prstGeom prst="rect">
            <a:avLst/>
          </a:prstGeom>
          <a:noFill/>
        </p:spPr>
        <p:txBody>
          <a:bodyPr wrap="square" rtlCol="0">
            <a:spAutoFit/>
          </a:bodyPr>
          <a:lstStyle>
            <a:defPPr>
              <a:defRPr lang="en-US"/>
            </a:defPPr>
            <a:lvl1pPr marR="0" lvl="0" indent="0" algn="r" defTabSz="914400" fontAlgn="auto">
              <a:lnSpc>
                <a:spcPct val="130000"/>
              </a:lnSpc>
              <a:spcBef>
                <a:spcPts val="0"/>
              </a:spcBef>
              <a:spcAft>
                <a:spcPts val="0"/>
              </a:spcAft>
              <a:buClrTx/>
              <a:buSzTx/>
              <a:buFontTx/>
              <a:buNone/>
              <a:defRPr kumimoji="0" sz="1050" b="0" i="0" u="none" strike="noStrike" kern="0" cap="none" spc="0" normalizeH="0" baseline="0">
                <a:ln>
                  <a:noFill/>
                </a:ln>
                <a:gradFill flip="none" rotWithShape="1">
                  <a:gsLst>
                    <a:gs pos="0">
                      <a:schemeClr val="tx1">
                        <a:lumMod val="50000"/>
                        <a:lumOff val="50000"/>
                      </a:schemeClr>
                    </a:gs>
                    <a:gs pos="100000">
                      <a:schemeClr val="bg1">
                        <a:lumMod val="75000"/>
                      </a:schemeClr>
                    </a:gs>
                  </a:gsLst>
                  <a:lin ang="5400000" scaled="1"/>
                  <a:tileRect/>
                </a:gradFill>
                <a:effectLst/>
                <a:uLnTx/>
                <a:uFillTx/>
              </a:defRPr>
            </a:lvl1pPr>
          </a:lstStyle>
          <a:p>
            <a:pPr algn="ctr">
              <a:lnSpc>
                <a:spcPct val="150000"/>
              </a:lnSpc>
            </a:pPr>
            <a:r>
              <a:rPr lang="zh-CN" altLang="en-US" sz="1000" dirty="0">
                <a:solidFill>
                  <a:schemeClr val="tx1">
                    <a:lumMod val="75000"/>
                    <a:lumOff val="25000"/>
                  </a:schemeClr>
                </a:solidFill>
                <a:cs typeface="+mn-ea"/>
                <a:sym typeface="+mn-lt"/>
              </a:rPr>
              <a:t>您的内容打或者通过复制您的文本后，在此框中选择粘贴，并选择只保留文字。</a:t>
            </a:r>
          </a:p>
        </p:txBody>
      </p:sp>
      <p:sp>
        <p:nvSpPr>
          <p:cNvPr id="49" name="文本框 48">
            <a:extLst>
              <a:ext uri="{FF2B5EF4-FFF2-40B4-BE49-F238E27FC236}">
                <a16:creationId xmlns="" xmlns:a16="http://schemas.microsoft.com/office/drawing/2014/main" id="{14579B08-215A-4F0F-B900-D51AE5AD8749}"/>
              </a:ext>
            </a:extLst>
          </p:cNvPr>
          <p:cNvSpPr txBox="1"/>
          <p:nvPr/>
        </p:nvSpPr>
        <p:spPr>
          <a:xfrm>
            <a:off x="8879689" y="4575497"/>
            <a:ext cx="1388574" cy="1015663"/>
          </a:xfrm>
          <a:prstGeom prst="rect">
            <a:avLst/>
          </a:prstGeom>
          <a:noFill/>
        </p:spPr>
        <p:txBody>
          <a:bodyPr wrap="square" rtlCol="0">
            <a:spAutoFit/>
          </a:bodyPr>
          <a:lstStyle>
            <a:defPPr>
              <a:defRPr lang="en-US"/>
            </a:defPPr>
            <a:lvl1pPr marR="0" lvl="0" indent="0" algn="r" defTabSz="914400" fontAlgn="auto">
              <a:lnSpc>
                <a:spcPct val="130000"/>
              </a:lnSpc>
              <a:spcBef>
                <a:spcPts val="0"/>
              </a:spcBef>
              <a:spcAft>
                <a:spcPts val="0"/>
              </a:spcAft>
              <a:buClrTx/>
              <a:buSzTx/>
              <a:buFontTx/>
              <a:buNone/>
              <a:defRPr kumimoji="0" sz="1050" b="0" i="0" u="none" strike="noStrike" kern="0" cap="none" spc="0" normalizeH="0" baseline="0">
                <a:ln>
                  <a:noFill/>
                </a:ln>
                <a:gradFill flip="none" rotWithShape="1">
                  <a:gsLst>
                    <a:gs pos="0">
                      <a:schemeClr val="tx1">
                        <a:lumMod val="50000"/>
                        <a:lumOff val="50000"/>
                      </a:schemeClr>
                    </a:gs>
                    <a:gs pos="100000">
                      <a:schemeClr val="bg1">
                        <a:lumMod val="75000"/>
                      </a:schemeClr>
                    </a:gs>
                  </a:gsLst>
                  <a:lin ang="5400000" scaled="1"/>
                  <a:tileRect/>
                </a:gradFill>
                <a:effectLst/>
                <a:uLnTx/>
                <a:uFillTx/>
              </a:defRPr>
            </a:lvl1pPr>
          </a:lstStyle>
          <a:p>
            <a:pPr algn="ctr">
              <a:lnSpc>
                <a:spcPct val="150000"/>
              </a:lnSpc>
            </a:pPr>
            <a:r>
              <a:rPr lang="zh-CN" altLang="en-US" sz="1000" dirty="0">
                <a:solidFill>
                  <a:schemeClr val="tx1">
                    <a:lumMod val="75000"/>
                    <a:lumOff val="25000"/>
                  </a:schemeClr>
                </a:solidFill>
                <a:cs typeface="+mn-ea"/>
                <a:sym typeface="+mn-lt"/>
              </a:rPr>
              <a:t>您的内容打或者通过复制您的文本后，在此框中选择粘贴，并选择只保留文字。</a:t>
            </a:r>
          </a:p>
        </p:txBody>
      </p:sp>
    </p:spTree>
    <p:extLst>
      <p:ext uri="{BB962C8B-B14F-4D97-AF65-F5344CB8AC3E}">
        <p14:creationId xmlns:p14="http://schemas.microsoft.com/office/powerpoint/2010/main" val="2822752601"/>
      </p:ext>
    </p:extLst>
  </p:cSld>
  <p:clrMapOvr>
    <a:masterClrMapping/>
  </p:clrMapOvr>
  <p:transition spd="slow" advTm="3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up)">
                                      <p:cBhvr>
                                        <p:cTn id="12" dur="500"/>
                                        <p:tgtEl>
                                          <p:spTgt spid="43"/>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up)">
                                      <p:cBhvr>
                                        <p:cTn id="15" dur="500"/>
                                        <p:tgtEl>
                                          <p:spTgt spid="45"/>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ipe(up)">
                                      <p:cBhvr>
                                        <p:cTn id="18" dur="500"/>
                                        <p:tgtEl>
                                          <p:spTgt spid="47"/>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up)">
                                      <p:cBhvr>
                                        <p:cTn id="2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p:bldP spid="47"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50">
            <a:extLst>
              <a:ext uri="{FF2B5EF4-FFF2-40B4-BE49-F238E27FC236}">
                <a16:creationId xmlns="" xmlns:a16="http://schemas.microsoft.com/office/drawing/2014/main" id="{45E71E58-D7DD-43BC-BA7F-129AE9E96056}"/>
              </a:ext>
            </a:extLst>
          </p:cNvPr>
          <p:cNvSpPr txBox="1"/>
          <p:nvPr/>
        </p:nvSpPr>
        <p:spPr>
          <a:xfrm>
            <a:off x="1187732" y="1792674"/>
            <a:ext cx="2837232" cy="400110"/>
          </a:xfrm>
          <a:prstGeom prst="rect">
            <a:avLst/>
          </a:prstGeom>
          <a:noFill/>
        </p:spPr>
        <p:txBody>
          <a:bodyPr wrap="square" rtlCol="0">
            <a:spAutoFit/>
          </a:bodyPr>
          <a:lstStyle/>
          <a:p>
            <a:r>
              <a:rPr lang="zh-CN" altLang="en-US" sz="2000" b="1" dirty="0">
                <a:solidFill>
                  <a:schemeClr val="tx1">
                    <a:lumMod val="75000"/>
                    <a:lumOff val="25000"/>
                  </a:schemeClr>
                </a:solidFill>
                <a:cs typeface="+mn-ea"/>
                <a:sym typeface="+mn-lt"/>
              </a:rPr>
              <a:t>重点项目介绍</a:t>
            </a:r>
            <a:endParaRPr lang="zh-CN" altLang="zh-CN" sz="2000" b="1" dirty="0">
              <a:solidFill>
                <a:schemeClr val="tx1">
                  <a:lumMod val="75000"/>
                  <a:lumOff val="25000"/>
                </a:schemeClr>
              </a:solidFill>
              <a:cs typeface="+mn-ea"/>
              <a:sym typeface="+mn-lt"/>
            </a:endParaRPr>
          </a:p>
        </p:txBody>
      </p:sp>
      <p:sp>
        <p:nvSpPr>
          <p:cNvPr id="41" name="TextBox 55">
            <a:extLst>
              <a:ext uri="{FF2B5EF4-FFF2-40B4-BE49-F238E27FC236}">
                <a16:creationId xmlns="" xmlns:a16="http://schemas.microsoft.com/office/drawing/2014/main" id="{BA98FDFE-D6EA-470F-BAFE-B924F599C31D}"/>
              </a:ext>
            </a:extLst>
          </p:cNvPr>
          <p:cNvSpPr txBox="1"/>
          <p:nvPr/>
        </p:nvSpPr>
        <p:spPr>
          <a:xfrm>
            <a:off x="1186560" y="2209510"/>
            <a:ext cx="3947211" cy="784830"/>
          </a:xfrm>
          <a:prstGeom prst="rect">
            <a:avLst/>
          </a:prstGeom>
          <a:noFill/>
        </p:spPr>
        <p:txBody>
          <a:bodyPr wrap="square" rtlCol="0">
            <a:spAutoFit/>
          </a:bodyPr>
          <a:lstStyle>
            <a:defPPr>
              <a:defRPr lang="en-US"/>
            </a:defPPr>
            <a:lvl1pPr>
              <a:lnSpc>
                <a:spcPts val="3000"/>
              </a:lnSpc>
              <a:defRPr sz="1600">
                <a:solidFill>
                  <a:schemeClr val="tx1">
                    <a:lumMod val="85000"/>
                    <a:lumOff val="15000"/>
                  </a:schemeClr>
                </a:solidFill>
                <a:cs typeface="+mn-ea"/>
              </a:defRPr>
            </a:lvl1pPr>
          </a:lstStyle>
          <a:p>
            <a:pPr>
              <a:lnSpc>
                <a:spcPct val="150000"/>
              </a:lnSpc>
            </a:pPr>
            <a:r>
              <a:rPr lang="zh-CN" altLang="en-US" sz="1000" dirty="0">
                <a:solidFill>
                  <a:schemeClr val="tx1">
                    <a:lumMod val="50000"/>
                    <a:lumOff val="50000"/>
                  </a:schemeClr>
                </a:solidFill>
                <a:sym typeface="+mn-lt"/>
              </a:rPr>
              <a:t>点击输入简要文字解说，解说文字尽量概括精炼，不用多余的文字修饰简洁精准。点击输入简要文字解说，解说文字尽量概括精炼，不用多余的文字修饰，</a:t>
            </a:r>
          </a:p>
        </p:txBody>
      </p:sp>
      <p:cxnSp>
        <p:nvCxnSpPr>
          <p:cNvPr id="3" name="直接连接符 2">
            <a:extLst>
              <a:ext uri="{FF2B5EF4-FFF2-40B4-BE49-F238E27FC236}">
                <a16:creationId xmlns="" xmlns:a16="http://schemas.microsoft.com/office/drawing/2014/main" id="{293E2BC0-AB6B-4D6A-AF89-E2A90230C5AA}"/>
              </a:ext>
            </a:extLst>
          </p:cNvPr>
          <p:cNvCxnSpPr>
            <a:cxnSpLocks/>
          </p:cNvCxnSpPr>
          <p:nvPr/>
        </p:nvCxnSpPr>
        <p:spPr>
          <a:xfrm>
            <a:off x="994988" y="4473527"/>
            <a:ext cx="10210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矩形 41">
            <a:extLst>
              <a:ext uri="{FF2B5EF4-FFF2-40B4-BE49-F238E27FC236}">
                <a16:creationId xmlns="" xmlns:a16="http://schemas.microsoft.com/office/drawing/2014/main" id="{C916AC16-67FF-42D9-979D-AB4558FAA086}"/>
              </a:ext>
            </a:extLst>
          </p:cNvPr>
          <p:cNvSpPr/>
          <p:nvPr/>
        </p:nvSpPr>
        <p:spPr>
          <a:xfrm>
            <a:off x="1139371" y="4861452"/>
            <a:ext cx="1937734" cy="1154336"/>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cs typeface="+mn-ea"/>
              <a:sym typeface="+mn-lt"/>
            </a:endParaRPr>
          </a:p>
        </p:txBody>
      </p:sp>
      <p:sp>
        <p:nvSpPr>
          <p:cNvPr id="43" name="矩形 42">
            <a:extLst>
              <a:ext uri="{FF2B5EF4-FFF2-40B4-BE49-F238E27FC236}">
                <a16:creationId xmlns="" xmlns:a16="http://schemas.microsoft.com/office/drawing/2014/main" id="{4E2BF583-8FF2-4574-B4C2-A48864016D79}"/>
              </a:ext>
            </a:extLst>
          </p:cNvPr>
          <p:cNvSpPr/>
          <p:nvPr/>
        </p:nvSpPr>
        <p:spPr>
          <a:xfrm>
            <a:off x="3777592" y="4861452"/>
            <a:ext cx="1937734" cy="1154336"/>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cs typeface="+mn-ea"/>
              <a:sym typeface="+mn-lt"/>
            </a:endParaRPr>
          </a:p>
        </p:txBody>
      </p:sp>
      <p:sp>
        <p:nvSpPr>
          <p:cNvPr id="44" name="矩形 43">
            <a:extLst>
              <a:ext uri="{FF2B5EF4-FFF2-40B4-BE49-F238E27FC236}">
                <a16:creationId xmlns="" xmlns:a16="http://schemas.microsoft.com/office/drawing/2014/main" id="{4EA2DCA0-BE3A-4FA3-8CC3-45BEB4B6C2C7}"/>
              </a:ext>
            </a:extLst>
          </p:cNvPr>
          <p:cNvSpPr/>
          <p:nvPr/>
        </p:nvSpPr>
        <p:spPr>
          <a:xfrm>
            <a:off x="6415812" y="4861452"/>
            <a:ext cx="1937734" cy="1154336"/>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cs typeface="+mn-ea"/>
              <a:sym typeface="+mn-lt"/>
            </a:endParaRPr>
          </a:p>
        </p:txBody>
      </p:sp>
      <p:sp>
        <p:nvSpPr>
          <p:cNvPr id="45" name="矩形 44">
            <a:extLst>
              <a:ext uri="{FF2B5EF4-FFF2-40B4-BE49-F238E27FC236}">
                <a16:creationId xmlns="" xmlns:a16="http://schemas.microsoft.com/office/drawing/2014/main" id="{32634D8B-19EC-4E15-89CB-C6C3871FED12}"/>
              </a:ext>
            </a:extLst>
          </p:cNvPr>
          <p:cNvSpPr/>
          <p:nvPr/>
        </p:nvSpPr>
        <p:spPr>
          <a:xfrm>
            <a:off x="9054034" y="4861452"/>
            <a:ext cx="1937734" cy="1154336"/>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cs typeface="+mn-ea"/>
              <a:sym typeface="+mn-lt"/>
            </a:endParaRPr>
          </a:p>
        </p:txBody>
      </p:sp>
      <p:pic>
        <p:nvPicPr>
          <p:cNvPr id="48" name="图片 47">
            <a:extLst>
              <a:ext uri="{FF2B5EF4-FFF2-40B4-BE49-F238E27FC236}">
                <a16:creationId xmlns="" xmlns:a16="http://schemas.microsoft.com/office/drawing/2014/main" id="{8E97C0C2-CED3-4A3B-8BB1-C90F080F47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5812" y="1872147"/>
            <a:ext cx="4575956" cy="2248703"/>
          </a:xfrm>
          <a:prstGeom prst="rect">
            <a:avLst/>
          </a:prstGeom>
          <a:ln>
            <a:solidFill>
              <a:schemeClr val="bg1">
                <a:lumMod val="75000"/>
              </a:schemeClr>
            </a:solidFill>
          </a:ln>
          <a:effectLst>
            <a:outerShdw blurRad="190500" dist="63500" dir="2700000" algn="tl" rotWithShape="0">
              <a:prstClr val="black">
                <a:alpha val="30000"/>
              </a:prstClr>
            </a:outerShdw>
          </a:effectLst>
        </p:spPr>
      </p:pic>
      <p:grpSp>
        <p:nvGrpSpPr>
          <p:cNvPr id="51" name="组合 50">
            <a:extLst>
              <a:ext uri="{FF2B5EF4-FFF2-40B4-BE49-F238E27FC236}">
                <a16:creationId xmlns="" xmlns:a16="http://schemas.microsoft.com/office/drawing/2014/main" id="{1D513313-55F7-4550-8EF3-F5E46F12957D}"/>
              </a:ext>
            </a:extLst>
          </p:cNvPr>
          <p:cNvGrpSpPr/>
          <p:nvPr/>
        </p:nvGrpSpPr>
        <p:grpSpPr>
          <a:xfrm>
            <a:off x="904758" y="5154363"/>
            <a:ext cx="497357" cy="497358"/>
            <a:chOff x="1700334" y="4487003"/>
            <a:chExt cx="497357" cy="497357"/>
          </a:xfrm>
        </p:grpSpPr>
        <p:sp>
          <p:nvSpPr>
            <p:cNvPr id="49" name="椭圆 48">
              <a:extLst>
                <a:ext uri="{FF2B5EF4-FFF2-40B4-BE49-F238E27FC236}">
                  <a16:creationId xmlns="" xmlns:a16="http://schemas.microsoft.com/office/drawing/2014/main" id="{FE47BA57-F6D9-4C90-B8D9-EE000DDCF740}"/>
                </a:ext>
              </a:extLst>
            </p:cNvPr>
            <p:cNvSpPr/>
            <p:nvPr/>
          </p:nvSpPr>
          <p:spPr>
            <a:xfrm>
              <a:off x="1700334" y="4487003"/>
              <a:ext cx="497357" cy="497357"/>
            </a:xfrm>
            <a:prstGeom prst="ellipse">
              <a:avLst/>
            </a:prstGeom>
            <a:gradFill>
              <a:gsLst>
                <a:gs pos="0">
                  <a:srgbClr val="585858"/>
                </a:gs>
                <a:gs pos="95000">
                  <a:srgbClr val="202020"/>
                </a:gs>
              </a:gsLst>
            </a:gradFill>
            <a:ln>
              <a:solidFill>
                <a:schemeClr val="bg1"/>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7" dirty="0">
                <a:cs typeface="+mn-ea"/>
                <a:sym typeface="+mn-lt"/>
              </a:endParaRPr>
            </a:p>
          </p:txBody>
        </p:sp>
        <p:sp>
          <p:nvSpPr>
            <p:cNvPr id="50" name="文本框 49">
              <a:extLst>
                <a:ext uri="{FF2B5EF4-FFF2-40B4-BE49-F238E27FC236}">
                  <a16:creationId xmlns="" xmlns:a16="http://schemas.microsoft.com/office/drawing/2014/main" id="{6BB80207-633C-4B0C-86F6-42B36576F1C5}"/>
                </a:ext>
              </a:extLst>
            </p:cNvPr>
            <p:cNvSpPr txBox="1"/>
            <p:nvPr/>
          </p:nvSpPr>
          <p:spPr>
            <a:xfrm>
              <a:off x="1718702" y="4545218"/>
              <a:ext cx="471369" cy="318100"/>
            </a:xfrm>
            <a:prstGeom prst="rect">
              <a:avLst/>
            </a:prstGeom>
            <a:noFill/>
          </p:spPr>
          <p:txBody>
            <a:bodyPr wrap="square" rtlCol="0">
              <a:spAutoFit/>
            </a:bodyPr>
            <a:lstStyle/>
            <a:p>
              <a:pPr algn="ctr"/>
              <a:r>
                <a:rPr lang="en-US" altLang="zh-CN" sz="1467" dirty="0">
                  <a:solidFill>
                    <a:schemeClr val="bg1"/>
                  </a:solidFill>
                  <a:cs typeface="+mn-ea"/>
                  <a:sym typeface="+mn-lt"/>
                </a:rPr>
                <a:t>01</a:t>
              </a:r>
              <a:endParaRPr lang="zh-CN" altLang="en-US" sz="1467" dirty="0">
                <a:solidFill>
                  <a:schemeClr val="bg1"/>
                </a:solidFill>
                <a:cs typeface="+mn-ea"/>
                <a:sym typeface="+mn-lt"/>
              </a:endParaRPr>
            </a:p>
          </p:txBody>
        </p:sp>
      </p:grpSp>
      <p:sp>
        <p:nvSpPr>
          <p:cNvPr id="54" name="TextBox 47">
            <a:extLst>
              <a:ext uri="{FF2B5EF4-FFF2-40B4-BE49-F238E27FC236}">
                <a16:creationId xmlns="" xmlns:a16="http://schemas.microsoft.com/office/drawing/2014/main" id="{766871B4-F1CC-4A70-8960-6A71DA71A728}"/>
              </a:ext>
            </a:extLst>
          </p:cNvPr>
          <p:cNvSpPr txBox="1"/>
          <p:nvPr/>
        </p:nvSpPr>
        <p:spPr>
          <a:xfrm>
            <a:off x="1487354" y="5286922"/>
            <a:ext cx="2133944" cy="57778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200" dirty="0">
                <a:latin typeface="+mn-lt"/>
                <a:ea typeface="+mn-ea"/>
                <a:cs typeface="+mn-ea"/>
                <a:sym typeface="+mn-lt"/>
              </a:rPr>
              <a:t>点击此处添加内容</a:t>
            </a:r>
          </a:p>
          <a:p>
            <a:pPr>
              <a:lnSpc>
                <a:spcPts val="2000"/>
              </a:lnSpc>
            </a:pPr>
            <a:r>
              <a:rPr lang="zh-CN" altLang="en-US" sz="1200" dirty="0">
                <a:latin typeface="+mn-lt"/>
                <a:ea typeface="+mn-ea"/>
                <a:cs typeface="+mn-ea"/>
                <a:sym typeface="+mn-lt"/>
              </a:rPr>
              <a:t>点击此处添加内容</a:t>
            </a:r>
          </a:p>
        </p:txBody>
      </p:sp>
      <p:sp>
        <p:nvSpPr>
          <p:cNvPr id="55" name="TextBox 49">
            <a:extLst>
              <a:ext uri="{FF2B5EF4-FFF2-40B4-BE49-F238E27FC236}">
                <a16:creationId xmlns="" xmlns:a16="http://schemas.microsoft.com/office/drawing/2014/main" id="{F52F56D0-C792-422A-93FF-9665B933C07A}"/>
              </a:ext>
            </a:extLst>
          </p:cNvPr>
          <p:cNvSpPr txBox="1"/>
          <p:nvPr/>
        </p:nvSpPr>
        <p:spPr>
          <a:xfrm>
            <a:off x="1487478" y="4986329"/>
            <a:ext cx="2477305" cy="338554"/>
          </a:xfrm>
          <a:prstGeom prst="rect">
            <a:avLst/>
          </a:prstGeom>
          <a:noFill/>
        </p:spPr>
        <p:txBody>
          <a:bodyPr wrap="square" rtlCol="0">
            <a:spAutoFit/>
          </a:bodyPr>
          <a:lstStyle/>
          <a:p>
            <a:r>
              <a:rPr lang="zh-CN" altLang="en-US" sz="1600" b="1" dirty="0">
                <a:solidFill>
                  <a:schemeClr val="tx1">
                    <a:lumMod val="75000"/>
                    <a:lumOff val="25000"/>
                  </a:schemeClr>
                </a:solidFill>
                <a:cs typeface="+mn-ea"/>
                <a:sym typeface="+mn-lt"/>
              </a:rPr>
              <a:t>项目详情</a:t>
            </a:r>
            <a:endParaRPr lang="zh-CN" altLang="zh-CN" sz="1600" b="1" dirty="0">
              <a:solidFill>
                <a:schemeClr val="tx1">
                  <a:lumMod val="75000"/>
                  <a:lumOff val="25000"/>
                </a:schemeClr>
              </a:solidFill>
              <a:cs typeface="+mn-ea"/>
              <a:sym typeface="+mn-lt"/>
            </a:endParaRPr>
          </a:p>
        </p:txBody>
      </p:sp>
      <p:grpSp>
        <p:nvGrpSpPr>
          <p:cNvPr id="56" name="组合 55">
            <a:extLst>
              <a:ext uri="{FF2B5EF4-FFF2-40B4-BE49-F238E27FC236}">
                <a16:creationId xmlns="" xmlns:a16="http://schemas.microsoft.com/office/drawing/2014/main" id="{C571C1A4-8414-4514-812E-C13D4FD33D1D}"/>
              </a:ext>
            </a:extLst>
          </p:cNvPr>
          <p:cNvGrpSpPr/>
          <p:nvPr/>
        </p:nvGrpSpPr>
        <p:grpSpPr>
          <a:xfrm>
            <a:off x="3539030" y="5154363"/>
            <a:ext cx="497357" cy="497358"/>
            <a:chOff x="1700334" y="4487003"/>
            <a:chExt cx="497357" cy="497357"/>
          </a:xfrm>
        </p:grpSpPr>
        <p:sp>
          <p:nvSpPr>
            <p:cNvPr id="57" name="椭圆 56">
              <a:extLst>
                <a:ext uri="{FF2B5EF4-FFF2-40B4-BE49-F238E27FC236}">
                  <a16:creationId xmlns="" xmlns:a16="http://schemas.microsoft.com/office/drawing/2014/main" id="{9969014C-7456-4957-9FAF-67B287FBDC2A}"/>
                </a:ext>
              </a:extLst>
            </p:cNvPr>
            <p:cNvSpPr/>
            <p:nvPr/>
          </p:nvSpPr>
          <p:spPr>
            <a:xfrm>
              <a:off x="1700334" y="4487003"/>
              <a:ext cx="497357" cy="497357"/>
            </a:xfrm>
            <a:prstGeom prst="ellipse">
              <a:avLst/>
            </a:prstGeom>
            <a:gradFill>
              <a:gsLst>
                <a:gs pos="0">
                  <a:srgbClr val="F2DF6A"/>
                </a:gs>
                <a:gs pos="95000">
                  <a:srgbClr val="AB622C"/>
                </a:gs>
              </a:gsLst>
              <a:lin ang="2700000" scaled="0"/>
            </a:gradFill>
            <a:ln>
              <a:solidFill>
                <a:schemeClr val="bg1"/>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7" dirty="0">
                <a:cs typeface="+mn-ea"/>
                <a:sym typeface="+mn-lt"/>
              </a:endParaRPr>
            </a:p>
          </p:txBody>
        </p:sp>
        <p:sp>
          <p:nvSpPr>
            <p:cNvPr id="58" name="文本框 57">
              <a:extLst>
                <a:ext uri="{FF2B5EF4-FFF2-40B4-BE49-F238E27FC236}">
                  <a16:creationId xmlns="" xmlns:a16="http://schemas.microsoft.com/office/drawing/2014/main" id="{318D8A1E-9B0C-47CA-9334-497354208504}"/>
                </a:ext>
              </a:extLst>
            </p:cNvPr>
            <p:cNvSpPr txBox="1"/>
            <p:nvPr/>
          </p:nvSpPr>
          <p:spPr>
            <a:xfrm>
              <a:off x="1718702" y="4545218"/>
              <a:ext cx="471369" cy="318100"/>
            </a:xfrm>
            <a:prstGeom prst="rect">
              <a:avLst/>
            </a:prstGeom>
            <a:noFill/>
          </p:spPr>
          <p:txBody>
            <a:bodyPr wrap="square" rtlCol="0">
              <a:spAutoFit/>
            </a:bodyPr>
            <a:lstStyle/>
            <a:p>
              <a:pPr algn="ctr"/>
              <a:r>
                <a:rPr lang="en-US" altLang="zh-CN" sz="1467" dirty="0">
                  <a:solidFill>
                    <a:schemeClr val="bg1"/>
                  </a:solidFill>
                  <a:cs typeface="+mn-ea"/>
                  <a:sym typeface="+mn-lt"/>
                </a:rPr>
                <a:t>02</a:t>
              </a:r>
              <a:endParaRPr lang="zh-CN" altLang="en-US" sz="1467" dirty="0">
                <a:solidFill>
                  <a:schemeClr val="bg1"/>
                </a:solidFill>
                <a:cs typeface="+mn-ea"/>
                <a:sym typeface="+mn-lt"/>
              </a:endParaRPr>
            </a:p>
          </p:txBody>
        </p:sp>
      </p:grpSp>
      <p:sp>
        <p:nvSpPr>
          <p:cNvPr id="59" name="TextBox 47">
            <a:extLst>
              <a:ext uri="{FF2B5EF4-FFF2-40B4-BE49-F238E27FC236}">
                <a16:creationId xmlns="" xmlns:a16="http://schemas.microsoft.com/office/drawing/2014/main" id="{7A5624AC-7764-456B-A04C-8370CB947B2D}"/>
              </a:ext>
            </a:extLst>
          </p:cNvPr>
          <p:cNvSpPr txBox="1"/>
          <p:nvPr/>
        </p:nvSpPr>
        <p:spPr>
          <a:xfrm>
            <a:off x="4133617" y="5235828"/>
            <a:ext cx="2133944" cy="57778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200" dirty="0">
                <a:latin typeface="+mn-lt"/>
                <a:ea typeface="+mn-ea"/>
                <a:cs typeface="+mn-ea"/>
                <a:sym typeface="+mn-lt"/>
              </a:rPr>
              <a:t>点击此处添加内容</a:t>
            </a:r>
          </a:p>
          <a:p>
            <a:pPr>
              <a:lnSpc>
                <a:spcPts val="2000"/>
              </a:lnSpc>
            </a:pPr>
            <a:r>
              <a:rPr lang="zh-CN" altLang="en-US" sz="1200" dirty="0">
                <a:latin typeface="+mn-lt"/>
                <a:ea typeface="+mn-ea"/>
                <a:cs typeface="+mn-ea"/>
                <a:sym typeface="+mn-lt"/>
              </a:rPr>
              <a:t>点击此处添加内容</a:t>
            </a:r>
          </a:p>
        </p:txBody>
      </p:sp>
      <p:sp>
        <p:nvSpPr>
          <p:cNvPr id="60" name="TextBox 49">
            <a:extLst>
              <a:ext uri="{FF2B5EF4-FFF2-40B4-BE49-F238E27FC236}">
                <a16:creationId xmlns="" xmlns:a16="http://schemas.microsoft.com/office/drawing/2014/main" id="{609FAE63-F028-4CD0-ADFB-B5ED121A4ADC}"/>
              </a:ext>
            </a:extLst>
          </p:cNvPr>
          <p:cNvSpPr txBox="1"/>
          <p:nvPr/>
        </p:nvSpPr>
        <p:spPr>
          <a:xfrm>
            <a:off x="4133739" y="4935235"/>
            <a:ext cx="2477305" cy="338554"/>
          </a:xfrm>
          <a:prstGeom prst="rect">
            <a:avLst/>
          </a:prstGeom>
          <a:noFill/>
        </p:spPr>
        <p:txBody>
          <a:bodyPr wrap="square" rtlCol="0">
            <a:spAutoFit/>
          </a:bodyPr>
          <a:lstStyle/>
          <a:p>
            <a:r>
              <a:rPr lang="zh-CN" altLang="en-US" sz="1600" b="1" dirty="0">
                <a:solidFill>
                  <a:schemeClr val="tx1">
                    <a:lumMod val="75000"/>
                    <a:lumOff val="25000"/>
                  </a:schemeClr>
                </a:solidFill>
                <a:cs typeface="+mn-ea"/>
                <a:sym typeface="+mn-lt"/>
              </a:rPr>
              <a:t>项目详情</a:t>
            </a:r>
            <a:endParaRPr lang="zh-CN" altLang="zh-CN" sz="1600" b="1" dirty="0">
              <a:solidFill>
                <a:schemeClr val="tx1">
                  <a:lumMod val="75000"/>
                  <a:lumOff val="25000"/>
                </a:schemeClr>
              </a:solidFill>
              <a:cs typeface="+mn-ea"/>
              <a:sym typeface="+mn-lt"/>
            </a:endParaRPr>
          </a:p>
        </p:txBody>
      </p:sp>
      <p:grpSp>
        <p:nvGrpSpPr>
          <p:cNvPr id="61" name="组合 60">
            <a:extLst>
              <a:ext uri="{FF2B5EF4-FFF2-40B4-BE49-F238E27FC236}">
                <a16:creationId xmlns="" xmlns:a16="http://schemas.microsoft.com/office/drawing/2014/main" id="{B0E74B34-B1D8-437A-9097-D52880F0C1C2}"/>
              </a:ext>
            </a:extLst>
          </p:cNvPr>
          <p:cNvGrpSpPr/>
          <p:nvPr/>
        </p:nvGrpSpPr>
        <p:grpSpPr>
          <a:xfrm>
            <a:off x="6173301" y="5154363"/>
            <a:ext cx="497357" cy="497358"/>
            <a:chOff x="1700334" y="4487003"/>
            <a:chExt cx="497357" cy="497357"/>
          </a:xfrm>
        </p:grpSpPr>
        <p:sp>
          <p:nvSpPr>
            <p:cNvPr id="62" name="椭圆 61">
              <a:extLst>
                <a:ext uri="{FF2B5EF4-FFF2-40B4-BE49-F238E27FC236}">
                  <a16:creationId xmlns="" xmlns:a16="http://schemas.microsoft.com/office/drawing/2014/main" id="{B6A4565C-F783-4AD7-8B31-CC1F105CD7AE}"/>
                </a:ext>
              </a:extLst>
            </p:cNvPr>
            <p:cNvSpPr/>
            <p:nvPr/>
          </p:nvSpPr>
          <p:spPr>
            <a:xfrm>
              <a:off x="1700334" y="4487003"/>
              <a:ext cx="497357" cy="497357"/>
            </a:xfrm>
            <a:prstGeom prst="ellipse">
              <a:avLst/>
            </a:prstGeom>
            <a:gradFill>
              <a:gsLst>
                <a:gs pos="0">
                  <a:srgbClr val="585858"/>
                </a:gs>
                <a:gs pos="95000">
                  <a:srgbClr val="202020"/>
                </a:gs>
              </a:gsLst>
            </a:gradFill>
            <a:ln>
              <a:solidFill>
                <a:schemeClr val="bg1"/>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7" dirty="0">
                <a:cs typeface="+mn-ea"/>
                <a:sym typeface="+mn-lt"/>
              </a:endParaRPr>
            </a:p>
          </p:txBody>
        </p:sp>
        <p:sp>
          <p:nvSpPr>
            <p:cNvPr id="63" name="文本框 62">
              <a:extLst>
                <a:ext uri="{FF2B5EF4-FFF2-40B4-BE49-F238E27FC236}">
                  <a16:creationId xmlns="" xmlns:a16="http://schemas.microsoft.com/office/drawing/2014/main" id="{E75E4602-541C-43C4-9208-6D90DDD7F4BC}"/>
                </a:ext>
              </a:extLst>
            </p:cNvPr>
            <p:cNvSpPr txBox="1"/>
            <p:nvPr/>
          </p:nvSpPr>
          <p:spPr>
            <a:xfrm>
              <a:off x="1718702" y="4545218"/>
              <a:ext cx="471369" cy="318100"/>
            </a:xfrm>
            <a:prstGeom prst="rect">
              <a:avLst/>
            </a:prstGeom>
            <a:noFill/>
          </p:spPr>
          <p:txBody>
            <a:bodyPr wrap="square" rtlCol="0">
              <a:spAutoFit/>
            </a:bodyPr>
            <a:lstStyle/>
            <a:p>
              <a:pPr algn="ctr"/>
              <a:r>
                <a:rPr lang="en-US" altLang="zh-CN" sz="1467" dirty="0">
                  <a:solidFill>
                    <a:schemeClr val="bg1"/>
                  </a:solidFill>
                  <a:cs typeface="+mn-ea"/>
                  <a:sym typeface="+mn-lt"/>
                </a:rPr>
                <a:t>03</a:t>
              </a:r>
              <a:endParaRPr lang="zh-CN" altLang="en-US" sz="1467" dirty="0">
                <a:solidFill>
                  <a:schemeClr val="bg1"/>
                </a:solidFill>
                <a:cs typeface="+mn-ea"/>
                <a:sym typeface="+mn-lt"/>
              </a:endParaRPr>
            </a:p>
          </p:txBody>
        </p:sp>
      </p:grpSp>
      <p:sp>
        <p:nvSpPr>
          <p:cNvPr id="64" name="TextBox 47">
            <a:extLst>
              <a:ext uri="{FF2B5EF4-FFF2-40B4-BE49-F238E27FC236}">
                <a16:creationId xmlns="" xmlns:a16="http://schemas.microsoft.com/office/drawing/2014/main" id="{C06812AE-E548-4329-8B56-808BA8474CFE}"/>
              </a:ext>
            </a:extLst>
          </p:cNvPr>
          <p:cNvSpPr txBox="1"/>
          <p:nvPr/>
        </p:nvSpPr>
        <p:spPr>
          <a:xfrm>
            <a:off x="6779878" y="5235828"/>
            <a:ext cx="2133944" cy="57778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200" dirty="0">
                <a:latin typeface="+mn-lt"/>
                <a:ea typeface="+mn-ea"/>
                <a:cs typeface="+mn-ea"/>
                <a:sym typeface="+mn-lt"/>
              </a:rPr>
              <a:t>点击此处添加内容</a:t>
            </a:r>
          </a:p>
          <a:p>
            <a:pPr>
              <a:lnSpc>
                <a:spcPts val="2000"/>
              </a:lnSpc>
            </a:pPr>
            <a:r>
              <a:rPr lang="zh-CN" altLang="en-US" sz="1200" dirty="0">
                <a:latin typeface="+mn-lt"/>
                <a:ea typeface="+mn-ea"/>
                <a:cs typeface="+mn-ea"/>
                <a:sym typeface="+mn-lt"/>
              </a:rPr>
              <a:t>点击此处添加内容</a:t>
            </a:r>
          </a:p>
        </p:txBody>
      </p:sp>
      <p:sp>
        <p:nvSpPr>
          <p:cNvPr id="65" name="TextBox 49">
            <a:extLst>
              <a:ext uri="{FF2B5EF4-FFF2-40B4-BE49-F238E27FC236}">
                <a16:creationId xmlns="" xmlns:a16="http://schemas.microsoft.com/office/drawing/2014/main" id="{212F9BFE-1155-4FF6-A84F-B1214722E476}"/>
              </a:ext>
            </a:extLst>
          </p:cNvPr>
          <p:cNvSpPr txBox="1"/>
          <p:nvPr/>
        </p:nvSpPr>
        <p:spPr>
          <a:xfrm>
            <a:off x="6780002" y="4935235"/>
            <a:ext cx="2477305" cy="338554"/>
          </a:xfrm>
          <a:prstGeom prst="rect">
            <a:avLst/>
          </a:prstGeom>
          <a:noFill/>
        </p:spPr>
        <p:txBody>
          <a:bodyPr wrap="square" rtlCol="0">
            <a:spAutoFit/>
          </a:bodyPr>
          <a:lstStyle/>
          <a:p>
            <a:r>
              <a:rPr lang="zh-CN" altLang="en-US" sz="1600" b="1" dirty="0">
                <a:solidFill>
                  <a:schemeClr val="tx1">
                    <a:lumMod val="75000"/>
                    <a:lumOff val="25000"/>
                  </a:schemeClr>
                </a:solidFill>
                <a:cs typeface="+mn-ea"/>
                <a:sym typeface="+mn-lt"/>
              </a:rPr>
              <a:t>项目详情</a:t>
            </a:r>
            <a:endParaRPr lang="zh-CN" altLang="zh-CN" sz="1600" b="1" dirty="0">
              <a:solidFill>
                <a:schemeClr val="tx1">
                  <a:lumMod val="75000"/>
                  <a:lumOff val="25000"/>
                </a:schemeClr>
              </a:solidFill>
              <a:cs typeface="+mn-ea"/>
              <a:sym typeface="+mn-lt"/>
            </a:endParaRPr>
          </a:p>
        </p:txBody>
      </p:sp>
      <p:grpSp>
        <p:nvGrpSpPr>
          <p:cNvPr id="66" name="组合 65">
            <a:extLst>
              <a:ext uri="{FF2B5EF4-FFF2-40B4-BE49-F238E27FC236}">
                <a16:creationId xmlns="" xmlns:a16="http://schemas.microsoft.com/office/drawing/2014/main" id="{DBBCBD0E-68EB-4639-934F-529860DC9191}"/>
              </a:ext>
            </a:extLst>
          </p:cNvPr>
          <p:cNvGrpSpPr/>
          <p:nvPr/>
        </p:nvGrpSpPr>
        <p:grpSpPr>
          <a:xfrm>
            <a:off x="8807570" y="5154363"/>
            <a:ext cx="497357" cy="497358"/>
            <a:chOff x="1700334" y="4487003"/>
            <a:chExt cx="497357" cy="497357"/>
          </a:xfrm>
        </p:grpSpPr>
        <p:sp>
          <p:nvSpPr>
            <p:cNvPr id="67" name="椭圆 66">
              <a:extLst>
                <a:ext uri="{FF2B5EF4-FFF2-40B4-BE49-F238E27FC236}">
                  <a16:creationId xmlns="" xmlns:a16="http://schemas.microsoft.com/office/drawing/2014/main" id="{C98256BC-7999-406B-8245-41B827534D9A}"/>
                </a:ext>
              </a:extLst>
            </p:cNvPr>
            <p:cNvSpPr/>
            <p:nvPr/>
          </p:nvSpPr>
          <p:spPr>
            <a:xfrm>
              <a:off x="1700334" y="4487003"/>
              <a:ext cx="497357" cy="497357"/>
            </a:xfrm>
            <a:prstGeom prst="ellipse">
              <a:avLst/>
            </a:prstGeom>
            <a:gradFill>
              <a:gsLst>
                <a:gs pos="0">
                  <a:srgbClr val="F2DF6A"/>
                </a:gs>
                <a:gs pos="95000">
                  <a:srgbClr val="AB622C"/>
                </a:gs>
              </a:gsLst>
              <a:lin ang="2700000" scaled="0"/>
            </a:gradFill>
            <a:ln>
              <a:solidFill>
                <a:schemeClr val="bg1"/>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7" dirty="0">
                <a:cs typeface="+mn-ea"/>
                <a:sym typeface="+mn-lt"/>
              </a:endParaRPr>
            </a:p>
          </p:txBody>
        </p:sp>
        <p:sp>
          <p:nvSpPr>
            <p:cNvPr id="68" name="文本框 67">
              <a:extLst>
                <a:ext uri="{FF2B5EF4-FFF2-40B4-BE49-F238E27FC236}">
                  <a16:creationId xmlns="" xmlns:a16="http://schemas.microsoft.com/office/drawing/2014/main" id="{0B14177B-EAA2-4DB1-8C37-92506EFD802D}"/>
                </a:ext>
              </a:extLst>
            </p:cNvPr>
            <p:cNvSpPr txBox="1"/>
            <p:nvPr/>
          </p:nvSpPr>
          <p:spPr>
            <a:xfrm>
              <a:off x="1718702" y="4545218"/>
              <a:ext cx="471369" cy="318100"/>
            </a:xfrm>
            <a:prstGeom prst="rect">
              <a:avLst/>
            </a:prstGeom>
            <a:noFill/>
          </p:spPr>
          <p:txBody>
            <a:bodyPr wrap="square" rtlCol="0">
              <a:spAutoFit/>
            </a:bodyPr>
            <a:lstStyle/>
            <a:p>
              <a:pPr algn="ctr"/>
              <a:r>
                <a:rPr lang="en-US" altLang="zh-CN" sz="1467" dirty="0">
                  <a:solidFill>
                    <a:schemeClr val="bg1"/>
                  </a:solidFill>
                  <a:cs typeface="+mn-ea"/>
                  <a:sym typeface="+mn-lt"/>
                </a:rPr>
                <a:t>04</a:t>
              </a:r>
              <a:endParaRPr lang="zh-CN" altLang="en-US" sz="1467" dirty="0">
                <a:solidFill>
                  <a:schemeClr val="bg1"/>
                </a:solidFill>
                <a:cs typeface="+mn-ea"/>
                <a:sym typeface="+mn-lt"/>
              </a:endParaRPr>
            </a:p>
          </p:txBody>
        </p:sp>
      </p:grpSp>
      <p:sp>
        <p:nvSpPr>
          <p:cNvPr id="69" name="TextBox 47">
            <a:extLst>
              <a:ext uri="{FF2B5EF4-FFF2-40B4-BE49-F238E27FC236}">
                <a16:creationId xmlns="" xmlns:a16="http://schemas.microsoft.com/office/drawing/2014/main" id="{182712E3-9A25-45E9-BD04-D4C4923122C1}"/>
              </a:ext>
            </a:extLst>
          </p:cNvPr>
          <p:cNvSpPr txBox="1"/>
          <p:nvPr/>
        </p:nvSpPr>
        <p:spPr>
          <a:xfrm>
            <a:off x="9390166" y="5244738"/>
            <a:ext cx="2133944" cy="57778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200" dirty="0">
                <a:latin typeface="+mn-lt"/>
                <a:ea typeface="+mn-ea"/>
                <a:cs typeface="+mn-ea"/>
                <a:sym typeface="+mn-lt"/>
              </a:rPr>
              <a:t>点击此处添加内容</a:t>
            </a:r>
          </a:p>
          <a:p>
            <a:pPr>
              <a:lnSpc>
                <a:spcPts val="2000"/>
              </a:lnSpc>
            </a:pPr>
            <a:r>
              <a:rPr lang="zh-CN" altLang="en-US" sz="1200" dirty="0">
                <a:latin typeface="+mn-lt"/>
                <a:ea typeface="+mn-ea"/>
                <a:cs typeface="+mn-ea"/>
                <a:sym typeface="+mn-lt"/>
              </a:rPr>
              <a:t>点击此处添加内容</a:t>
            </a:r>
          </a:p>
        </p:txBody>
      </p:sp>
      <p:sp>
        <p:nvSpPr>
          <p:cNvPr id="70" name="TextBox 49">
            <a:extLst>
              <a:ext uri="{FF2B5EF4-FFF2-40B4-BE49-F238E27FC236}">
                <a16:creationId xmlns="" xmlns:a16="http://schemas.microsoft.com/office/drawing/2014/main" id="{C11D4A88-C2E6-4DD4-84BC-6AA7C731843F}"/>
              </a:ext>
            </a:extLst>
          </p:cNvPr>
          <p:cNvSpPr txBox="1"/>
          <p:nvPr/>
        </p:nvSpPr>
        <p:spPr>
          <a:xfrm>
            <a:off x="9390290" y="4944145"/>
            <a:ext cx="2477305" cy="338554"/>
          </a:xfrm>
          <a:prstGeom prst="rect">
            <a:avLst/>
          </a:prstGeom>
          <a:noFill/>
        </p:spPr>
        <p:txBody>
          <a:bodyPr wrap="square" rtlCol="0">
            <a:spAutoFit/>
          </a:bodyPr>
          <a:lstStyle/>
          <a:p>
            <a:r>
              <a:rPr lang="zh-CN" altLang="en-US" sz="1600" b="1" dirty="0">
                <a:solidFill>
                  <a:schemeClr val="tx1">
                    <a:lumMod val="75000"/>
                    <a:lumOff val="25000"/>
                  </a:schemeClr>
                </a:solidFill>
                <a:cs typeface="+mn-ea"/>
                <a:sym typeface="+mn-lt"/>
              </a:rPr>
              <a:t>项目详情</a:t>
            </a:r>
            <a:endParaRPr lang="zh-CN" altLang="zh-CN" sz="1600" b="1" dirty="0">
              <a:solidFill>
                <a:schemeClr val="tx1">
                  <a:lumMod val="75000"/>
                  <a:lumOff val="25000"/>
                </a:schemeClr>
              </a:solidFill>
              <a:cs typeface="+mn-ea"/>
              <a:sym typeface="+mn-lt"/>
            </a:endParaRPr>
          </a:p>
        </p:txBody>
      </p:sp>
      <p:sp>
        <p:nvSpPr>
          <p:cNvPr id="36" name="TextBox 55">
            <a:extLst>
              <a:ext uri="{FF2B5EF4-FFF2-40B4-BE49-F238E27FC236}">
                <a16:creationId xmlns="" xmlns:a16="http://schemas.microsoft.com/office/drawing/2014/main" id="{BA98FDFE-D6EA-470F-BAFE-B924F599C31D}"/>
              </a:ext>
            </a:extLst>
          </p:cNvPr>
          <p:cNvSpPr txBox="1"/>
          <p:nvPr/>
        </p:nvSpPr>
        <p:spPr>
          <a:xfrm>
            <a:off x="1186560" y="3219369"/>
            <a:ext cx="3947211" cy="784830"/>
          </a:xfrm>
          <a:prstGeom prst="rect">
            <a:avLst/>
          </a:prstGeom>
          <a:noFill/>
        </p:spPr>
        <p:txBody>
          <a:bodyPr wrap="square" rtlCol="0">
            <a:spAutoFit/>
          </a:bodyPr>
          <a:lstStyle>
            <a:defPPr>
              <a:defRPr lang="en-US"/>
            </a:defPPr>
            <a:lvl1pPr>
              <a:lnSpc>
                <a:spcPts val="3000"/>
              </a:lnSpc>
              <a:defRPr sz="1600">
                <a:solidFill>
                  <a:schemeClr val="tx1">
                    <a:lumMod val="85000"/>
                    <a:lumOff val="15000"/>
                  </a:schemeClr>
                </a:solidFill>
                <a:cs typeface="+mn-ea"/>
              </a:defRPr>
            </a:lvl1pPr>
          </a:lstStyle>
          <a:p>
            <a:pPr>
              <a:lnSpc>
                <a:spcPct val="150000"/>
              </a:lnSpc>
            </a:pPr>
            <a:r>
              <a:rPr lang="zh-CN" altLang="en-US" sz="1000" dirty="0">
                <a:solidFill>
                  <a:schemeClr val="tx1">
                    <a:lumMod val="50000"/>
                    <a:lumOff val="50000"/>
                  </a:schemeClr>
                </a:solidFill>
                <a:sym typeface="+mn-lt"/>
              </a:rPr>
              <a:t>点击输入简要文字解说，解说文字尽量概括精炼，不用多余的文字修饰简洁精准。点击输入简要文字解说，解说文字尽量概括精炼，不用多余的文字修饰，</a:t>
            </a:r>
          </a:p>
        </p:txBody>
      </p:sp>
    </p:spTree>
    <p:extLst>
      <p:ext uri="{BB962C8B-B14F-4D97-AF65-F5344CB8AC3E}">
        <p14:creationId xmlns:p14="http://schemas.microsoft.com/office/powerpoint/2010/main" val="380204502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checkerboard(across)">
                                      <p:cBhvr>
                                        <p:cTn id="7" dur="500"/>
                                        <p:tgtEl>
                                          <p:spTgt spid="4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0"/>
                                        </p:tgtEl>
                                        <p:attrNameLst>
                                          <p:attrName>ppt_y</p:attrName>
                                        </p:attrNameLst>
                                      </p:cBhvr>
                                      <p:tavLst>
                                        <p:tav tm="0">
                                          <p:val>
                                            <p:strVal val="#ppt_y"/>
                                          </p:val>
                                        </p:tav>
                                        <p:tav tm="100000">
                                          <p:val>
                                            <p:strVal val="#ppt_y"/>
                                          </p:val>
                                        </p:tav>
                                      </p:tavLst>
                                    </p:anim>
                                    <p:anim calcmode="lin" valueType="num">
                                      <p:cBhvr>
                                        <p:cTn id="13"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0"/>
                                        </p:tgtEl>
                                      </p:cBhvr>
                                    </p:animEffect>
                                  </p:childTnLst>
                                </p:cTn>
                              </p:par>
                            </p:childTnLst>
                          </p:cTn>
                        </p:par>
                        <p:par>
                          <p:cTn id="16" fill="hold">
                            <p:stCondLst>
                              <p:cond delay="1250"/>
                            </p:stCondLst>
                            <p:childTnLst>
                              <p:par>
                                <p:cTn id="17" presetID="53" presetClass="entr" presetSubtype="16" fill="hold" grpId="0" nodeType="afterEffect">
                                  <p:stCondLst>
                                    <p:cond delay="0"/>
                                  </p:stCondLst>
                                  <p:iterate type="wd">
                                    <p:tmPct val="10000"/>
                                  </p:iterate>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3650"/>
                            </p:stCondLst>
                            <p:childTnLst>
                              <p:par>
                                <p:cTn id="23" presetID="16" presetClass="entr" presetSubtype="21"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4150"/>
                            </p:stCondLst>
                            <p:childTnLst>
                              <p:par>
                                <p:cTn id="27" presetID="2" presetClass="entr" presetSubtype="2"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fill="hold"/>
                                        <p:tgtEl>
                                          <p:spTgt spid="51"/>
                                        </p:tgtEl>
                                        <p:attrNameLst>
                                          <p:attrName>ppt_x</p:attrName>
                                        </p:attrNameLst>
                                      </p:cBhvr>
                                      <p:tavLst>
                                        <p:tav tm="0">
                                          <p:val>
                                            <p:strVal val="1+#ppt_w/2"/>
                                          </p:val>
                                        </p:tav>
                                        <p:tav tm="100000">
                                          <p:val>
                                            <p:strVal val="#ppt_x"/>
                                          </p:val>
                                        </p:tav>
                                      </p:tavLst>
                                    </p:anim>
                                    <p:anim calcmode="lin" valueType="num">
                                      <p:cBhvr additive="base">
                                        <p:cTn id="30" dur="500" fill="hold"/>
                                        <p:tgtEl>
                                          <p:spTgt spid="5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500" fill="hold"/>
                                        <p:tgtEl>
                                          <p:spTgt spid="56"/>
                                        </p:tgtEl>
                                        <p:attrNameLst>
                                          <p:attrName>ppt_x</p:attrName>
                                        </p:attrNameLst>
                                      </p:cBhvr>
                                      <p:tavLst>
                                        <p:tav tm="0">
                                          <p:val>
                                            <p:strVal val="1+#ppt_w/2"/>
                                          </p:val>
                                        </p:tav>
                                        <p:tav tm="100000">
                                          <p:val>
                                            <p:strVal val="#ppt_x"/>
                                          </p:val>
                                        </p:tav>
                                      </p:tavLst>
                                    </p:anim>
                                    <p:anim calcmode="lin" valueType="num">
                                      <p:cBhvr additive="base">
                                        <p:cTn id="34" dur="500" fill="hold"/>
                                        <p:tgtEl>
                                          <p:spTgt spid="56"/>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additive="base">
                                        <p:cTn id="37" dur="500" fill="hold"/>
                                        <p:tgtEl>
                                          <p:spTgt spid="61"/>
                                        </p:tgtEl>
                                        <p:attrNameLst>
                                          <p:attrName>ppt_x</p:attrName>
                                        </p:attrNameLst>
                                      </p:cBhvr>
                                      <p:tavLst>
                                        <p:tav tm="0">
                                          <p:val>
                                            <p:strVal val="1+#ppt_w/2"/>
                                          </p:val>
                                        </p:tav>
                                        <p:tav tm="100000">
                                          <p:val>
                                            <p:strVal val="#ppt_x"/>
                                          </p:val>
                                        </p:tav>
                                      </p:tavLst>
                                    </p:anim>
                                    <p:anim calcmode="lin" valueType="num">
                                      <p:cBhvr additive="base">
                                        <p:cTn id="38" dur="500" fill="hold"/>
                                        <p:tgtEl>
                                          <p:spTgt spid="61"/>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 calcmode="lin" valueType="num">
                                      <p:cBhvr additive="base">
                                        <p:cTn id="41" dur="500" fill="hold"/>
                                        <p:tgtEl>
                                          <p:spTgt spid="66"/>
                                        </p:tgtEl>
                                        <p:attrNameLst>
                                          <p:attrName>ppt_x</p:attrName>
                                        </p:attrNameLst>
                                      </p:cBhvr>
                                      <p:tavLst>
                                        <p:tav tm="0">
                                          <p:val>
                                            <p:strVal val="1+#ppt_w/2"/>
                                          </p:val>
                                        </p:tav>
                                        <p:tav tm="100000">
                                          <p:val>
                                            <p:strVal val="#ppt_x"/>
                                          </p:val>
                                        </p:tav>
                                      </p:tavLst>
                                    </p:anim>
                                    <p:anim calcmode="lin" valueType="num">
                                      <p:cBhvr additive="base">
                                        <p:cTn id="42" dur="500" fill="hold"/>
                                        <p:tgtEl>
                                          <p:spTgt spid="66"/>
                                        </p:tgtEl>
                                        <p:attrNameLst>
                                          <p:attrName>ppt_y</p:attrName>
                                        </p:attrNameLst>
                                      </p:cBhvr>
                                      <p:tavLst>
                                        <p:tav tm="0">
                                          <p:val>
                                            <p:strVal val="#ppt_y"/>
                                          </p:val>
                                        </p:tav>
                                        <p:tav tm="100000">
                                          <p:val>
                                            <p:strVal val="#ppt_y"/>
                                          </p:val>
                                        </p:tav>
                                      </p:tavLst>
                                    </p:anim>
                                  </p:childTnLst>
                                </p:cTn>
                              </p:par>
                            </p:childTnLst>
                          </p:cTn>
                        </p:par>
                        <p:par>
                          <p:cTn id="43" fill="hold">
                            <p:stCondLst>
                              <p:cond delay="4650"/>
                            </p:stCondLst>
                            <p:childTnLst>
                              <p:par>
                                <p:cTn id="44" presetID="17" presetClass="entr" presetSubtype="8"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ppt_x</p:attrName>
                                        </p:attrNameLst>
                                      </p:cBhvr>
                                      <p:tavLst>
                                        <p:tav tm="0">
                                          <p:val>
                                            <p:strVal val="#ppt_x-#ppt_w/2"/>
                                          </p:val>
                                        </p:tav>
                                        <p:tav tm="100000">
                                          <p:val>
                                            <p:strVal val="#ppt_x"/>
                                          </p:val>
                                        </p:tav>
                                      </p:tavLst>
                                    </p:anim>
                                    <p:anim calcmode="lin" valueType="num">
                                      <p:cBhvr>
                                        <p:cTn id="47" dur="500" fill="hold"/>
                                        <p:tgtEl>
                                          <p:spTgt spid="42"/>
                                        </p:tgtEl>
                                        <p:attrNameLst>
                                          <p:attrName>ppt_y</p:attrName>
                                        </p:attrNameLst>
                                      </p:cBhvr>
                                      <p:tavLst>
                                        <p:tav tm="0">
                                          <p:val>
                                            <p:strVal val="#ppt_y"/>
                                          </p:val>
                                        </p:tav>
                                        <p:tav tm="100000">
                                          <p:val>
                                            <p:strVal val="#ppt_y"/>
                                          </p:val>
                                        </p:tav>
                                      </p:tavLst>
                                    </p:anim>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strVal val="#ppt_h"/>
                                          </p:val>
                                        </p:tav>
                                        <p:tav tm="100000">
                                          <p:val>
                                            <p:strVal val="#ppt_h"/>
                                          </p:val>
                                        </p:tav>
                                      </p:tavLst>
                                    </p:anim>
                                  </p:childTnLst>
                                </p:cTn>
                              </p:par>
                              <p:par>
                                <p:cTn id="50" presetID="17" presetClass="entr" presetSubtype="8"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ppt_x</p:attrName>
                                        </p:attrNameLst>
                                      </p:cBhvr>
                                      <p:tavLst>
                                        <p:tav tm="0">
                                          <p:val>
                                            <p:strVal val="#ppt_x-#ppt_w/2"/>
                                          </p:val>
                                        </p:tav>
                                        <p:tav tm="100000">
                                          <p:val>
                                            <p:strVal val="#ppt_x"/>
                                          </p:val>
                                        </p:tav>
                                      </p:tavLst>
                                    </p:anim>
                                    <p:anim calcmode="lin" valueType="num">
                                      <p:cBhvr>
                                        <p:cTn id="53" dur="500" fill="hold"/>
                                        <p:tgtEl>
                                          <p:spTgt spid="43"/>
                                        </p:tgtEl>
                                        <p:attrNameLst>
                                          <p:attrName>ppt_y</p:attrName>
                                        </p:attrNameLst>
                                      </p:cBhvr>
                                      <p:tavLst>
                                        <p:tav tm="0">
                                          <p:val>
                                            <p:strVal val="#ppt_y"/>
                                          </p:val>
                                        </p:tav>
                                        <p:tav tm="100000">
                                          <p:val>
                                            <p:strVal val="#ppt_y"/>
                                          </p:val>
                                        </p:tav>
                                      </p:tavLst>
                                    </p:anim>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strVal val="#ppt_h"/>
                                          </p:val>
                                        </p:tav>
                                        <p:tav tm="100000">
                                          <p:val>
                                            <p:strVal val="#ppt_h"/>
                                          </p:val>
                                        </p:tav>
                                      </p:tavLst>
                                    </p:anim>
                                  </p:childTnLst>
                                </p:cTn>
                              </p:par>
                              <p:par>
                                <p:cTn id="56" presetID="17"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p:cTn id="58" dur="500" fill="hold"/>
                                        <p:tgtEl>
                                          <p:spTgt spid="44"/>
                                        </p:tgtEl>
                                        <p:attrNameLst>
                                          <p:attrName>ppt_x</p:attrName>
                                        </p:attrNameLst>
                                      </p:cBhvr>
                                      <p:tavLst>
                                        <p:tav tm="0">
                                          <p:val>
                                            <p:strVal val="#ppt_x-#ppt_w/2"/>
                                          </p:val>
                                        </p:tav>
                                        <p:tav tm="100000">
                                          <p:val>
                                            <p:strVal val="#ppt_x"/>
                                          </p:val>
                                        </p:tav>
                                      </p:tavLst>
                                    </p:anim>
                                    <p:anim calcmode="lin" valueType="num">
                                      <p:cBhvr>
                                        <p:cTn id="59" dur="500" fill="hold"/>
                                        <p:tgtEl>
                                          <p:spTgt spid="44"/>
                                        </p:tgtEl>
                                        <p:attrNameLst>
                                          <p:attrName>ppt_y</p:attrName>
                                        </p:attrNameLst>
                                      </p:cBhvr>
                                      <p:tavLst>
                                        <p:tav tm="0">
                                          <p:val>
                                            <p:strVal val="#ppt_y"/>
                                          </p:val>
                                        </p:tav>
                                        <p:tav tm="100000">
                                          <p:val>
                                            <p:strVal val="#ppt_y"/>
                                          </p:val>
                                        </p:tav>
                                      </p:tavLst>
                                    </p:anim>
                                    <p:anim calcmode="lin" valueType="num">
                                      <p:cBhvr>
                                        <p:cTn id="60" dur="500" fill="hold"/>
                                        <p:tgtEl>
                                          <p:spTgt spid="44"/>
                                        </p:tgtEl>
                                        <p:attrNameLst>
                                          <p:attrName>ppt_w</p:attrName>
                                        </p:attrNameLst>
                                      </p:cBhvr>
                                      <p:tavLst>
                                        <p:tav tm="0">
                                          <p:val>
                                            <p:fltVal val="0"/>
                                          </p:val>
                                        </p:tav>
                                        <p:tav tm="100000">
                                          <p:val>
                                            <p:strVal val="#ppt_w"/>
                                          </p:val>
                                        </p:tav>
                                      </p:tavLst>
                                    </p:anim>
                                    <p:anim calcmode="lin" valueType="num">
                                      <p:cBhvr>
                                        <p:cTn id="61" dur="500" fill="hold"/>
                                        <p:tgtEl>
                                          <p:spTgt spid="44"/>
                                        </p:tgtEl>
                                        <p:attrNameLst>
                                          <p:attrName>ppt_h</p:attrName>
                                        </p:attrNameLst>
                                      </p:cBhvr>
                                      <p:tavLst>
                                        <p:tav tm="0">
                                          <p:val>
                                            <p:strVal val="#ppt_h"/>
                                          </p:val>
                                        </p:tav>
                                        <p:tav tm="100000">
                                          <p:val>
                                            <p:strVal val="#ppt_h"/>
                                          </p:val>
                                        </p:tav>
                                      </p:tavLst>
                                    </p:anim>
                                  </p:childTnLst>
                                </p:cTn>
                              </p:par>
                              <p:par>
                                <p:cTn id="62" presetID="17" presetClass="entr" presetSubtype="8"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ppt_x</p:attrName>
                                        </p:attrNameLst>
                                      </p:cBhvr>
                                      <p:tavLst>
                                        <p:tav tm="0">
                                          <p:val>
                                            <p:strVal val="#ppt_x-#ppt_w/2"/>
                                          </p:val>
                                        </p:tav>
                                        <p:tav tm="100000">
                                          <p:val>
                                            <p:strVal val="#ppt_x"/>
                                          </p:val>
                                        </p:tav>
                                      </p:tavLst>
                                    </p:anim>
                                    <p:anim calcmode="lin" valueType="num">
                                      <p:cBhvr>
                                        <p:cTn id="65" dur="500" fill="hold"/>
                                        <p:tgtEl>
                                          <p:spTgt spid="45"/>
                                        </p:tgtEl>
                                        <p:attrNameLst>
                                          <p:attrName>ppt_y</p:attrName>
                                        </p:attrNameLst>
                                      </p:cBhvr>
                                      <p:tavLst>
                                        <p:tav tm="0">
                                          <p:val>
                                            <p:strVal val="#ppt_y"/>
                                          </p:val>
                                        </p:tav>
                                        <p:tav tm="100000">
                                          <p:val>
                                            <p:strVal val="#ppt_y"/>
                                          </p:val>
                                        </p:tav>
                                      </p:tavLst>
                                    </p:anim>
                                    <p:anim calcmode="lin" valueType="num">
                                      <p:cBhvr>
                                        <p:cTn id="66" dur="500" fill="hold"/>
                                        <p:tgtEl>
                                          <p:spTgt spid="45"/>
                                        </p:tgtEl>
                                        <p:attrNameLst>
                                          <p:attrName>ppt_w</p:attrName>
                                        </p:attrNameLst>
                                      </p:cBhvr>
                                      <p:tavLst>
                                        <p:tav tm="0">
                                          <p:val>
                                            <p:fltVal val="0"/>
                                          </p:val>
                                        </p:tav>
                                        <p:tav tm="100000">
                                          <p:val>
                                            <p:strVal val="#ppt_w"/>
                                          </p:val>
                                        </p:tav>
                                      </p:tavLst>
                                    </p:anim>
                                    <p:anim calcmode="lin" valueType="num">
                                      <p:cBhvr>
                                        <p:cTn id="67" dur="500" fill="hold"/>
                                        <p:tgtEl>
                                          <p:spTgt spid="45"/>
                                        </p:tgtEl>
                                        <p:attrNameLst>
                                          <p:attrName>ppt_h</p:attrName>
                                        </p:attrNameLst>
                                      </p:cBhvr>
                                      <p:tavLst>
                                        <p:tav tm="0">
                                          <p:val>
                                            <p:strVal val="#ppt_h"/>
                                          </p:val>
                                        </p:tav>
                                        <p:tav tm="100000">
                                          <p:val>
                                            <p:strVal val="#ppt_h"/>
                                          </p:val>
                                        </p:tav>
                                      </p:tavLst>
                                    </p:anim>
                                  </p:childTnLst>
                                </p:cTn>
                              </p:par>
                            </p:childTnLst>
                          </p:cTn>
                        </p:par>
                        <p:par>
                          <p:cTn id="68" fill="hold">
                            <p:stCondLst>
                              <p:cond delay="5150"/>
                            </p:stCondLst>
                            <p:childTnLst>
                              <p:par>
                                <p:cTn id="69" presetID="42" presetClass="entr" presetSubtype="0"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500"/>
                                        <p:tgtEl>
                                          <p:spTgt spid="55"/>
                                        </p:tgtEl>
                                      </p:cBhvr>
                                    </p:animEffect>
                                    <p:anim calcmode="lin" valueType="num">
                                      <p:cBhvr>
                                        <p:cTn id="72" dur="500" fill="hold"/>
                                        <p:tgtEl>
                                          <p:spTgt spid="55"/>
                                        </p:tgtEl>
                                        <p:attrNameLst>
                                          <p:attrName>ppt_x</p:attrName>
                                        </p:attrNameLst>
                                      </p:cBhvr>
                                      <p:tavLst>
                                        <p:tav tm="0">
                                          <p:val>
                                            <p:strVal val="#ppt_x"/>
                                          </p:val>
                                        </p:tav>
                                        <p:tav tm="100000">
                                          <p:val>
                                            <p:strVal val="#ppt_x"/>
                                          </p:val>
                                        </p:tav>
                                      </p:tavLst>
                                    </p:anim>
                                    <p:anim calcmode="lin" valueType="num">
                                      <p:cBhvr>
                                        <p:cTn id="73" dur="500" fill="hold"/>
                                        <p:tgtEl>
                                          <p:spTgt spid="5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500"/>
                                        <p:tgtEl>
                                          <p:spTgt spid="54"/>
                                        </p:tgtEl>
                                      </p:cBhvr>
                                    </p:animEffect>
                                    <p:anim calcmode="lin" valueType="num">
                                      <p:cBhvr>
                                        <p:cTn id="77" dur="500" fill="hold"/>
                                        <p:tgtEl>
                                          <p:spTgt spid="54"/>
                                        </p:tgtEl>
                                        <p:attrNameLst>
                                          <p:attrName>ppt_x</p:attrName>
                                        </p:attrNameLst>
                                      </p:cBhvr>
                                      <p:tavLst>
                                        <p:tav tm="0">
                                          <p:val>
                                            <p:strVal val="#ppt_x"/>
                                          </p:val>
                                        </p:tav>
                                        <p:tav tm="100000">
                                          <p:val>
                                            <p:strVal val="#ppt_x"/>
                                          </p:val>
                                        </p:tav>
                                      </p:tavLst>
                                    </p:anim>
                                    <p:anim calcmode="lin" valueType="num">
                                      <p:cBhvr>
                                        <p:cTn id="78" dur="500" fill="hold"/>
                                        <p:tgtEl>
                                          <p:spTgt spid="5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500"/>
                                        <p:tgtEl>
                                          <p:spTgt spid="60"/>
                                        </p:tgtEl>
                                      </p:cBhvr>
                                    </p:animEffect>
                                    <p:anim calcmode="lin" valueType="num">
                                      <p:cBhvr>
                                        <p:cTn id="82" dur="500" fill="hold"/>
                                        <p:tgtEl>
                                          <p:spTgt spid="60"/>
                                        </p:tgtEl>
                                        <p:attrNameLst>
                                          <p:attrName>ppt_x</p:attrName>
                                        </p:attrNameLst>
                                      </p:cBhvr>
                                      <p:tavLst>
                                        <p:tav tm="0">
                                          <p:val>
                                            <p:strVal val="#ppt_x"/>
                                          </p:val>
                                        </p:tav>
                                        <p:tav tm="100000">
                                          <p:val>
                                            <p:strVal val="#ppt_x"/>
                                          </p:val>
                                        </p:tav>
                                      </p:tavLst>
                                    </p:anim>
                                    <p:anim calcmode="lin" valueType="num">
                                      <p:cBhvr>
                                        <p:cTn id="83" dur="500" fill="hold"/>
                                        <p:tgtEl>
                                          <p:spTgt spid="60"/>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fade">
                                      <p:cBhvr>
                                        <p:cTn id="86" dur="500"/>
                                        <p:tgtEl>
                                          <p:spTgt spid="59"/>
                                        </p:tgtEl>
                                      </p:cBhvr>
                                    </p:animEffect>
                                    <p:anim calcmode="lin" valueType="num">
                                      <p:cBhvr>
                                        <p:cTn id="87" dur="500" fill="hold"/>
                                        <p:tgtEl>
                                          <p:spTgt spid="59"/>
                                        </p:tgtEl>
                                        <p:attrNameLst>
                                          <p:attrName>ppt_x</p:attrName>
                                        </p:attrNameLst>
                                      </p:cBhvr>
                                      <p:tavLst>
                                        <p:tav tm="0">
                                          <p:val>
                                            <p:strVal val="#ppt_x"/>
                                          </p:val>
                                        </p:tav>
                                        <p:tav tm="100000">
                                          <p:val>
                                            <p:strVal val="#ppt_x"/>
                                          </p:val>
                                        </p:tav>
                                      </p:tavLst>
                                    </p:anim>
                                    <p:anim calcmode="lin" valueType="num">
                                      <p:cBhvr>
                                        <p:cTn id="88" dur="500" fill="hold"/>
                                        <p:tgtEl>
                                          <p:spTgt spid="5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fade">
                                      <p:cBhvr>
                                        <p:cTn id="91" dur="500"/>
                                        <p:tgtEl>
                                          <p:spTgt spid="65"/>
                                        </p:tgtEl>
                                      </p:cBhvr>
                                    </p:animEffect>
                                    <p:anim calcmode="lin" valueType="num">
                                      <p:cBhvr>
                                        <p:cTn id="92" dur="500" fill="hold"/>
                                        <p:tgtEl>
                                          <p:spTgt spid="65"/>
                                        </p:tgtEl>
                                        <p:attrNameLst>
                                          <p:attrName>ppt_x</p:attrName>
                                        </p:attrNameLst>
                                      </p:cBhvr>
                                      <p:tavLst>
                                        <p:tav tm="0">
                                          <p:val>
                                            <p:strVal val="#ppt_x"/>
                                          </p:val>
                                        </p:tav>
                                        <p:tav tm="100000">
                                          <p:val>
                                            <p:strVal val="#ppt_x"/>
                                          </p:val>
                                        </p:tav>
                                      </p:tavLst>
                                    </p:anim>
                                    <p:anim calcmode="lin" valueType="num">
                                      <p:cBhvr>
                                        <p:cTn id="93" dur="500" fill="hold"/>
                                        <p:tgtEl>
                                          <p:spTgt spid="6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fade">
                                      <p:cBhvr>
                                        <p:cTn id="96" dur="500"/>
                                        <p:tgtEl>
                                          <p:spTgt spid="64"/>
                                        </p:tgtEl>
                                      </p:cBhvr>
                                    </p:animEffect>
                                    <p:anim calcmode="lin" valueType="num">
                                      <p:cBhvr>
                                        <p:cTn id="97" dur="500" fill="hold"/>
                                        <p:tgtEl>
                                          <p:spTgt spid="64"/>
                                        </p:tgtEl>
                                        <p:attrNameLst>
                                          <p:attrName>ppt_x</p:attrName>
                                        </p:attrNameLst>
                                      </p:cBhvr>
                                      <p:tavLst>
                                        <p:tav tm="0">
                                          <p:val>
                                            <p:strVal val="#ppt_x"/>
                                          </p:val>
                                        </p:tav>
                                        <p:tav tm="100000">
                                          <p:val>
                                            <p:strVal val="#ppt_x"/>
                                          </p:val>
                                        </p:tav>
                                      </p:tavLst>
                                    </p:anim>
                                    <p:anim calcmode="lin" valueType="num">
                                      <p:cBhvr>
                                        <p:cTn id="98" dur="500" fill="hold"/>
                                        <p:tgtEl>
                                          <p:spTgt spid="64"/>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70"/>
                                        </p:tgtEl>
                                        <p:attrNameLst>
                                          <p:attrName>style.visibility</p:attrName>
                                        </p:attrNameLst>
                                      </p:cBhvr>
                                      <p:to>
                                        <p:strVal val="visible"/>
                                      </p:to>
                                    </p:set>
                                    <p:animEffect transition="in" filter="fade">
                                      <p:cBhvr>
                                        <p:cTn id="101" dur="500"/>
                                        <p:tgtEl>
                                          <p:spTgt spid="70"/>
                                        </p:tgtEl>
                                      </p:cBhvr>
                                    </p:animEffect>
                                    <p:anim calcmode="lin" valueType="num">
                                      <p:cBhvr>
                                        <p:cTn id="102" dur="500" fill="hold"/>
                                        <p:tgtEl>
                                          <p:spTgt spid="70"/>
                                        </p:tgtEl>
                                        <p:attrNameLst>
                                          <p:attrName>ppt_x</p:attrName>
                                        </p:attrNameLst>
                                      </p:cBhvr>
                                      <p:tavLst>
                                        <p:tav tm="0">
                                          <p:val>
                                            <p:strVal val="#ppt_x"/>
                                          </p:val>
                                        </p:tav>
                                        <p:tav tm="100000">
                                          <p:val>
                                            <p:strVal val="#ppt_x"/>
                                          </p:val>
                                        </p:tav>
                                      </p:tavLst>
                                    </p:anim>
                                    <p:anim calcmode="lin" valueType="num">
                                      <p:cBhvr>
                                        <p:cTn id="103" dur="500" fill="hold"/>
                                        <p:tgtEl>
                                          <p:spTgt spid="70"/>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69"/>
                                        </p:tgtEl>
                                        <p:attrNameLst>
                                          <p:attrName>style.visibility</p:attrName>
                                        </p:attrNameLst>
                                      </p:cBhvr>
                                      <p:to>
                                        <p:strVal val="visible"/>
                                      </p:to>
                                    </p:set>
                                    <p:animEffect transition="in" filter="fade">
                                      <p:cBhvr>
                                        <p:cTn id="106" dur="500"/>
                                        <p:tgtEl>
                                          <p:spTgt spid="69"/>
                                        </p:tgtEl>
                                      </p:cBhvr>
                                    </p:animEffect>
                                    <p:anim calcmode="lin" valueType="num">
                                      <p:cBhvr>
                                        <p:cTn id="107" dur="500" fill="hold"/>
                                        <p:tgtEl>
                                          <p:spTgt spid="69"/>
                                        </p:tgtEl>
                                        <p:attrNameLst>
                                          <p:attrName>ppt_x</p:attrName>
                                        </p:attrNameLst>
                                      </p:cBhvr>
                                      <p:tavLst>
                                        <p:tav tm="0">
                                          <p:val>
                                            <p:strVal val="#ppt_x"/>
                                          </p:val>
                                        </p:tav>
                                        <p:tav tm="100000">
                                          <p:val>
                                            <p:strVal val="#ppt_x"/>
                                          </p:val>
                                        </p:tav>
                                      </p:tavLst>
                                    </p:anim>
                                    <p:anim calcmode="lin" valueType="num">
                                      <p:cBhvr>
                                        <p:cTn id="108" dur="500" fill="hold"/>
                                        <p:tgtEl>
                                          <p:spTgt spid="69"/>
                                        </p:tgtEl>
                                        <p:attrNameLst>
                                          <p:attrName>ppt_y</p:attrName>
                                        </p:attrNameLst>
                                      </p:cBhvr>
                                      <p:tavLst>
                                        <p:tav tm="0">
                                          <p:val>
                                            <p:strVal val="#ppt_y+.1"/>
                                          </p:val>
                                        </p:tav>
                                        <p:tav tm="100000">
                                          <p:val>
                                            <p:strVal val="#ppt_y"/>
                                          </p:val>
                                        </p:tav>
                                      </p:tavLst>
                                    </p:anim>
                                  </p:childTnLst>
                                </p:cTn>
                              </p:par>
                            </p:childTnLst>
                          </p:cTn>
                        </p:par>
                        <p:par>
                          <p:cTn id="109" fill="hold">
                            <p:stCondLst>
                              <p:cond delay="5650"/>
                            </p:stCondLst>
                            <p:childTnLst>
                              <p:par>
                                <p:cTn id="110" presetID="53" presetClass="entr" presetSubtype="16" fill="hold" grpId="0" nodeType="afterEffect">
                                  <p:stCondLst>
                                    <p:cond delay="0"/>
                                  </p:stCondLst>
                                  <p:iterate type="wd">
                                    <p:tmPct val="10000"/>
                                  </p:iterate>
                                  <p:childTnLst>
                                    <p:set>
                                      <p:cBhvr>
                                        <p:cTn id="111" dur="1" fill="hold">
                                          <p:stCondLst>
                                            <p:cond delay="0"/>
                                          </p:stCondLst>
                                        </p:cTn>
                                        <p:tgtEl>
                                          <p:spTgt spid="36"/>
                                        </p:tgtEl>
                                        <p:attrNameLst>
                                          <p:attrName>style.visibility</p:attrName>
                                        </p:attrNameLst>
                                      </p:cBhvr>
                                      <p:to>
                                        <p:strVal val="visible"/>
                                      </p:to>
                                    </p:set>
                                    <p:anim calcmode="lin" valueType="num">
                                      <p:cBhvr>
                                        <p:cTn id="112" dur="500" fill="hold"/>
                                        <p:tgtEl>
                                          <p:spTgt spid="36"/>
                                        </p:tgtEl>
                                        <p:attrNameLst>
                                          <p:attrName>ppt_w</p:attrName>
                                        </p:attrNameLst>
                                      </p:cBhvr>
                                      <p:tavLst>
                                        <p:tav tm="0">
                                          <p:val>
                                            <p:fltVal val="0"/>
                                          </p:val>
                                        </p:tav>
                                        <p:tav tm="100000">
                                          <p:val>
                                            <p:strVal val="#ppt_w"/>
                                          </p:val>
                                        </p:tav>
                                      </p:tavLst>
                                    </p:anim>
                                    <p:anim calcmode="lin" valueType="num">
                                      <p:cBhvr>
                                        <p:cTn id="113" dur="500" fill="hold"/>
                                        <p:tgtEl>
                                          <p:spTgt spid="36"/>
                                        </p:tgtEl>
                                        <p:attrNameLst>
                                          <p:attrName>ppt_h</p:attrName>
                                        </p:attrNameLst>
                                      </p:cBhvr>
                                      <p:tavLst>
                                        <p:tav tm="0">
                                          <p:val>
                                            <p:fltVal val="0"/>
                                          </p:val>
                                        </p:tav>
                                        <p:tav tm="100000">
                                          <p:val>
                                            <p:strVal val="#ppt_h"/>
                                          </p:val>
                                        </p:tav>
                                      </p:tavLst>
                                    </p:anim>
                                    <p:animEffect transition="in" filter="fade">
                                      <p:cBhvr>
                                        <p:cTn id="11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animBg="1"/>
      <p:bldP spid="43" grpId="0" animBg="1"/>
      <p:bldP spid="44" grpId="0" animBg="1"/>
      <p:bldP spid="45" grpId="0" animBg="1"/>
      <p:bldP spid="54" grpId="0"/>
      <p:bldP spid="55" grpId="0"/>
      <p:bldP spid="59" grpId="0"/>
      <p:bldP spid="60" grpId="0"/>
      <p:bldP spid="64" grpId="0"/>
      <p:bldP spid="65" grpId="0"/>
      <p:bldP spid="69" grpId="0"/>
      <p:bldP spid="70"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3tgyo40">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TotalTime>
  <Words>3426</Words>
  <Application>Microsoft Office PowerPoint</Application>
  <PresentationFormat>宽屏</PresentationFormat>
  <Paragraphs>343</Paragraphs>
  <Slides>34</Slides>
  <Notes>25</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34</vt:i4>
      </vt:variant>
    </vt:vector>
  </HeadingPairs>
  <TitlesOfParts>
    <vt:vector size="49" baseType="lpstr">
      <vt:lpstr>Helvetica Neue Light</vt:lpstr>
      <vt:lpstr>Meiryo</vt:lpstr>
      <vt:lpstr>思源黑体</vt:lpstr>
      <vt:lpstr>思源宋体 CN Heavy</vt:lpstr>
      <vt:lpstr>宋体</vt:lpstr>
      <vt:lpstr>微软雅黑</vt:lpstr>
      <vt:lpstr>字魂105号-简雅黑</vt:lpstr>
      <vt:lpstr>Arial</vt:lpstr>
      <vt:lpstr>Calibri</vt:lpstr>
      <vt:lpstr>Calibri Light</vt:lpstr>
      <vt:lpstr>Helvetica</vt:lpstr>
      <vt:lpstr>Segoe UI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67</cp:revision>
  <dcterms:created xsi:type="dcterms:W3CDTF">2022-07-26T12:18:08Z</dcterms:created>
  <dcterms:modified xsi:type="dcterms:W3CDTF">2022-10-25T09:55:09Z</dcterms:modified>
</cp:coreProperties>
</file>