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18"/>
  </p:notesMasterIdLst>
  <p:sldIdLst>
    <p:sldId id="258" r:id="rId3"/>
    <p:sldId id="275" r:id="rId4"/>
    <p:sldId id="260" r:id="rId5"/>
    <p:sldId id="262" r:id="rId6"/>
    <p:sldId id="281" r:id="rId7"/>
    <p:sldId id="263" r:id="rId8"/>
    <p:sldId id="269" r:id="rId9"/>
    <p:sldId id="282" r:id="rId10"/>
    <p:sldId id="264" r:id="rId11"/>
    <p:sldId id="283" r:id="rId12"/>
    <p:sldId id="271" r:id="rId13"/>
    <p:sldId id="267" r:id="rId14"/>
    <p:sldId id="259" r:id="rId15"/>
    <p:sldId id="276" r:id="rId16"/>
    <p:sldId id="284"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92C0"/>
    <a:srgbClr val="48A2A0"/>
    <a:srgbClr val="A4D6D5"/>
    <a:srgbClr val="B0C4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3" autoAdjust="0"/>
    <p:restoredTop sz="94660"/>
  </p:normalViewPr>
  <p:slideViewPr>
    <p:cSldViewPr snapToGrid="0" showGuides="1">
      <p:cViewPr varScale="1">
        <p:scale>
          <a:sx n="113" d="100"/>
          <a:sy n="113" d="100"/>
        </p:scale>
        <p:origin x="342" y="96"/>
      </p:cViewPr>
      <p:guideLst>
        <p:guide pos="3840"/>
        <p:guide orient="horz" pos="216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bg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7AA-45DB-A179-66CAAAED249F}"/>
            </c:ext>
          </c:extLst>
        </c:ser>
        <c:ser>
          <c:idx val="1"/>
          <c:order val="1"/>
          <c:tx>
            <c:strRef>
              <c:f>Sheet1!$C$1</c:f>
              <c:strCache>
                <c:ptCount val="1"/>
                <c:pt idx="0">
                  <c:v>系列 2</c:v>
                </c:pt>
              </c:strCache>
            </c:strRef>
          </c:tx>
          <c:spPr>
            <a:solidFill>
              <a:srgbClr val="6C92C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7AA-45DB-A179-66CAAAED249F}"/>
            </c:ext>
          </c:extLst>
        </c:ser>
        <c:ser>
          <c:idx val="2"/>
          <c:order val="2"/>
          <c:tx>
            <c:strRef>
              <c:f>Sheet1!$D$1</c:f>
              <c:strCache>
                <c:ptCount val="1"/>
                <c:pt idx="0">
                  <c:v>系列 3</c:v>
                </c:pt>
              </c:strCache>
            </c:strRef>
          </c:tx>
          <c:spPr>
            <a:solidFill>
              <a:srgbClr val="B0C4DD"/>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7AA-45DB-A179-66CAAAED249F}"/>
            </c:ext>
          </c:extLst>
        </c:ser>
        <c:dLbls>
          <c:showLegendKey val="0"/>
          <c:showVal val="0"/>
          <c:showCatName val="0"/>
          <c:showSerName val="0"/>
          <c:showPercent val="0"/>
          <c:showBubbleSize val="0"/>
        </c:dLbls>
        <c:gapWidth val="219"/>
        <c:axId val="1375573280"/>
        <c:axId val="1375578720"/>
      </c:barChart>
      <c:catAx>
        <c:axId val="1375573280"/>
        <c:scaling>
          <c:orientation val="minMax"/>
        </c:scaling>
        <c:delete val="1"/>
        <c:axPos val="b"/>
        <c:numFmt formatCode="General" sourceLinked="1"/>
        <c:majorTickMark val="out"/>
        <c:minorTickMark val="none"/>
        <c:tickLblPos val="nextTo"/>
        <c:crossAx val="1375578720"/>
        <c:crosses val="autoZero"/>
        <c:auto val="1"/>
        <c:lblAlgn val="ctr"/>
        <c:lblOffset val="100"/>
        <c:noMultiLvlLbl val="0"/>
      </c:catAx>
      <c:valAx>
        <c:axId val="1375578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375573280"/>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09EA2A-4C48-4C61-B30A-DAB1A3E93B21}"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B31000-9408-426B-B873-D4C066E48AF8}" type="slidenum">
              <a:rPr lang="zh-CN" altLang="en-US" smtClean="0"/>
              <a:t>‹#›</a:t>
            </a:fld>
            <a:endParaRPr lang="zh-CN" altLang="en-US"/>
          </a:p>
        </p:txBody>
      </p:sp>
    </p:spTree>
    <p:extLst>
      <p:ext uri="{BB962C8B-B14F-4D97-AF65-F5344CB8AC3E}">
        <p14:creationId xmlns:p14="http://schemas.microsoft.com/office/powerpoint/2010/main" val="3643439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7219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6893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7126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2607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737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2786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3843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8594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6885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764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860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3311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6786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34333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t="-6000" b="-6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9257140"/>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935514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734344" y="2903221"/>
            <a:ext cx="6723315" cy="1200329"/>
          </a:xfrm>
          <a:prstGeom prst="rect">
            <a:avLst/>
          </a:prstGeom>
          <a:noFill/>
        </p:spPr>
        <p:txBody>
          <a:bodyPr wrap="none" rtlCol="0">
            <a:spAutoFit/>
          </a:bodyPr>
          <a:lstStyle/>
          <a:p>
            <a:pPr algn="ctr"/>
            <a:r>
              <a:rPr lang="en-US" altLang="zh-CN" sz="7200" dirty="0">
                <a:solidFill>
                  <a:schemeClr val="tx1">
                    <a:lumMod val="65000"/>
                    <a:lumOff val="35000"/>
                  </a:schemeClr>
                </a:solidFill>
                <a:latin typeface="Impact" panose="020B0806030902050204" pitchFamily="34" charset="0"/>
                <a:cs typeface="+mn-ea"/>
                <a:sym typeface="+mn-lt"/>
              </a:rPr>
              <a:t>BUSINESS</a:t>
            </a:r>
            <a:r>
              <a:rPr lang="en-US" altLang="zh-CN" sz="7200" dirty="0">
                <a:solidFill>
                  <a:srgbClr val="48A2A0"/>
                </a:solidFill>
                <a:latin typeface="Impact" panose="020B0806030902050204" pitchFamily="34" charset="0"/>
                <a:cs typeface="+mn-ea"/>
                <a:sym typeface="+mn-lt"/>
              </a:rPr>
              <a:t> REPORT</a:t>
            </a:r>
            <a:endParaRPr lang="zh-CN" altLang="en-US" sz="7200" dirty="0">
              <a:solidFill>
                <a:srgbClr val="48A2A0"/>
              </a:solidFill>
              <a:latin typeface="Impact" panose="020B0806030902050204" pitchFamily="34" charset="0"/>
              <a:cs typeface="+mn-ea"/>
              <a:sym typeface="+mn-lt"/>
            </a:endParaRPr>
          </a:p>
        </p:txBody>
      </p:sp>
      <p:sp>
        <p:nvSpPr>
          <p:cNvPr id="10" name="矩形 9"/>
          <p:cNvSpPr/>
          <p:nvPr/>
        </p:nvSpPr>
        <p:spPr>
          <a:xfrm>
            <a:off x="4924845" y="1829482"/>
            <a:ext cx="2342308" cy="1323439"/>
          </a:xfrm>
          <a:prstGeom prst="rect">
            <a:avLst/>
          </a:prstGeom>
        </p:spPr>
        <p:txBody>
          <a:bodyPr wrap="none">
            <a:spAutoFit/>
          </a:bodyPr>
          <a:lstStyle/>
          <a:p>
            <a:pPr algn="ctr"/>
            <a:r>
              <a:rPr lang="en-US" altLang="zh-CN" sz="8000" dirty="0" smtClean="0">
                <a:solidFill>
                  <a:schemeClr val="tx1">
                    <a:lumMod val="65000"/>
                    <a:lumOff val="35000"/>
                  </a:schemeClr>
                </a:solidFill>
                <a:latin typeface="Impact" panose="020B0806030902050204" pitchFamily="34" charset="0"/>
                <a:cs typeface="+mn-ea"/>
                <a:sym typeface="+mn-lt"/>
              </a:rPr>
              <a:t>2030</a:t>
            </a:r>
            <a:endParaRPr lang="zh-CN" altLang="en-US" sz="8000" dirty="0">
              <a:solidFill>
                <a:schemeClr val="tx1">
                  <a:lumMod val="65000"/>
                  <a:lumOff val="35000"/>
                </a:schemeClr>
              </a:solidFill>
              <a:latin typeface="Impact" panose="020B0806030902050204" pitchFamily="34" charset="0"/>
              <a:cs typeface="+mn-ea"/>
              <a:sym typeface="+mn-lt"/>
            </a:endParaRPr>
          </a:p>
        </p:txBody>
      </p:sp>
      <p:sp>
        <p:nvSpPr>
          <p:cNvPr id="13" name="文本框 12"/>
          <p:cNvSpPr txBox="1"/>
          <p:nvPr/>
        </p:nvSpPr>
        <p:spPr>
          <a:xfrm>
            <a:off x="3078866" y="4057017"/>
            <a:ext cx="6034267" cy="461665"/>
          </a:xfrm>
          <a:prstGeom prst="rect">
            <a:avLst/>
          </a:prstGeom>
          <a:noFill/>
        </p:spPr>
        <p:txBody>
          <a:bodyPr wrap="square" rtlCol="0">
            <a:spAutoFit/>
          </a:bodyPr>
          <a:lstStyle/>
          <a:p>
            <a:pPr algn="ctr"/>
            <a:r>
              <a:rPr lang="en-US" altLang="zh-CN" sz="1200" dirty="0">
                <a:solidFill>
                  <a:schemeClr val="tx1">
                    <a:lumMod val="65000"/>
                    <a:lumOff val="35000"/>
                  </a:schemeClr>
                </a:solidFill>
                <a:cs typeface="+mn-ea"/>
                <a:sym typeface="+mn-lt"/>
              </a:rPr>
              <a:t>Curabitur vitae magna ligula. Sed dictum </a:t>
            </a:r>
            <a:endParaRPr lang="en-US" altLang="zh-CN" sz="1200" dirty="0" smtClean="0">
              <a:solidFill>
                <a:schemeClr val="tx1">
                  <a:lumMod val="65000"/>
                  <a:lumOff val="35000"/>
                </a:schemeClr>
              </a:solidFill>
              <a:cs typeface="+mn-ea"/>
              <a:sym typeface="+mn-lt"/>
            </a:endParaRPr>
          </a:p>
          <a:p>
            <a:pPr algn="ctr"/>
            <a:r>
              <a:rPr lang="en-US" altLang="zh-CN" sz="1200" dirty="0" smtClean="0">
                <a:solidFill>
                  <a:schemeClr val="tx1">
                    <a:lumMod val="65000"/>
                    <a:lumOff val="35000"/>
                  </a:schemeClr>
                </a:solidFill>
                <a:cs typeface="+mn-ea"/>
                <a:sym typeface="+mn-lt"/>
              </a:rPr>
              <a:t>finibus </a:t>
            </a:r>
            <a:r>
              <a:rPr lang="en-US" altLang="zh-CN" sz="1200" dirty="0">
                <a:solidFill>
                  <a:schemeClr val="tx1">
                    <a:lumMod val="65000"/>
                    <a:lumOff val="35000"/>
                  </a:schemeClr>
                </a:solidFill>
                <a:cs typeface="+mn-ea"/>
                <a:sym typeface="+mn-lt"/>
              </a:rPr>
              <a:t>vitae nunc egestas.</a:t>
            </a:r>
            <a:endParaRPr lang="zh-CN" altLang="en-US" sz="1200" dirty="0">
              <a:solidFill>
                <a:schemeClr val="tx1">
                  <a:lumMod val="65000"/>
                  <a:lumOff val="35000"/>
                </a:schemeClr>
              </a:solidFill>
              <a:cs typeface="+mn-ea"/>
              <a:sym typeface="+mn-lt"/>
            </a:endParaRPr>
          </a:p>
        </p:txBody>
      </p:sp>
      <p:grpSp>
        <p:nvGrpSpPr>
          <p:cNvPr id="4" name="组合 3"/>
          <p:cNvGrpSpPr/>
          <p:nvPr/>
        </p:nvGrpSpPr>
        <p:grpSpPr>
          <a:xfrm>
            <a:off x="4843463" y="4750041"/>
            <a:ext cx="2520286" cy="257175"/>
            <a:chOff x="4843463" y="4520714"/>
            <a:chExt cx="2520286" cy="257175"/>
          </a:xfrm>
        </p:grpSpPr>
        <p:sp>
          <p:nvSpPr>
            <p:cNvPr id="3" name="椭圆 2"/>
            <p:cNvSpPr/>
            <p:nvPr/>
          </p:nvSpPr>
          <p:spPr>
            <a:xfrm>
              <a:off x="4843463"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5296085"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5748707"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6201329"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6653951"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7106574"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4067175" y="2457450"/>
            <a:ext cx="4057650" cy="0"/>
            <a:chOff x="4129088" y="2457450"/>
            <a:chExt cx="4057650" cy="0"/>
          </a:xfrm>
        </p:grpSpPr>
        <p:cxnSp>
          <p:nvCxnSpPr>
            <p:cNvPr id="6" name="直接连接符 5"/>
            <p:cNvCxnSpPr/>
            <p:nvPr/>
          </p:nvCxnSpPr>
          <p:spPr>
            <a:xfrm>
              <a:off x="4129088" y="2457450"/>
              <a:ext cx="971550" cy="0"/>
            </a:xfrm>
            <a:prstGeom prst="line">
              <a:avLst/>
            </a:prstGeom>
            <a:ln w="25400">
              <a:solidFill>
                <a:srgbClr val="6C92C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215188" y="2457450"/>
              <a:ext cx="971550" cy="0"/>
            </a:xfrm>
            <a:prstGeom prst="line">
              <a:avLst/>
            </a:prstGeom>
            <a:ln w="25400">
              <a:solidFill>
                <a:srgbClr val="48A2A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644766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5440" y="2057400"/>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3276495" y="3718455"/>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864526" y="2860251"/>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4</a:t>
            </a:r>
            <a:endParaRPr lang="zh-CN" altLang="en-US" sz="4400" dirty="0">
              <a:solidFill>
                <a:schemeClr val="bg1"/>
              </a:solidFill>
              <a:effectLst>
                <a:outerShdw blurRad="38100" dist="38100" dir="2700000" algn="tl">
                  <a:srgbClr val="000000">
                    <a:alpha val="43137"/>
                  </a:srgbClr>
                </a:outerShdw>
              </a:effectLst>
              <a:cs typeface="+mn-ea"/>
              <a:sym typeface="+mn-lt"/>
            </a:endParaRPr>
          </a:p>
        </p:txBody>
      </p:sp>
      <p:sp>
        <p:nvSpPr>
          <p:cNvPr id="8" name="文本框 7"/>
          <p:cNvSpPr txBox="1"/>
          <p:nvPr/>
        </p:nvSpPr>
        <p:spPr>
          <a:xfrm>
            <a:off x="4819992" y="3487622"/>
            <a:ext cx="6318345" cy="461665"/>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a:t>
            </a:r>
            <a:r>
              <a:rPr lang="en-US" altLang="zh-CN" sz="1200" dirty="0" smtClean="0">
                <a:cs typeface="+mn-ea"/>
                <a:sym typeface="+mn-lt"/>
              </a:rPr>
              <a:t>nunc</a:t>
            </a:r>
          </a:p>
          <a:p>
            <a:r>
              <a:rPr lang="en-US" altLang="zh-CN" sz="1200" dirty="0" smtClean="0">
                <a:cs typeface="+mn-ea"/>
                <a:sym typeface="+mn-lt"/>
              </a:rPr>
              <a:t> </a:t>
            </a:r>
            <a:r>
              <a:rPr lang="en-US" altLang="zh-CN" sz="1200" dirty="0">
                <a:cs typeface="+mn-ea"/>
                <a:sym typeface="+mn-lt"/>
              </a:rPr>
              <a:t>egestas.</a:t>
            </a:r>
            <a:endParaRPr lang="zh-CN" altLang="en-US" sz="1200" dirty="0">
              <a:cs typeface="+mn-ea"/>
              <a:sym typeface="+mn-lt"/>
            </a:endParaRPr>
          </a:p>
        </p:txBody>
      </p:sp>
      <p:sp>
        <p:nvSpPr>
          <p:cNvPr id="2" name="矩形 1"/>
          <p:cNvSpPr/>
          <p:nvPr/>
        </p:nvSpPr>
        <p:spPr>
          <a:xfrm>
            <a:off x="4819993" y="3040204"/>
            <a:ext cx="1701107" cy="400110"/>
          </a:xfrm>
          <a:prstGeom prst="rect">
            <a:avLst/>
          </a:prstGeom>
        </p:spPr>
        <p:txBody>
          <a:bodyPr wrap="none">
            <a:spAutoFit/>
          </a:bodyPr>
          <a:lstStyle/>
          <a:p>
            <a:r>
              <a:rPr lang="en-US" altLang="zh-CN" sz="2000" b="1" dirty="0" err="1">
                <a:cs typeface="+mn-ea"/>
                <a:sym typeface="+mn-lt"/>
              </a:rPr>
              <a:t>Lorem</a:t>
            </a:r>
            <a:r>
              <a:rPr lang="en-US" altLang="zh-CN" sz="2000" b="1" dirty="0">
                <a:cs typeface="+mn-ea"/>
                <a:sym typeface="+mn-lt"/>
              </a:rPr>
              <a:t> </a:t>
            </a:r>
            <a:r>
              <a:rPr lang="en-US" altLang="zh-CN" sz="2000" b="1" dirty="0" err="1">
                <a:cs typeface="+mn-ea"/>
                <a:sym typeface="+mn-lt"/>
              </a:rPr>
              <a:t>ipsum</a:t>
            </a:r>
            <a:endParaRPr lang="zh-CN" altLang="en-US" sz="2000" b="1" dirty="0">
              <a:cs typeface="+mn-ea"/>
              <a:sym typeface="+mn-lt"/>
            </a:endParaRPr>
          </a:p>
        </p:txBody>
      </p:sp>
    </p:spTree>
    <p:extLst>
      <p:ext uri="{BB962C8B-B14F-4D97-AF65-F5344CB8AC3E}">
        <p14:creationId xmlns:p14="http://schemas.microsoft.com/office/powerpoint/2010/main" val="1035676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4"/>
          <p:cNvPicPr>
            <a:picLocks noChangeAspect="1"/>
          </p:cNvPicPr>
          <p:nvPr/>
        </p:nvPicPr>
        <p:blipFill>
          <a:blip r:embed="rId2" cstate="print">
            <a:extLst>
              <a:ext uri="{28A0092B-C50C-407E-A947-70E740481C1C}">
                <a14:useLocalDpi xmlns:a14="http://schemas.microsoft.com/office/drawing/2010/main" val="0"/>
              </a:ext>
            </a:extLst>
          </a:blip>
          <a:srcRect l="5965" r="5965"/>
          <a:stretch>
            <a:fillRect/>
          </a:stretch>
        </p:blipFill>
        <p:spPr>
          <a:xfrm>
            <a:off x="514350" y="1543050"/>
            <a:ext cx="3562350" cy="2686050"/>
          </a:xfrm>
          <a:prstGeom prst="rect">
            <a:avLst/>
          </a:prstGeom>
        </p:spPr>
      </p:pic>
      <p:pic>
        <p:nvPicPr>
          <p:cNvPr id="3" name="图片占位符 5"/>
          <p:cNvPicPr>
            <a:picLocks noChangeAspect="1"/>
          </p:cNvPicPr>
          <p:nvPr/>
        </p:nvPicPr>
        <p:blipFill>
          <a:blip r:embed="rId3" cstate="print">
            <a:extLst>
              <a:ext uri="{28A0092B-C50C-407E-A947-70E740481C1C}">
                <a14:useLocalDpi xmlns:a14="http://schemas.microsoft.com/office/drawing/2010/main" val="0"/>
              </a:ext>
            </a:extLst>
          </a:blip>
          <a:srcRect l="5965" r="5965"/>
          <a:stretch>
            <a:fillRect/>
          </a:stretch>
        </p:blipFill>
        <p:spPr>
          <a:xfrm>
            <a:off x="4314825" y="1543050"/>
            <a:ext cx="3562350" cy="2686050"/>
          </a:xfrm>
          <a:prstGeom prst="rect">
            <a:avLst/>
          </a:prstGeom>
        </p:spPr>
      </p:pic>
      <p:pic>
        <p:nvPicPr>
          <p:cNvPr id="4" name="图片占位符 6"/>
          <p:cNvPicPr>
            <a:picLocks noChangeAspect="1"/>
          </p:cNvPicPr>
          <p:nvPr/>
        </p:nvPicPr>
        <p:blipFill>
          <a:blip r:embed="rId4" cstate="print">
            <a:extLst>
              <a:ext uri="{28A0092B-C50C-407E-A947-70E740481C1C}">
                <a14:useLocalDpi xmlns:a14="http://schemas.microsoft.com/office/drawing/2010/main" val="0"/>
              </a:ext>
            </a:extLst>
          </a:blip>
          <a:srcRect l="5809" r="5809"/>
          <a:stretch>
            <a:fillRect/>
          </a:stretch>
        </p:blipFill>
        <p:spPr>
          <a:xfrm>
            <a:off x="8115300" y="1543050"/>
            <a:ext cx="3562350" cy="2686050"/>
          </a:xfrm>
          <a:prstGeom prst="rect">
            <a:avLst/>
          </a:prstGeom>
        </p:spPr>
      </p:pic>
      <p:sp>
        <p:nvSpPr>
          <p:cNvPr id="5" name="矩形 4"/>
          <p:cNvSpPr/>
          <p:nvPr/>
        </p:nvSpPr>
        <p:spPr>
          <a:xfrm>
            <a:off x="438150" y="3676650"/>
            <a:ext cx="3009900" cy="381000"/>
          </a:xfrm>
          <a:prstGeom prst="rect">
            <a:avLst/>
          </a:prstGeom>
          <a:solidFill>
            <a:srgbClr val="48A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Tagline Here</a:t>
            </a:r>
            <a:endParaRPr lang="zh-CN" altLang="en-US" dirty="0">
              <a:cs typeface="+mn-ea"/>
              <a:sym typeface="+mn-lt"/>
            </a:endParaRPr>
          </a:p>
        </p:txBody>
      </p:sp>
      <p:sp>
        <p:nvSpPr>
          <p:cNvPr id="6" name="矩形 5"/>
          <p:cNvSpPr/>
          <p:nvPr/>
        </p:nvSpPr>
        <p:spPr>
          <a:xfrm>
            <a:off x="4256769" y="3676650"/>
            <a:ext cx="3009900" cy="381000"/>
          </a:xfrm>
          <a:prstGeom prst="rect">
            <a:avLst/>
          </a:prstGeom>
          <a:solidFill>
            <a:srgbClr val="48A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Tagline Here</a:t>
            </a:r>
            <a:endParaRPr lang="zh-CN" altLang="en-US" dirty="0">
              <a:cs typeface="+mn-ea"/>
              <a:sym typeface="+mn-lt"/>
            </a:endParaRPr>
          </a:p>
        </p:txBody>
      </p:sp>
      <p:sp>
        <p:nvSpPr>
          <p:cNvPr id="7" name="矩形 6"/>
          <p:cNvSpPr/>
          <p:nvPr/>
        </p:nvSpPr>
        <p:spPr>
          <a:xfrm>
            <a:off x="8054974" y="3676650"/>
            <a:ext cx="3009900" cy="381000"/>
          </a:xfrm>
          <a:prstGeom prst="rect">
            <a:avLst/>
          </a:prstGeom>
          <a:solidFill>
            <a:srgbClr val="48A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Tagline Here</a:t>
            </a:r>
            <a:endParaRPr lang="zh-CN" altLang="en-US" dirty="0">
              <a:cs typeface="+mn-ea"/>
              <a:sym typeface="+mn-lt"/>
            </a:endParaRPr>
          </a:p>
        </p:txBody>
      </p:sp>
      <p:sp>
        <p:nvSpPr>
          <p:cNvPr id="8" name="矩形 7"/>
          <p:cNvSpPr/>
          <p:nvPr/>
        </p:nvSpPr>
        <p:spPr>
          <a:xfrm>
            <a:off x="514350" y="4593074"/>
            <a:ext cx="3562350" cy="1384995"/>
          </a:xfrm>
          <a:prstGeom prst="rect">
            <a:avLst/>
          </a:prstGeom>
        </p:spPr>
        <p:txBody>
          <a:bodyPr wrap="square">
            <a:spAutoFit/>
          </a:bodyPr>
          <a:lstStyle/>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r>
              <a:rPr lang="en-US" altLang="zh-CN" sz="1400" dirty="0" smtClean="0">
                <a:solidFill>
                  <a:srgbClr val="4D402B"/>
                </a:solidFill>
                <a:cs typeface="+mn-ea"/>
                <a:sym typeface="+mn-lt"/>
              </a:rPr>
              <a:t>.</a:t>
            </a:r>
          </a:p>
          <a:p>
            <a:pPr marL="285750" indent="-285750">
              <a:buClr>
                <a:srgbClr val="48A2A0"/>
              </a:buClr>
              <a:buFont typeface="Wingdings" panose="05000000000000000000" pitchFamily="2" charset="2"/>
              <a:buChar char="l"/>
            </a:pPr>
            <a:r>
              <a:rPr lang="en-US" altLang="zh-CN" sz="1400" dirty="0">
                <a:cs typeface="+mn-ea"/>
                <a:sym typeface="+mn-lt"/>
              </a:rPr>
              <a:t>Curabitur vitae magna eleifend at viverraligula. Sed dictum finibus vitae nunc egestas.</a:t>
            </a:r>
            <a:endParaRPr lang="zh-CN" altLang="en-US" sz="1400" dirty="0">
              <a:cs typeface="+mn-ea"/>
              <a:sym typeface="+mn-lt"/>
            </a:endParaRPr>
          </a:p>
        </p:txBody>
      </p:sp>
      <p:sp>
        <p:nvSpPr>
          <p:cNvPr id="9" name="矩形 8"/>
          <p:cNvSpPr/>
          <p:nvPr/>
        </p:nvSpPr>
        <p:spPr>
          <a:xfrm>
            <a:off x="4314825" y="4593074"/>
            <a:ext cx="3562350" cy="1384995"/>
          </a:xfrm>
          <a:prstGeom prst="rect">
            <a:avLst/>
          </a:prstGeom>
        </p:spPr>
        <p:txBody>
          <a:bodyPr wrap="square">
            <a:spAutoFit/>
          </a:bodyPr>
          <a:lstStyle/>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r>
              <a:rPr lang="en-US" altLang="zh-CN" sz="1400" dirty="0" smtClean="0">
                <a:solidFill>
                  <a:srgbClr val="4D402B"/>
                </a:solidFill>
                <a:cs typeface="+mn-ea"/>
                <a:sym typeface="+mn-lt"/>
              </a:rPr>
              <a:t>.</a:t>
            </a:r>
          </a:p>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endParaRPr lang="zh-CN" altLang="en-US" sz="1400" dirty="0">
              <a:solidFill>
                <a:srgbClr val="4D402B"/>
              </a:solidFill>
              <a:cs typeface="+mn-ea"/>
              <a:sym typeface="+mn-lt"/>
            </a:endParaRPr>
          </a:p>
        </p:txBody>
      </p:sp>
      <p:sp>
        <p:nvSpPr>
          <p:cNvPr id="10" name="矩形 9"/>
          <p:cNvSpPr/>
          <p:nvPr/>
        </p:nvSpPr>
        <p:spPr>
          <a:xfrm>
            <a:off x="8115300" y="4593074"/>
            <a:ext cx="3562350" cy="1384995"/>
          </a:xfrm>
          <a:prstGeom prst="rect">
            <a:avLst/>
          </a:prstGeom>
        </p:spPr>
        <p:txBody>
          <a:bodyPr wrap="square">
            <a:spAutoFit/>
          </a:bodyPr>
          <a:lstStyle/>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r>
              <a:rPr lang="en-US" altLang="zh-CN" sz="1400" dirty="0" smtClean="0">
                <a:solidFill>
                  <a:srgbClr val="4D402B"/>
                </a:solidFill>
                <a:cs typeface="+mn-ea"/>
                <a:sym typeface="+mn-lt"/>
              </a:rPr>
              <a:t>.</a:t>
            </a:r>
          </a:p>
          <a:p>
            <a:pPr marL="285750" indent="-285750">
              <a:buClr>
                <a:srgbClr val="48A2A0"/>
              </a:buClr>
              <a:buFont typeface="Wingdings" panose="05000000000000000000" pitchFamily="2" charset="2"/>
              <a:buChar char="l"/>
            </a:pPr>
            <a:r>
              <a:rPr lang="en-US" altLang="zh-CN" sz="1400" dirty="0">
                <a:solidFill>
                  <a:srgbClr val="4D402B"/>
                </a:solidFill>
                <a:cs typeface="+mn-ea"/>
                <a:sym typeface="+mn-lt"/>
              </a:rPr>
              <a:t>Curabitur vitae magna eleifend at viverraligula. Sed dictum finibus vitae nunc egestas.</a:t>
            </a:r>
            <a:endParaRPr lang="zh-CN" altLang="en-US" sz="1400" dirty="0">
              <a:solidFill>
                <a:srgbClr val="4D402B"/>
              </a:solidFill>
              <a:cs typeface="+mn-ea"/>
              <a:sym typeface="+mn-lt"/>
            </a:endParaRPr>
          </a:p>
        </p:txBody>
      </p:sp>
      <p:sp>
        <p:nvSpPr>
          <p:cNvPr id="13" name="椭圆 12"/>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16" name="矩形 15"/>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8824578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98645" y="1979868"/>
            <a:ext cx="6394710" cy="3150959"/>
            <a:chOff x="714375" y="785813"/>
            <a:chExt cx="7767638" cy="3827463"/>
          </a:xfrm>
          <a:solidFill>
            <a:srgbClr val="DFC7AB"/>
          </a:solidFill>
        </p:grpSpPr>
        <p:sp>
          <p:nvSpPr>
            <p:cNvPr id="3" name="Freeform 4"/>
            <p:cNvSpPr>
              <a:spLocks/>
            </p:cNvSpPr>
            <p:nvPr/>
          </p:nvSpPr>
          <p:spPr bwMode="auto">
            <a:xfrm>
              <a:off x="4613275" y="3630613"/>
              <a:ext cx="276225" cy="273050"/>
            </a:xfrm>
            <a:custGeom>
              <a:avLst/>
              <a:gdLst/>
              <a:ahLst/>
              <a:cxnLst>
                <a:cxn ang="0">
                  <a:pos x="53" y="137"/>
                </a:cxn>
                <a:cxn ang="0">
                  <a:pos x="60" y="133"/>
                </a:cxn>
                <a:cxn ang="0">
                  <a:pos x="66" y="141"/>
                </a:cxn>
                <a:cxn ang="0">
                  <a:pos x="80" y="141"/>
                </a:cxn>
                <a:cxn ang="0">
                  <a:pos x="87" y="134"/>
                </a:cxn>
                <a:cxn ang="0">
                  <a:pos x="87" y="59"/>
                </a:cxn>
                <a:cxn ang="0">
                  <a:pos x="99" y="55"/>
                </a:cxn>
                <a:cxn ang="0">
                  <a:pos x="99" y="16"/>
                </a:cxn>
                <a:cxn ang="0">
                  <a:pos x="109" y="15"/>
                </a:cxn>
                <a:cxn ang="0">
                  <a:pos x="122" y="11"/>
                </a:cxn>
                <a:cxn ang="0">
                  <a:pos x="128" y="16"/>
                </a:cxn>
                <a:cxn ang="0">
                  <a:pos x="136" y="11"/>
                </a:cxn>
                <a:cxn ang="0">
                  <a:pos x="144" y="9"/>
                </a:cxn>
                <a:cxn ang="0">
                  <a:pos x="143" y="6"/>
                </a:cxn>
                <a:cxn ang="0">
                  <a:pos x="119" y="8"/>
                </a:cxn>
                <a:cxn ang="0">
                  <a:pos x="102" y="9"/>
                </a:cxn>
                <a:cxn ang="0">
                  <a:pos x="77" y="9"/>
                </a:cxn>
                <a:cxn ang="0">
                  <a:pos x="73" y="5"/>
                </a:cxn>
                <a:cxn ang="0">
                  <a:pos x="34" y="5"/>
                </a:cxn>
                <a:cxn ang="0">
                  <a:pos x="24" y="3"/>
                </a:cxn>
                <a:cxn ang="0">
                  <a:pos x="13" y="2"/>
                </a:cxn>
                <a:cxn ang="0">
                  <a:pos x="8" y="0"/>
                </a:cxn>
                <a:cxn ang="0">
                  <a:pos x="4" y="3"/>
                </a:cxn>
                <a:cxn ang="0">
                  <a:pos x="1" y="3"/>
                </a:cxn>
                <a:cxn ang="0">
                  <a:pos x="7" y="18"/>
                </a:cxn>
                <a:cxn ang="0">
                  <a:pos x="18" y="41"/>
                </a:cxn>
                <a:cxn ang="0">
                  <a:pos x="29" y="65"/>
                </a:cxn>
                <a:cxn ang="0">
                  <a:pos x="30" y="84"/>
                </a:cxn>
                <a:cxn ang="0">
                  <a:pos x="34" y="101"/>
                </a:cxn>
                <a:cxn ang="0">
                  <a:pos x="42" y="129"/>
                </a:cxn>
                <a:cxn ang="0">
                  <a:pos x="49" y="138"/>
                </a:cxn>
                <a:cxn ang="0">
                  <a:pos x="53" y="137"/>
                </a:cxn>
              </a:cxnLst>
              <a:rect l="0" t="0" r="r" b="b"/>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Freeform 5"/>
            <p:cNvSpPr>
              <a:spLocks/>
            </p:cNvSpPr>
            <p:nvPr/>
          </p:nvSpPr>
          <p:spPr bwMode="auto">
            <a:xfrm>
              <a:off x="4889500" y="3598863"/>
              <a:ext cx="171450" cy="149225"/>
            </a:xfrm>
            <a:custGeom>
              <a:avLst/>
              <a:gdLst/>
              <a:ahLst/>
              <a:cxnLst>
                <a:cxn ang="0">
                  <a:pos x="59" y="4"/>
                </a:cxn>
                <a:cxn ang="0">
                  <a:pos x="58" y="0"/>
                </a:cxn>
                <a:cxn ang="0">
                  <a:pos x="48" y="0"/>
                </a:cxn>
                <a:cxn ang="0">
                  <a:pos x="42" y="6"/>
                </a:cxn>
                <a:cxn ang="0">
                  <a:pos x="31" y="14"/>
                </a:cxn>
                <a:cxn ang="0">
                  <a:pos x="20" y="27"/>
                </a:cxn>
                <a:cxn ang="0">
                  <a:pos x="5" y="24"/>
                </a:cxn>
                <a:cxn ang="0">
                  <a:pos x="0" y="25"/>
                </a:cxn>
                <a:cxn ang="0">
                  <a:pos x="6" y="31"/>
                </a:cxn>
                <a:cxn ang="0">
                  <a:pos x="12" y="45"/>
                </a:cxn>
                <a:cxn ang="0">
                  <a:pos x="23" y="53"/>
                </a:cxn>
                <a:cxn ang="0">
                  <a:pos x="28" y="61"/>
                </a:cxn>
                <a:cxn ang="0">
                  <a:pos x="36" y="69"/>
                </a:cxn>
                <a:cxn ang="0">
                  <a:pos x="44" y="74"/>
                </a:cxn>
                <a:cxn ang="0">
                  <a:pos x="55" y="76"/>
                </a:cxn>
                <a:cxn ang="0">
                  <a:pos x="67" y="78"/>
                </a:cxn>
                <a:cxn ang="0">
                  <a:pos x="79" y="67"/>
                </a:cxn>
                <a:cxn ang="0">
                  <a:pos x="82" y="56"/>
                </a:cxn>
                <a:cxn ang="0">
                  <a:pos x="88" y="48"/>
                </a:cxn>
                <a:cxn ang="0">
                  <a:pos x="84" y="39"/>
                </a:cxn>
                <a:cxn ang="0">
                  <a:pos x="87" y="29"/>
                </a:cxn>
                <a:cxn ang="0">
                  <a:pos x="87" y="12"/>
                </a:cxn>
                <a:cxn ang="0">
                  <a:pos x="74" y="7"/>
                </a:cxn>
                <a:cxn ang="0">
                  <a:pos x="59" y="4"/>
                </a:cxn>
              </a:cxnLst>
              <a:rect l="0" t="0" r="r" b="b"/>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Freeform 6"/>
            <p:cNvSpPr>
              <a:spLocks/>
            </p:cNvSpPr>
            <p:nvPr/>
          </p:nvSpPr>
          <p:spPr bwMode="auto">
            <a:xfrm>
              <a:off x="4779963" y="3648075"/>
              <a:ext cx="193675" cy="207963"/>
            </a:xfrm>
            <a:custGeom>
              <a:avLst/>
              <a:gdLst/>
              <a:ahLst/>
              <a:cxnLst>
                <a:cxn ang="0">
                  <a:pos x="93" y="44"/>
                </a:cxn>
                <a:cxn ang="0">
                  <a:pos x="85" y="36"/>
                </a:cxn>
                <a:cxn ang="0">
                  <a:pos x="80" y="28"/>
                </a:cxn>
                <a:cxn ang="0">
                  <a:pos x="69" y="20"/>
                </a:cxn>
                <a:cxn ang="0">
                  <a:pos x="63" y="6"/>
                </a:cxn>
                <a:cxn ang="0">
                  <a:pos x="57" y="0"/>
                </a:cxn>
                <a:cxn ang="0">
                  <a:pos x="49" y="2"/>
                </a:cxn>
                <a:cxn ang="0">
                  <a:pos x="41" y="7"/>
                </a:cxn>
                <a:cxn ang="0">
                  <a:pos x="35" y="2"/>
                </a:cxn>
                <a:cxn ang="0">
                  <a:pos x="22" y="6"/>
                </a:cxn>
                <a:cxn ang="0">
                  <a:pos x="12" y="7"/>
                </a:cxn>
                <a:cxn ang="0">
                  <a:pos x="12" y="46"/>
                </a:cxn>
                <a:cxn ang="0">
                  <a:pos x="0" y="50"/>
                </a:cxn>
                <a:cxn ang="0">
                  <a:pos x="0" y="83"/>
                </a:cxn>
                <a:cxn ang="0">
                  <a:pos x="6" y="87"/>
                </a:cxn>
                <a:cxn ang="0">
                  <a:pos x="9" y="100"/>
                </a:cxn>
                <a:cxn ang="0">
                  <a:pos x="7" y="102"/>
                </a:cxn>
                <a:cxn ang="0">
                  <a:pos x="9" y="107"/>
                </a:cxn>
                <a:cxn ang="0">
                  <a:pos x="20" y="107"/>
                </a:cxn>
                <a:cxn ang="0">
                  <a:pos x="31" y="95"/>
                </a:cxn>
                <a:cxn ang="0">
                  <a:pos x="38" y="89"/>
                </a:cxn>
                <a:cxn ang="0">
                  <a:pos x="52" y="93"/>
                </a:cxn>
                <a:cxn ang="0">
                  <a:pos x="62" y="88"/>
                </a:cxn>
                <a:cxn ang="0">
                  <a:pos x="67" y="80"/>
                </a:cxn>
                <a:cxn ang="0">
                  <a:pos x="76" y="73"/>
                </a:cxn>
                <a:cxn ang="0">
                  <a:pos x="81" y="65"/>
                </a:cxn>
                <a:cxn ang="0">
                  <a:pos x="90" y="59"/>
                </a:cxn>
                <a:cxn ang="0">
                  <a:pos x="97" y="55"/>
                </a:cxn>
                <a:cxn ang="0">
                  <a:pos x="101" y="49"/>
                </a:cxn>
                <a:cxn ang="0">
                  <a:pos x="101" y="49"/>
                </a:cxn>
                <a:cxn ang="0">
                  <a:pos x="93" y="44"/>
                </a:cxn>
              </a:cxnLst>
              <a:rect l="0" t="0" r="r" b="b"/>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Freeform 7"/>
            <p:cNvSpPr>
              <a:spLocks/>
            </p:cNvSpPr>
            <p:nvPr/>
          </p:nvSpPr>
          <p:spPr bwMode="auto">
            <a:xfrm>
              <a:off x="5006975" y="3827463"/>
              <a:ext cx="30163" cy="36513"/>
            </a:xfrm>
            <a:custGeom>
              <a:avLst/>
              <a:gdLst/>
              <a:ahLst/>
              <a:cxnLst>
                <a:cxn ang="0">
                  <a:pos x="7" y="0"/>
                </a:cxn>
                <a:cxn ang="0">
                  <a:pos x="0" y="8"/>
                </a:cxn>
                <a:cxn ang="0">
                  <a:pos x="7" y="19"/>
                </a:cxn>
                <a:cxn ang="0">
                  <a:pos x="13" y="16"/>
                </a:cxn>
                <a:cxn ang="0">
                  <a:pos x="15" y="13"/>
                </a:cxn>
                <a:cxn ang="0">
                  <a:pos x="14" y="3"/>
                </a:cxn>
                <a:cxn ang="0">
                  <a:pos x="7" y="0"/>
                </a:cxn>
              </a:cxnLst>
              <a:rect l="0" t="0" r="r" b="b"/>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Freeform 8"/>
            <p:cNvSpPr>
              <a:spLocks/>
            </p:cNvSpPr>
            <p:nvPr/>
          </p:nvSpPr>
          <p:spPr bwMode="auto">
            <a:xfrm>
              <a:off x="4929188" y="3887788"/>
              <a:ext cx="47625" cy="53975"/>
            </a:xfrm>
            <a:custGeom>
              <a:avLst/>
              <a:gdLst/>
              <a:ahLst/>
              <a:cxnLst>
                <a:cxn ang="0">
                  <a:pos x="18" y="3"/>
                </a:cxn>
                <a:cxn ang="0">
                  <a:pos x="7" y="8"/>
                </a:cxn>
                <a:cxn ang="0">
                  <a:pos x="0" y="18"/>
                </a:cxn>
                <a:cxn ang="0">
                  <a:pos x="7" y="27"/>
                </a:cxn>
                <a:cxn ang="0">
                  <a:pos x="11" y="28"/>
                </a:cxn>
                <a:cxn ang="0">
                  <a:pos x="14" y="22"/>
                </a:cxn>
                <a:cxn ang="0">
                  <a:pos x="21" y="20"/>
                </a:cxn>
                <a:cxn ang="0">
                  <a:pos x="25" y="12"/>
                </a:cxn>
                <a:cxn ang="0">
                  <a:pos x="18" y="3"/>
                </a:cxn>
              </a:cxnLst>
              <a:rect l="0" t="0" r="r" b="b"/>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Freeform 9"/>
            <p:cNvSpPr>
              <a:spLocks noEditPoints="1"/>
            </p:cNvSpPr>
            <p:nvPr/>
          </p:nvSpPr>
          <p:spPr bwMode="auto">
            <a:xfrm>
              <a:off x="4706938" y="3740150"/>
              <a:ext cx="346075" cy="304800"/>
            </a:xfrm>
            <a:custGeom>
              <a:avLst/>
              <a:gdLst/>
              <a:ahLst/>
              <a:cxnLst>
                <a:cxn ang="0">
                  <a:pos x="172" y="59"/>
                </a:cxn>
                <a:cxn ang="0">
                  <a:pos x="172" y="58"/>
                </a:cxn>
                <a:cxn ang="0">
                  <a:pos x="170" y="61"/>
                </a:cxn>
                <a:cxn ang="0">
                  <a:pos x="164" y="64"/>
                </a:cxn>
                <a:cxn ang="0">
                  <a:pos x="157" y="53"/>
                </a:cxn>
                <a:cxn ang="0">
                  <a:pos x="164" y="45"/>
                </a:cxn>
                <a:cxn ang="0">
                  <a:pos x="171" y="48"/>
                </a:cxn>
                <a:cxn ang="0">
                  <a:pos x="171" y="46"/>
                </a:cxn>
                <a:cxn ang="0">
                  <a:pos x="170" y="26"/>
                </a:cxn>
                <a:cxn ang="0">
                  <a:pos x="163" y="5"/>
                </a:cxn>
                <a:cxn ang="0">
                  <a:pos x="150" y="2"/>
                </a:cxn>
                <a:cxn ang="0">
                  <a:pos x="139" y="0"/>
                </a:cxn>
                <a:cxn ang="0">
                  <a:pos x="135" y="6"/>
                </a:cxn>
                <a:cxn ang="0">
                  <a:pos x="128" y="10"/>
                </a:cxn>
                <a:cxn ang="0">
                  <a:pos x="119" y="16"/>
                </a:cxn>
                <a:cxn ang="0">
                  <a:pos x="114" y="24"/>
                </a:cxn>
                <a:cxn ang="0">
                  <a:pos x="105" y="31"/>
                </a:cxn>
                <a:cxn ang="0">
                  <a:pos x="100" y="39"/>
                </a:cxn>
                <a:cxn ang="0">
                  <a:pos x="90" y="44"/>
                </a:cxn>
                <a:cxn ang="0">
                  <a:pos x="76" y="40"/>
                </a:cxn>
                <a:cxn ang="0">
                  <a:pos x="69" y="46"/>
                </a:cxn>
                <a:cxn ang="0">
                  <a:pos x="58" y="58"/>
                </a:cxn>
                <a:cxn ang="0">
                  <a:pos x="47" y="58"/>
                </a:cxn>
                <a:cxn ang="0">
                  <a:pos x="45" y="53"/>
                </a:cxn>
                <a:cxn ang="0">
                  <a:pos x="47" y="51"/>
                </a:cxn>
                <a:cxn ang="0">
                  <a:pos x="44" y="38"/>
                </a:cxn>
                <a:cxn ang="0">
                  <a:pos x="38" y="34"/>
                </a:cxn>
                <a:cxn ang="0">
                  <a:pos x="38" y="76"/>
                </a:cxn>
                <a:cxn ang="0">
                  <a:pos x="31" y="83"/>
                </a:cxn>
                <a:cxn ang="0">
                  <a:pos x="17" y="83"/>
                </a:cxn>
                <a:cxn ang="0">
                  <a:pos x="11" y="75"/>
                </a:cxn>
                <a:cxn ang="0">
                  <a:pos x="4" y="79"/>
                </a:cxn>
                <a:cxn ang="0">
                  <a:pos x="0" y="80"/>
                </a:cxn>
                <a:cxn ang="0">
                  <a:pos x="8" y="98"/>
                </a:cxn>
                <a:cxn ang="0">
                  <a:pos x="19" y="120"/>
                </a:cxn>
                <a:cxn ang="0">
                  <a:pos x="19" y="131"/>
                </a:cxn>
                <a:cxn ang="0">
                  <a:pos x="19" y="140"/>
                </a:cxn>
                <a:cxn ang="0">
                  <a:pos x="23" y="149"/>
                </a:cxn>
                <a:cxn ang="0">
                  <a:pos x="27" y="152"/>
                </a:cxn>
                <a:cxn ang="0">
                  <a:pos x="33" y="157"/>
                </a:cxn>
                <a:cxn ang="0">
                  <a:pos x="41" y="157"/>
                </a:cxn>
                <a:cxn ang="0">
                  <a:pos x="54" y="153"/>
                </a:cxn>
                <a:cxn ang="0">
                  <a:pos x="64" y="149"/>
                </a:cxn>
                <a:cxn ang="0">
                  <a:pos x="82" y="149"/>
                </a:cxn>
                <a:cxn ang="0">
                  <a:pos x="93" y="147"/>
                </a:cxn>
                <a:cxn ang="0">
                  <a:pos x="100" y="146"/>
                </a:cxn>
                <a:cxn ang="0">
                  <a:pos x="109" y="143"/>
                </a:cxn>
                <a:cxn ang="0">
                  <a:pos x="132" y="128"/>
                </a:cxn>
                <a:cxn ang="0">
                  <a:pos x="159" y="95"/>
                </a:cxn>
                <a:cxn ang="0">
                  <a:pos x="175" y="77"/>
                </a:cxn>
                <a:cxn ang="0">
                  <a:pos x="181" y="59"/>
                </a:cxn>
                <a:cxn ang="0">
                  <a:pos x="172" y="59"/>
                </a:cxn>
                <a:cxn ang="0">
                  <a:pos x="137" y="97"/>
                </a:cxn>
                <a:cxn ang="0">
                  <a:pos x="130" y="99"/>
                </a:cxn>
                <a:cxn ang="0">
                  <a:pos x="127" y="105"/>
                </a:cxn>
                <a:cxn ang="0">
                  <a:pos x="123" y="104"/>
                </a:cxn>
                <a:cxn ang="0">
                  <a:pos x="116" y="95"/>
                </a:cxn>
                <a:cxn ang="0">
                  <a:pos x="123" y="85"/>
                </a:cxn>
                <a:cxn ang="0">
                  <a:pos x="134" y="80"/>
                </a:cxn>
                <a:cxn ang="0">
                  <a:pos x="141" y="89"/>
                </a:cxn>
                <a:cxn ang="0">
                  <a:pos x="137" y="97"/>
                </a:cxn>
              </a:cxnLst>
              <a:rect l="0" t="0" r="r" b="b"/>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Freeform 10"/>
            <p:cNvSpPr>
              <a:spLocks/>
            </p:cNvSpPr>
            <p:nvPr/>
          </p:nvSpPr>
          <p:spPr bwMode="auto">
            <a:xfrm>
              <a:off x="4613275" y="3382963"/>
              <a:ext cx="252413" cy="268288"/>
            </a:xfrm>
            <a:custGeom>
              <a:avLst/>
              <a:gdLst/>
              <a:ahLst/>
              <a:cxnLst>
                <a:cxn ang="0">
                  <a:pos x="8" y="129"/>
                </a:cxn>
                <a:cxn ang="0">
                  <a:pos x="13" y="131"/>
                </a:cxn>
                <a:cxn ang="0">
                  <a:pos x="24" y="132"/>
                </a:cxn>
                <a:cxn ang="0">
                  <a:pos x="34" y="134"/>
                </a:cxn>
                <a:cxn ang="0">
                  <a:pos x="73" y="134"/>
                </a:cxn>
                <a:cxn ang="0">
                  <a:pos x="77" y="138"/>
                </a:cxn>
                <a:cxn ang="0">
                  <a:pos x="102" y="138"/>
                </a:cxn>
                <a:cxn ang="0">
                  <a:pos x="119" y="137"/>
                </a:cxn>
                <a:cxn ang="0">
                  <a:pos x="122" y="136"/>
                </a:cxn>
                <a:cxn ang="0">
                  <a:pos x="109" y="119"/>
                </a:cxn>
                <a:cxn ang="0">
                  <a:pos x="110" y="81"/>
                </a:cxn>
                <a:cxn ang="0">
                  <a:pos x="127" y="82"/>
                </a:cxn>
                <a:cxn ang="0">
                  <a:pos x="130" y="79"/>
                </a:cxn>
                <a:cxn ang="0">
                  <a:pos x="132" y="57"/>
                </a:cxn>
                <a:cxn ang="0">
                  <a:pos x="129" y="57"/>
                </a:cxn>
                <a:cxn ang="0">
                  <a:pos x="119" y="58"/>
                </a:cxn>
                <a:cxn ang="0">
                  <a:pos x="113" y="61"/>
                </a:cxn>
                <a:cxn ang="0">
                  <a:pos x="113" y="52"/>
                </a:cxn>
                <a:cxn ang="0">
                  <a:pos x="108" y="43"/>
                </a:cxn>
                <a:cxn ang="0">
                  <a:pos x="109" y="27"/>
                </a:cxn>
                <a:cxn ang="0">
                  <a:pos x="107" y="18"/>
                </a:cxn>
                <a:cxn ang="0">
                  <a:pos x="100" y="16"/>
                </a:cxn>
                <a:cxn ang="0">
                  <a:pos x="94" y="14"/>
                </a:cxn>
                <a:cxn ang="0">
                  <a:pos x="85" y="14"/>
                </a:cxn>
                <a:cxn ang="0">
                  <a:pos x="81" y="24"/>
                </a:cxn>
                <a:cxn ang="0">
                  <a:pos x="68" y="26"/>
                </a:cxn>
                <a:cxn ang="0">
                  <a:pos x="58" y="19"/>
                </a:cxn>
                <a:cxn ang="0">
                  <a:pos x="54" y="10"/>
                </a:cxn>
                <a:cxn ang="0">
                  <a:pos x="52" y="1"/>
                </a:cxn>
                <a:cxn ang="0">
                  <a:pos x="15" y="1"/>
                </a:cxn>
                <a:cxn ang="0">
                  <a:pos x="9" y="4"/>
                </a:cxn>
                <a:cxn ang="0">
                  <a:pos x="19" y="28"/>
                </a:cxn>
                <a:cxn ang="0">
                  <a:pos x="17" y="39"/>
                </a:cxn>
                <a:cxn ang="0">
                  <a:pos x="24" y="63"/>
                </a:cxn>
                <a:cxn ang="0">
                  <a:pos x="16" y="79"/>
                </a:cxn>
                <a:cxn ang="0">
                  <a:pos x="8" y="101"/>
                </a:cxn>
                <a:cxn ang="0">
                  <a:pos x="2" y="117"/>
                </a:cxn>
                <a:cxn ang="0">
                  <a:pos x="1" y="132"/>
                </a:cxn>
                <a:cxn ang="0">
                  <a:pos x="1" y="132"/>
                </a:cxn>
                <a:cxn ang="0">
                  <a:pos x="4" y="132"/>
                </a:cxn>
                <a:cxn ang="0">
                  <a:pos x="8" y="129"/>
                </a:cxn>
              </a:cxnLst>
              <a:rect l="0" t="0" r="r" b="b"/>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Freeform 11"/>
            <p:cNvSpPr>
              <a:spLocks/>
            </p:cNvSpPr>
            <p:nvPr/>
          </p:nvSpPr>
          <p:spPr bwMode="auto">
            <a:xfrm>
              <a:off x="4822825" y="3433763"/>
              <a:ext cx="247650" cy="219075"/>
            </a:xfrm>
            <a:custGeom>
              <a:avLst/>
              <a:gdLst/>
              <a:ahLst/>
              <a:cxnLst>
                <a:cxn ang="0">
                  <a:pos x="100" y="5"/>
                </a:cxn>
                <a:cxn ang="0">
                  <a:pos x="92" y="0"/>
                </a:cxn>
                <a:cxn ang="0">
                  <a:pos x="78" y="3"/>
                </a:cxn>
                <a:cxn ang="0">
                  <a:pos x="75" y="10"/>
                </a:cxn>
                <a:cxn ang="0">
                  <a:pos x="74" y="16"/>
                </a:cxn>
                <a:cxn ang="0">
                  <a:pos x="73" y="29"/>
                </a:cxn>
                <a:cxn ang="0">
                  <a:pos x="71" y="39"/>
                </a:cxn>
                <a:cxn ang="0">
                  <a:pos x="78" y="48"/>
                </a:cxn>
                <a:cxn ang="0">
                  <a:pos x="86" y="46"/>
                </a:cxn>
                <a:cxn ang="0">
                  <a:pos x="87" y="54"/>
                </a:cxn>
                <a:cxn ang="0">
                  <a:pos x="85" y="59"/>
                </a:cxn>
                <a:cxn ang="0">
                  <a:pos x="77" y="59"/>
                </a:cxn>
                <a:cxn ang="0">
                  <a:pos x="73" y="49"/>
                </a:cxn>
                <a:cxn ang="0">
                  <a:pos x="64" y="47"/>
                </a:cxn>
                <a:cxn ang="0">
                  <a:pos x="58" y="41"/>
                </a:cxn>
                <a:cxn ang="0">
                  <a:pos x="54" y="43"/>
                </a:cxn>
                <a:cxn ang="0">
                  <a:pos x="49" y="44"/>
                </a:cxn>
                <a:cxn ang="0">
                  <a:pos x="40" y="41"/>
                </a:cxn>
                <a:cxn ang="0">
                  <a:pos x="36" y="36"/>
                </a:cxn>
                <a:cxn ang="0">
                  <a:pos x="29" y="36"/>
                </a:cxn>
                <a:cxn ang="0">
                  <a:pos x="26" y="34"/>
                </a:cxn>
                <a:cxn ang="0">
                  <a:pos x="23" y="31"/>
                </a:cxn>
                <a:cxn ang="0">
                  <a:pos x="21" y="53"/>
                </a:cxn>
                <a:cxn ang="0">
                  <a:pos x="18" y="56"/>
                </a:cxn>
                <a:cxn ang="0">
                  <a:pos x="1" y="55"/>
                </a:cxn>
                <a:cxn ang="0">
                  <a:pos x="0" y="93"/>
                </a:cxn>
                <a:cxn ang="0">
                  <a:pos x="13" y="110"/>
                </a:cxn>
                <a:cxn ang="0">
                  <a:pos x="34" y="109"/>
                </a:cxn>
                <a:cxn ang="0">
                  <a:pos x="35" y="112"/>
                </a:cxn>
                <a:cxn ang="0">
                  <a:pos x="40" y="111"/>
                </a:cxn>
                <a:cxn ang="0">
                  <a:pos x="55" y="114"/>
                </a:cxn>
                <a:cxn ang="0">
                  <a:pos x="66" y="101"/>
                </a:cxn>
                <a:cxn ang="0">
                  <a:pos x="77" y="93"/>
                </a:cxn>
                <a:cxn ang="0">
                  <a:pos x="83" y="87"/>
                </a:cxn>
                <a:cxn ang="0">
                  <a:pos x="93" y="87"/>
                </a:cxn>
                <a:cxn ang="0">
                  <a:pos x="93" y="87"/>
                </a:cxn>
                <a:cxn ang="0">
                  <a:pos x="91" y="79"/>
                </a:cxn>
                <a:cxn ang="0">
                  <a:pos x="122" y="67"/>
                </a:cxn>
                <a:cxn ang="0">
                  <a:pos x="120" y="62"/>
                </a:cxn>
                <a:cxn ang="0">
                  <a:pos x="122" y="51"/>
                </a:cxn>
                <a:cxn ang="0">
                  <a:pos x="127" y="48"/>
                </a:cxn>
                <a:cxn ang="0">
                  <a:pos x="126" y="30"/>
                </a:cxn>
                <a:cxn ang="0">
                  <a:pos x="130" y="28"/>
                </a:cxn>
                <a:cxn ang="0">
                  <a:pos x="125" y="16"/>
                </a:cxn>
                <a:cxn ang="0">
                  <a:pos x="110" y="9"/>
                </a:cxn>
                <a:cxn ang="0">
                  <a:pos x="100" y="5"/>
                </a:cxn>
              </a:cxnLst>
              <a:rect l="0" t="0" r="r" b="b"/>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Freeform 12"/>
            <p:cNvSpPr>
              <a:spLocks/>
            </p:cNvSpPr>
            <p:nvPr/>
          </p:nvSpPr>
          <p:spPr bwMode="auto">
            <a:xfrm>
              <a:off x="4968875" y="3278188"/>
              <a:ext cx="42863" cy="38100"/>
            </a:xfrm>
            <a:custGeom>
              <a:avLst/>
              <a:gdLst/>
              <a:ahLst/>
              <a:cxnLst>
                <a:cxn ang="0">
                  <a:pos x="18" y="0"/>
                </a:cxn>
                <a:cxn ang="0">
                  <a:pos x="12" y="2"/>
                </a:cxn>
                <a:cxn ang="0">
                  <a:pos x="6" y="3"/>
                </a:cxn>
                <a:cxn ang="0">
                  <a:pos x="5" y="5"/>
                </a:cxn>
                <a:cxn ang="0">
                  <a:pos x="3" y="12"/>
                </a:cxn>
                <a:cxn ang="0">
                  <a:pos x="0" y="15"/>
                </a:cxn>
                <a:cxn ang="0">
                  <a:pos x="3" y="18"/>
                </a:cxn>
                <a:cxn ang="0">
                  <a:pos x="6" y="19"/>
                </a:cxn>
                <a:cxn ang="0">
                  <a:pos x="12" y="15"/>
                </a:cxn>
                <a:cxn ang="0">
                  <a:pos x="22" y="13"/>
                </a:cxn>
                <a:cxn ang="0">
                  <a:pos x="20" y="5"/>
                </a:cxn>
                <a:cxn ang="0">
                  <a:pos x="18" y="0"/>
                </a:cxn>
              </a:cxnLst>
              <a:rect l="0" t="0" r="r" b="b"/>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Freeform 13"/>
            <p:cNvSpPr>
              <a:spLocks/>
            </p:cNvSpPr>
            <p:nvPr/>
          </p:nvSpPr>
          <p:spPr bwMode="auto">
            <a:xfrm>
              <a:off x="5229225" y="2990850"/>
              <a:ext cx="223838" cy="298450"/>
            </a:xfrm>
            <a:custGeom>
              <a:avLst/>
              <a:gdLst/>
              <a:ahLst/>
              <a:cxnLst>
                <a:cxn ang="0">
                  <a:pos x="27" y="30"/>
                </a:cxn>
                <a:cxn ang="0">
                  <a:pos x="35" y="37"/>
                </a:cxn>
                <a:cxn ang="0">
                  <a:pos x="58" y="45"/>
                </a:cxn>
                <a:cxn ang="0">
                  <a:pos x="73" y="48"/>
                </a:cxn>
                <a:cxn ang="0">
                  <a:pos x="77" y="51"/>
                </a:cxn>
                <a:cxn ang="0">
                  <a:pos x="47" y="81"/>
                </a:cxn>
                <a:cxn ang="0">
                  <a:pos x="35" y="83"/>
                </a:cxn>
                <a:cxn ang="0">
                  <a:pos x="20" y="91"/>
                </a:cxn>
                <a:cxn ang="0">
                  <a:pos x="11" y="92"/>
                </a:cxn>
                <a:cxn ang="0">
                  <a:pos x="5" y="100"/>
                </a:cxn>
                <a:cxn ang="0">
                  <a:pos x="0" y="108"/>
                </a:cxn>
                <a:cxn ang="0">
                  <a:pos x="1" y="148"/>
                </a:cxn>
                <a:cxn ang="0">
                  <a:pos x="6" y="157"/>
                </a:cxn>
                <a:cxn ang="0">
                  <a:pos x="31" y="131"/>
                </a:cxn>
                <a:cxn ang="0">
                  <a:pos x="51" y="116"/>
                </a:cxn>
                <a:cxn ang="0">
                  <a:pos x="79" y="88"/>
                </a:cxn>
                <a:cxn ang="0">
                  <a:pos x="92" y="67"/>
                </a:cxn>
                <a:cxn ang="0">
                  <a:pos x="102" y="50"/>
                </a:cxn>
                <a:cxn ang="0">
                  <a:pos x="113" y="28"/>
                </a:cxn>
                <a:cxn ang="0">
                  <a:pos x="117" y="8"/>
                </a:cxn>
                <a:cxn ang="0">
                  <a:pos x="109" y="4"/>
                </a:cxn>
                <a:cxn ang="0">
                  <a:pos x="84" y="11"/>
                </a:cxn>
                <a:cxn ang="0">
                  <a:pos x="66" y="15"/>
                </a:cxn>
                <a:cxn ang="0">
                  <a:pos x="51" y="18"/>
                </a:cxn>
                <a:cxn ang="0">
                  <a:pos x="33" y="16"/>
                </a:cxn>
                <a:cxn ang="0">
                  <a:pos x="27" y="10"/>
                </a:cxn>
                <a:cxn ang="0">
                  <a:pos x="20" y="20"/>
                </a:cxn>
                <a:cxn ang="0">
                  <a:pos x="27" y="30"/>
                </a:cxn>
              </a:cxnLst>
              <a:rect l="0" t="0" r="r" b="b"/>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Freeform 14"/>
            <p:cNvSpPr>
              <a:spLocks/>
            </p:cNvSpPr>
            <p:nvPr/>
          </p:nvSpPr>
          <p:spPr bwMode="auto">
            <a:xfrm>
              <a:off x="4078288" y="2441575"/>
              <a:ext cx="260350" cy="206375"/>
            </a:xfrm>
            <a:custGeom>
              <a:avLst/>
              <a:gdLst/>
              <a:ahLst/>
              <a:cxnLst>
                <a:cxn ang="0">
                  <a:pos x="50" y="108"/>
                </a:cxn>
                <a:cxn ang="0">
                  <a:pos x="50" y="93"/>
                </a:cxn>
                <a:cxn ang="0">
                  <a:pos x="68" y="81"/>
                </a:cxn>
                <a:cxn ang="0">
                  <a:pos x="75" y="79"/>
                </a:cxn>
                <a:cxn ang="0">
                  <a:pos x="85" y="77"/>
                </a:cxn>
                <a:cxn ang="0">
                  <a:pos x="91" y="70"/>
                </a:cxn>
                <a:cxn ang="0">
                  <a:pos x="99" y="67"/>
                </a:cxn>
                <a:cxn ang="0">
                  <a:pos x="104" y="64"/>
                </a:cxn>
                <a:cxn ang="0">
                  <a:pos x="106" y="57"/>
                </a:cxn>
                <a:cxn ang="0">
                  <a:pos x="110" y="54"/>
                </a:cxn>
                <a:cxn ang="0">
                  <a:pos x="116" y="50"/>
                </a:cxn>
                <a:cxn ang="0">
                  <a:pos x="133" y="49"/>
                </a:cxn>
                <a:cxn ang="0">
                  <a:pos x="135" y="45"/>
                </a:cxn>
                <a:cxn ang="0">
                  <a:pos x="131" y="37"/>
                </a:cxn>
                <a:cxn ang="0">
                  <a:pos x="130" y="27"/>
                </a:cxn>
                <a:cxn ang="0">
                  <a:pos x="127" y="15"/>
                </a:cxn>
                <a:cxn ang="0">
                  <a:pos x="125" y="11"/>
                </a:cxn>
                <a:cxn ang="0">
                  <a:pos x="112" y="8"/>
                </a:cxn>
                <a:cxn ang="0">
                  <a:pos x="93" y="6"/>
                </a:cxn>
                <a:cxn ang="0">
                  <a:pos x="82" y="2"/>
                </a:cxn>
                <a:cxn ang="0">
                  <a:pos x="70" y="25"/>
                </a:cxn>
                <a:cxn ang="0">
                  <a:pos x="53" y="33"/>
                </a:cxn>
                <a:cxn ang="0">
                  <a:pos x="44" y="42"/>
                </a:cxn>
                <a:cxn ang="0">
                  <a:pos x="38" y="53"/>
                </a:cxn>
                <a:cxn ang="0">
                  <a:pos x="38" y="70"/>
                </a:cxn>
                <a:cxn ang="0">
                  <a:pos x="25" y="89"/>
                </a:cxn>
                <a:cxn ang="0">
                  <a:pos x="8" y="100"/>
                </a:cxn>
                <a:cxn ang="0">
                  <a:pos x="0" y="104"/>
                </a:cxn>
                <a:cxn ang="0">
                  <a:pos x="42" y="104"/>
                </a:cxn>
                <a:cxn ang="0">
                  <a:pos x="50" y="108"/>
                </a:cxn>
              </a:cxnLst>
              <a:rect l="0" t="0" r="r" b="b"/>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Freeform 15"/>
            <p:cNvSpPr>
              <a:spLocks/>
            </p:cNvSpPr>
            <p:nvPr/>
          </p:nvSpPr>
          <p:spPr bwMode="auto">
            <a:xfrm>
              <a:off x="4519613" y="2405063"/>
              <a:ext cx="93663" cy="174625"/>
            </a:xfrm>
            <a:custGeom>
              <a:avLst/>
              <a:gdLst/>
              <a:ahLst/>
              <a:cxnLst>
                <a:cxn ang="0">
                  <a:pos x="13" y="23"/>
                </a:cxn>
                <a:cxn ang="0">
                  <a:pos x="10" y="35"/>
                </a:cxn>
                <a:cxn ang="0">
                  <a:pos x="3" y="42"/>
                </a:cxn>
                <a:cxn ang="0">
                  <a:pos x="7" y="54"/>
                </a:cxn>
                <a:cxn ang="0">
                  <a:pos x="12" y="62"/>
                </a:cxn>
                <a:cxn ang="0">
                  <a:pos x="21" y="68"/>
                </a:cxn>
                <a:cxn ang="0">
                  <a:pos x="26" y="88"/>
                </a:cxn>
                <a:cxn ang="0">
                  <a:pos x="27" y="91"/>
                </a:cxn>
                <a:cxn ang="0">
                  <a:pos x="32" y="87"/>
                </a:cxn>
                <a:cxn ang="0">
                  <a:pos x="34" y="78"/>
                </a:cxn>
                <a:cxn ang="0">
                  <a:pos x="35" y="73"/>
                </a:cxn>
                <a:cxn ang="0">
                  <a:pos x="43" y="65"/>
                </a:cxn>
                <a:cxn ang="0">
                  <a:pos x="48" y="61"/>
                </a:cxn>
                <a:cxn ang="0">
                  <a:pos x="49" y="55"/>
                </a:cxn>
                <a:cxn ang="0">
                  <a:pos x="44" y="51"/>
                </a:cxn>
                <a:cxn ang="0">
                  <a:pos x="40" y="47"/>
                </a:cxn>
                <a:cxn ang="0">
                  <a:pos x="31" y="43"/>
                </a:cxn>
                <a:cxn ang="0">
                  <a:pos x="40" y="35"/>
                </a:cxn>
                <a:cxn ang="0">
                  <a:pos x="40" y="20"/>
                </a:cxn>
                <a:cxn ang="0">
                  <a:pos x="42" y="10"/>
                </a:cxn>
                <a:cxn ang="0">
                  <a:pos x="40" y="6"/>
                </a:cxn>
                <a:cxn ang="0">
                  <a:pos x="35" y="4"/>
                </a:cxn>
                <a:cxn ang="0">
                  <a:pos x="20" y="4"/>
                </a:cxn>
                <a:cxn ang="0">
                  <a:pos x="13" y="5"/>
                </a:cxn>
                <a:cxn ang="0">
                  <a:pos x="13" y="23"/>
                </a:cxn>
              </a:cxnLst>
              <a:rect l="0" t="0" r="r" b="b"/>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Freeform 16"/>
            <p:cNvSpPr>
              <a:spLocks/>
            </p:cNvSpPr>
            <p:nvPr/>
          </p:nvSpPr>
          <p:spPr bwMode="auto">
            <a:xfrm>
              <a:off x="4171950" y="2411413"/>
              <a:ext cx="449263" cy="430213"/>
            </a:xfrm>
            <a:custGeom>
              <a:avLst/>
              <a:gdLst/>
              <a:ahLst/>
              <a:cxnLst>
                <a:cxn ang="0">
                  <a:pos x="81" y="43"/>
                </a:cxn>
                <a:cxn ang="0">
                  <a:pos x="82" y="53"/>
                </a:cxn>
                <a:cxn ang="0">
                  <a:pos x="86" y="61"/>
                </a:cxn>
                <a:cxn ang="0">
                  <a:pos x="84" y="65"/>
                </a:cxn>
                <a:cxn ang="0">
                  <a:pos x="67" y="66"/>
                </a:cxn>
                <a:cxn ang="0">
                  <a:pos x="61" y="70"/>
                </a:cxn>
                <a:cxn ang="0">
                  <a:pos x="57" y="73"/>
                </a:cxn>
                <a:cxn ang="0">
                  <a:pos x="55" y="80"/>
                </a:cxn>
                <a:cxn ang="0">
                  <a:pos x="50" y="83"/>
                </a:cxn>
                <a:cxn ang="0">
                  <a:pos x="42" y="86"/>
                </a:cxn>
                <a:cxn ang="0">
                  <a:pos x="36" y="93"/>
                </a:cxn>
                <a:cxn ang="0">
                  <a:pos x="26" y="95"/>
                </a:cxn>
                <a:cxn ang="0">
                  <a:pos x="19" y="97"/>
                </a:cxn>
                <a:cxn ang="0">
                  <a:pos x="1" y="109"/>
                </a:cxn>
                <a:cxn ang="0">
                  <a:pos x="1" y="124"/>
                </a:cxn>
                <a:cxn ang="0">
                  <a:pos x="3" y="126"/>
                </a:cxn>
                <a:cxn ang="0">
                  <a:pos x="112" y="199"/>
                </a:cxn>
                <a:cxn ang="0">
                  <a:pos x="120" y="209"/>
                </a:cxn>
                <a:cxn ang="0">
                  <a:pos x="132" y="213"/>
                </a:cxn>
                <a:cxn ang="0">
                  <a:pos x="138" y="225"/>
                </a:cxn>
                <a:cxn ang="0">
                  <a:pos x="149" y="223"/>
                </a:cxn>
                <a:cxn ang="0">
                  <a:pos x="166" y="217"/>
                </a:cxn>
                <a:cxn ang="0">
                  <a:pos x="187" y="201"/>
                </a:cxn>
                <a:cxn ang="0">
                  <a:pos x="235" y="171"/>
                </a:cxn>
                <a:cxn ang="0">
                  <a:pos x="235" y="171"/>
                </a:cxn>
                <a:cxn ang="0">
                  <a:pos x="230" y="161"/>
                </a:cxn>
                <a:cxn ang="0">
                  <a:pos x="221" y="158"/>
                </a:cxn>
                <a:cxn ang="0">
                  <a:pos x="214" y="154"/>
                </a:cxn>
                <a:cxn ang="0">
                  <a:pos x="212" y="145"/>
                </a:cxn>
                <a:cxn ang="0">
                  <a:pos x="207" y="138"/>
                </a:cxn>
                <a:cxn ang="0">
                  <a:pos x="212" y="133"/>
                </a:cxn>
                <a:cxn ang="0">
                  <a:pos x="211" y="127"/>
                </a:cxn>
                <a:cxn ang="0">
                  <a:pos x="211" y="120"/>
                </a:cxn>
                <a:cxn ang="0">
                  <a:pos x="211" y="113"/>
                </a:cxn>
                <a:cxn ang="0">
                  <a:pos x="212" y="101"/>
                </a:cxn>
                <a:cxn ang="0">
                  <a:pos x="207" y="91"/>
                </a:cxn>
                <a:cxn ang="0">
                  <a:pos x="209" y="88"/>
                </a:cxn>
                <a:cxn ang="0">
                  <a:pos x="208" y="85"/>
                </a:cxn>
                <a:cxn ang="0">
                  <a:pos x="203" y="65"/>
                </a:cxn>
                <a:cxn ang="0">
                  <a:pos x="194" y="59"/>
                </a:cxn>
                <a:cxn ang="0">
                  <a:pos x="189" y="51"/>
                </a:cxn>
                <a:cxn ang="0">
                  <a:pos x="185" y="39"/>
                </a:cxn>
                <a:cxn ang="0">
                  <a:pos x="192" y="32"/>
                </a:cxn>
                <a:cxn ang="0">
                  <a:pos x="195" y="20"/>
                </a:cxn>
                <a:cxn ang="0">
                  <a:pos x="195" y="2"/>
                </a:cxn>
                <a:cxn ang="0">
                  <a:pos x="185" y="0"/>
                </a:cxn>
                <a:cxn ang="0">
                  <a:pos x="173" y="1"/>
                </a:cxn>
                <a:cxn ang="0">
                  <a:pos x="158" y="5"/>
                </a:cxn>
                <a:cxn ang="0">
                  <a:pos x="115" y="7"/>
                </a:cxn>
                <a:cxn ang="0">
                  <a:pos x="98" y="16"/>
                </a:cxn>
                <a:cxn ang="0">
                  <a:pos x="80" y="26"/>
                </a:cxn>
                <a:cxn ang="0">
                  <a:pos x="76" y="27"/>
                </a:cxn>
                <a:cxn ang="0">
                  <a:pos x="78" y="31"/>
                </a:cxn>
                <a:cxn ang="0">
                  <a:pos x="81" y="43"/>
                </a:cxn>
              </a:cxnLst>
              <a:rect l="0" t="0" r="r" b="b"/>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Freeform 17"/>
            <p:cNvSpPr>
              <a:spLocks/>
            </p:cNvSpPr>
            <p:nvPr/>
          </p:nvSpPr>
          <p:spPr bwMode="auto">
            <a:xfrm>
              <a:off x="4565650" y="2509838"/>
              <a:ext cx="328613" cy="315913"/>
            </a:xfrm>
            <a:custGeom>
              <a:avLst/>
              <a:gdLst/>
              <a:ahLst/>
              <a:cxnLst>
                <a:cxn ang="0">
                  <a:pos x="19" y="10"/>
                </a:cxn>
                <a:cxn ang="0">
                  <a:pos x="11" y="18"/>
                </a:cxn>
                <a:cxn ang="0">
                  <a:pos x="10" y="23"/>
                </a:cxn>
                <a:cxn ang="0">
                  <a:pos x="8" y="32"/>
                </a:cxn>
                <a:cxn ang="0">
                  <a:pos x="1" y="39"/>
                </a:cxn>
                <a:cxn ang="0">
                  <a:pos x="6" y="49"/>
                </a:cxn>
                <a:cxn ang="0">
                  <a:pos x="5" y="61"/>
                </a:cxn>
                <a:cxn ang="0">
                  <a:pos x="5" y="68"/>
                </a:cxn>
                <a:cxn ang="0">
                  <a:pos x="5" y="75"/>
                </a:cxn>
                <a:cxn ang="0">
                  <a:pos x="6" y="81"/>
                </a:cxn>
                <a:cxn ang="0">
                  <a:pos x="1" y="86"/>
                </a:cxn>
                <a:cxn ang="0">
                  <a:pos x="6" y="93"/>
                </a:cxn>
                <a:cxn ang="0">
                  <a:pos x="8" y="102"/>
                </a:cxn>
                <a:cxn ang="0">
                  <a:pos x="15" y="106"/>
                </a:cxn>
                <a:cxn ang="0">
                  <a:pos x="24" y="109"/>
                </a:cxn>
                <a:cxn ang="0">
                  <a:pos x="29" y="119"/>
                </a:cxn>
                <a:cxn ang="0">
                  <a:pos x="46" y="122"/>
                </a:cxn>
                <a:cxn ang="0">
                  <a:pos x="53" y="129"/>
                </a:cxn>
                <a:cxn ang="0">
                  <a:pos x="72" y="119"/>
                </a:cxn>
                <a:cxn ang="0">
                  <a:pos x="158" y="165"/>
                </a:cxn>
                <a:cxn ang="0">
                  <a:pos x="158" y="159"/>
                </a:cxn>
                <a:cxn ang="0">
                  <a:pos x="169" y="159"/>
                </a:cxn>
                <a:cxn ang="0">
                  <a:pos x="169" y="48"/>
                </a:cxn>
                <a:cxn ang="0">
                  <a:pos x="169" y="32"/>
                </a:cxn>
                <a:cxn ang="0">
                  <a:pos x="170" y="18"/>
                </a:cxn>
                <a:cxn ang="0">
                  <a:pos x="171" y="15"/>
                </a:cxn>
                <a:cxn ang="0">
                  <a:pos x="171" y="15"/>
                </a:cxn>
                <a:cxn ang="0">
                  <a:pos x="156" y="11"/>
                </a:cxn>
                <a:cxn ang="0">
                  <a:pos x="138" y="2"/>
                </a:cxn>
                <a:cxn ang="0">
                  <a:pos x="113" y="15"/>
                </a:cxn>
                <a:cxn ang="0">
                  <a:pos x="115" y="29"/>
                </a:cxn>
                <a:cxn ang="0">
                  <a:pos x="97" y="29"/>
                </a:cxn>
                <a:cxn ang="0">
                  <a:pos x="77" y="22"/>
                </a:cxn>
                <a:cxn ang="0">
                  <a:pos x="65" y="14"/>
                </a:cxn>
                <a:cxn ang="0">
                  <a:pos x="58" y="7"/>
                </a:cxn>
                <a:cxn ang="0">
                  <a:pos x="38" y="3"/>
                </a:cxn>
                <a:cxn ang="0">
                  <a:pos x="25" y="0"/>
                </a:cxn>
                <a:cxn ang="0">
                  <a:pos x="24" y="6"/>
                </a:cxn>
                <a:cxn ang="0">
                  <a:pos x="19" y="10"/>
                </a:cxn>
              </a:cxnLst>
              <a:rect l="0" t="0" r="r" b="b"/>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Freeform 18"/>
            <p:cNvSpPr>
              <a:spLocks/>
            </p:cNvSpPr>
            <p:nvPr/>
          </p:nvSpPr>
          <p:spPr bwMode="auto">
            <a:xfrm>
              <a:off x="4002088" y="2949575"/>
              <a:ext cx="61913" cy="22225"/>
            </a:xfrm>
            <a:custGeom>
              <a:avLst/>
              <a:gdLst/>
              <a:ahLst/>
              <a:cxnLst>
                <a:cxn ang="0">
                  <a:pos x="16" y="7"/>
                </a:cxn>
                <a:cxn ang="0">
                  <a:pos x="25" y="10"/>
                </a:cxn>
                <a:cxn ang="0">
                  <a:pos x="32" y="8"/>
                </a:cxn>
                <a:cxn ang="0">
                  <a:pos x="26" y="7"/>
                </a:cxn>
                <a:cxn ang="0">
                  <a:pos x="15" y="2"/>
                </a:cxn>
                <a:cxn ang="0">
                  <a:pos x="1" y="5"/>
                </a:cxn>
                <a:cxn ang="0">
                  <a:pos x="0" y="11"/>
                </a:cxn>
                <a:cxn ang="0">
                  <a:pos x="3" y="11"/>
                </a:cxn>
                <a:cxn ang="0">
                  <a:pos x="16" y="7"/>
                </a:cxn>
              </a:cxnLst>
              <a:rect l="0" t="0" r="r" b="b"/>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Freeform 19"/>
            <p:cNvSpPr>
              <a:spLocks/>
            </p:cNvSpPr>
            <p:nvPr/>
          </p:nvSpPr>
          <p:spPr bwMode="auto">
            <a:xfrm>
              <a:off x="3989388" y="2890838"/>
              <a:ext cx="125413" cy="101600"/>
            </a:xfrm>
            <a:custGeom>
              <a:avLst/>
              <a:gdLst/>
              <a:ahLst/>
              <a:cxnLst>
                <a:cxn ang="0">
                  <a:pos x="15" y="51"/>
                </a:cxn>
                <a:cxn ang="0">
                  <a:pos x="21" y="48"/>
                </a:cxn>
                <a:cxn ang="0">
                  <a:pos x="37" y="47"/>
                </a:cxn>
                <a:cxn ang="0">
                  <a:pos x="40" y="48"/>
                </a:cxn>
                <a:cxn ang="0">
                  <a:pos x="40" y="47"/>
                </a:cxn>
                <a:cxn ang="0">
                  <a:pos x="48" y="50"/>
                </a:cxn>
                <a:cxn ang="0">
                  <a:pos x="65" y="51"/>
                </a:cxn>
                <a:cxn ang="0">
                  <a:pos x="66" y="50"/>
                </a:cxn>
                <a:cxn ang="0">
                  <a:pos x="66" y="43"/>
                </a:cxn>
                <a:cxn ang="0">
                  <a:pos x="60" y="36"/>
                </a:cxn>
                <a:cxn ang="0">
                  <a:pos x="58" y="29"/>
                </a:cxn>
                <a:cxn ang="0">
                  <a:pos x="56" y="26"/>
                </a:cxn>
                <a:cxn ang="0">
                  <a:pos x="50" y="18"/>
                </a:cxn>
                <a:cxn ang="0">
                  <a:pos x="42" y="8"/>
                </a:cxn>
                <a:cxn ang="0">
                  <a:pos x="38" y="8"/>
                </a:cxn>
                <a:cxn ang="0">
                  <a:pos x="32" y="2"/>
                </a:cxn>
                <a:cxn ang="0">
                  <a:pos x="23" y="3"/>
                </a:cxn>
                <a:cxn ang="0">
                  <a:pos x="13" y="3"/>
                </a:cxn>
                <a:cxn ang="0">
                  <a:pos x="6" y="8"/>
                </a:cxn>
                <a:cxn ang="0">
                  <a:pos x="6" y="8"/>
                </a:cxn>
                <a:cxn ang="0">
                  <a:pos x="3" y="18"/>
                </a:cxn>
                <a:cxn ang="0">
                  <a:pos x="7" y="34"/>
                </a:cxn>
                <a:cxn ang="0">
                  <a:pos x="8" y="36"/>
                </a:cxn>
                <a:cxn ang="0">
                  <a:pos x="22" y="33"/>
                </a:cxn>
                <a:cxn ang="0">
                  <a:pos x="33" y="38"/>
                </a:cxn>
                <a:cxn ang="0">
                  <a:pos x="39" y="39"/>
                </a:cxn>
                <a:cxn ang="0">
                  <a:pos x="32" y="41"/>
                </a:cxn>
                <a:cxn ang="0">
                  <a:pos x="23" y="38"/>
                </a:cxn>
                <a:cxn ang="0">
                  <a:pos x="10" y="42"/>
                </a:cxn>
                <a:cxn ang="0">
                  <a:pos x="7" y="42"/>
                </a:cxn>
                <a:cxn ang="0">
                  <a:pos x="8" y="48"/>
                </a:cxn>
                <a:cxn ang="0">
                  <a:pos x="9" y="49"/>
                </a:cxn>
                <a:cxn ang="0">
                  <a:pos x="15" y="51"/>
                </a:cxn>
              </a:cxnLst>
              <a:rect l="0" t="0" r="r" b="b"/>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Freeform 20"/>
            <p:cNvSpPr>
              <a:spLocks/>
            </p:cNvSpPr>
            <p:nvPr/>
          </p:nvSpPr>
          <p:spPr bwMode="auto">
            <a:xfrm>
              <a:off x="4005263" y="2981325"/>
              <a:ext cx="60325" cy="33338"/>
            </a:xfrm>
            <a:custGeom>
              <a:avLst/>
              <a:gdLst/>
              <a:ahLst/>
              <a:cxnLst>
                <a:cxn ang="0">
                  <a:pos x="16" y="17"/>
                </a:cxn>
                <a:cxn ang="0">
                  <a:pos x="26" y="12"/>
                </a:cxn>
                <a:cxn ang="0">
                  <a:pos x="30" y="10"/>
                </a:cxn>
                <a:cxn ang="0">
                  <a:pos x="29" y="5"/>
                </a:cxn>
                <a:cxn ang="0">
                  <a:pos x="31" y="1"/>
                </a:cxn>
                <a:cxn ang="0">
                  <a:pos x="28" y="0"/>
                </a:cxn>
                <a:cxn ang="0">
                  <a:pos x="12" y="1"/>
                </a:cxn>
                <a:cxn ang="0">
                  <a:pos x="6" y="4"/>
                </a:cxn>
                <a:cxn ang="0">
                  <a:pos x="0" y="2"/>
                </a:cxn>
                <a:cxn ang="0">
                  <a:pos x="9" y="9"/>
                </a:cxn>
                <a:cxn ang="0">
                  <a:pos x="14" y="18"/>
                </a:cxn>
                <a:cxn ang="0">
                  <a:pos x="15" y="18"/>
                </a:cxn>
                <a:cxn ang="0">
                  <a:pos x="16" y="17"/>
                </a:cxn>
              </a:cxnLst>
              <a:rect l="0" t="0" r="r" b="b"/>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Freeform 21"/>
            <p:cNvSpPr>
              <a:spLocks/>
            </p:cNvSpPr>
            <p:nvPr/>
          </p:nvSpPr>
          <p:spPr bwMode="auto">
            <a:xfrm>
              <a:off x="4673600" y="3013075"/>
              <a:ext cx="263525" cy="185738"/>
            </a:xfrm>
            <a:custGeom>
              <a:avLst/>
              <a:gdLst/>
              <a:ahLst/>
              <a:cxnLst>
                <a:cxn ang="0">
                  <a:pos x="128" y="55"/>
                </a:cxn>
                <a:cxn ang="0">
                  <a:pos x="124" y="47"/>
                </a:cxn>
                <a:cxn ang="0">
                  <a:pos x="117" y="41"/>
                </a:cxn>
                <a:cxn ang="0">
                  <a:pos x="112" y="34"/>
                </a:cxn>
                <a:cxn ang="0">
                  <a:pos x="103" y="30"/>
                </a:cxn>
                <a:cxn ang="0">
                  <a:pos x="101" y="27"/>
                </a:cxn>
                <a:cxn ang="0">
                  <a:pos x="97" y="26"/>
                </a:cxn>
                <a:cxn ang="0">
                  <a:pos x="98" y="22"/>
                </a:cxn>
                <a:cxn ang="0">
                  <a:pos x="97" y="12"/>
                </a:cxn>
                <a:cxn ang="0">
                  <a:pos x="89" y="1"/>
                </a:cxn>
                <a:cxn ang="0">
                  <a:pos x="87" y="1"/>
                </a:cxn>
                <a:cxn ang="0">
                  <a:pos x="78" y="5"/>
                </a:cxn>
                <a:cxn ang="0">
                  <a:pos x="76" y="10"/>
                </a:cxn>
                <a:cxn ang="0">
                  <a:pos x="65" y="21"/>
                </a:cxn>
                <a:cxn ang="0">
                  <a:pos x="49" y="25"/>
                </a:cxn>
                <a:cxn ang="0">
                  <a:pos x="48" y="31"/>
                </a:cxn>
                <a:cxn ang="0">
                  <a:pos x="38" y="36"/>
                </a:cxn>
                <a:cxn ang="0">
                  <a:pos x="26" y="40"/>
                </a:cxn>
                <a:cxn ang="0">
                  <a:pos x="18" y="40"/>
                </a:cxn>
                <a:cxn ang="0">
                  <a:pos x="12" y="42"/>
                </a:cxn>
                <a:cxn ang="0">
                  <a:pos x="11" y="41"/>
                </a:cxn>
                <a:cxn ang="0">
                  <a:pos x="5" y="48"/>
                </a:cxn>
                <a:cxn ang="0">
                  <a:pos x="0" y="59"/>
                </a:cxn>
                <a:cxn ang="0">
                  <a:pos x="1" y="69"/>
                </a:cxn>
                <a:cxn ang="0">
                  <a:pos x="5" y="78"/>
                </a:cxn>
                <a:cxn ang="0">
                  <a:pos x="6" y="84"/>
                </a:cxn>
                <a:cxn ang="0">
                  <a:pos x="9" y="88"/>
                </a:cxn>
                <a:cxn ang="0">
                  <a:pos x="16" y="95"/>
                </a:cxn>
                <a:cxn ang="0">
                  <a:pos x="18" y="97"/>
                </a:cxn>
                <a:cxn ang="0">
                  <a:pos x="19" y="96"/>
                </a:cxn>
                <a:cxn ang="0">
                  <a:pos x="21" y="88"/>
                </a:cxn>
                <a:cxn ang="0">
                  <a:pos x="27" y="86"/>
                </a:cxn>
                <a:cxn ang="0">
                  <a:pos x="32" y="85"/>
                </a:cxn>
                <a:cxn ang="0">
                  <a:pos x="42" y="86"/>
                </a:cxn>
                <a:cxn ang="0">
                  <a:pos x="42" y="79"/>
                </a:cxn>
                <a:cxn ang="0">
                  <a:pos x="53" y="70"/>
                </a:cxn>
                <a:cxn ang="0">
                  <a:pos x="63" y="76"/>
                </a:cxn>
                <a:cxn ang="0">
                  <a:pos x="84" y="80"/>
                </a:cxn>
                <a:cxn ang="0">
                  <a:pos x="88" y="72"/>
                </a:cxn>
                <a:cxn ang="0">
                  <a:pos x="97" y="72"/>
                </a:cxn>
                <a:cxn ang="0">
                  <a:pos x="108" y="69"/>
                </a:cxn>
                <a:cxn ang="0">
                  <a:pos x="117" y="68"/>
                </a:cxn>
                <a:cxn ang="0">
                  <a:pos x="130" y="69"/>
                </a:cxn>
                <a:cxn ang="0">
                  <a:pos x="138" y="68"/>
                </a:cxn>
                <a:cxn ang="0">
                  <a:pos x="136" y="61"/>
                </a:cxn>
                <a:cxn ang="0">
                  <a:pos x="128" y="55"/>
                </a:cxn>
              </a:cxnLst>
              <a:rect l="0" t="0" r="r" b="b"/>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Freeform 22"/>
            <p:cNvSpPr>
              <a:spLocks/>
            </p:cNvSpPr>
            <p:nvPr/>
          </p:nvSpPr>
          <p:spPr bwMode="auto">
            <a:xfrm>
              <a:off x="4421188" y="2951163"/>
              <a:ext cx="255588" cy="212725"/>
            </a:xfrm>
            <a:custGeom>
              <a:avLst/>
              <a:gdLst/>
              <a:ahLst/>
              <a:cxnLst>
                <a:cxn ang="0">
                  <a:pos x="83" y="81"/>
                </a:cxn>
                <a:cxn ang="0">
                  <a:pos x="89" y="80"/>
                </a:cxn>
                <a:cxn ang="0">
                  <a:pos x="97" y="86"/>
                </a:cxn>
                <a:cxn ang="0">
                  <a:pos x="102" y="81"/>
                </a:cxn>
                <a:cxn ang="0">
                  <a:pos x="110" y="63"/>
                </a:cxn>
                <a:cxn ang="0">
                  <a:pos x="116" y="57"/>
                </a:cxn>
                <a:cxn ang="0">
                  <a:pos x="117" y="51"/>
                </a:cxn>
                <a:cxn ang="0">
                  <a:pos x="120" y="43"/>
                </a:cxn>
                <a:cxn ang="0">
                  <a:pos x="126" y="31"/>
                </a:cxn>
                <a:cxn ang="0">
                  <a:pos x="133" y="27"/>
                </a:cxn>
                <a:cxn ang="0">
                  <a:pos x="132" y="20"/>
                </a:cxn>
                <a:cxn ang="0">
                  <a:pos x="128" y="16"/>
                </a:cxn>
                <a:cxn ang="0">
                  <a:pos x="128" y="9"/>
                </a:cxn>
                <a:cxn ang="0">
                  <a:pos x="124" y="5"/>
                </a:cxn>
                <a:cxn ang="0">
                  <a:pos x="120" y="3"/>
                </a:cxn>
                <a:cxn ang="0">
                  <a:pos x="112" y="10"/>
                </a:cxn>
                <a:cxn ang="0">
                  <a:pos x="103" y="8"/>
                </a:cxn>
                <a:cxn ang="0">
                  <a:pos x="88" y="7"/>
                </a:cxn>
                <a:cxn ang="0">
                  <a:pos x="80" y="13"/>
                </a:cxn>
                <a:cxn ang="0">
                  <a:pos x="69" y="13"/>
                </a:cxn>
                <a:cxn ang="0">
                  <a:pos x="60" y="8"/>
                </a:cxn>
                <a:cxn ang="0">
                  <a:pos x="51" y="11"/>
                </a:cxn>
                <a:cxn ang="0">
                  <a:pos x="45" y="5"/>
                </a:cxn>
                <a:cxn ang="0">
                  <a:pos x="36" y="2"/>
                </a:cxn>
                <a:cxn ang="0">
                  <a:pos x="29" y="4"/>
                </a:cxn>
                <a:cxn ang="0">
                  <a:pos x="19" y="4"/>
                </a:cxn>
                <a:cxn ang="0">
                  <a:pos x="16" y="13"/>
                </a:cxn>
                <a:cxn ang="0">
                  <a:pos x="11" y="21"/>
                </a:cxn>
                <a:cxn ang="0">
                  <a:pos x="10" y="23"/>
                </a:cxn>
                <a:cxn ang="0">
                  <a:pos x="11" y="31"/>
                </a:cxn>
                <a:cxn ang="0">
                  <a:pos x="10" y="47"/>
                </a:cxn>
                <a:cxn ang="0">
                  <a:pos x="6" y="54"/>
                </a:cxn>
                <a:cxn ang="0">
                  <a:pos x="1" y="62"/>
                </a:cxn>
                <a:cxn ang="0">
                  <a:pos x="1" y="75"/>
                </a:cxn>
                <a:cxn ang="0">
                  <a:pos x="5" y="84"/>
                </a:cxn>
                <a:cxn ang="0">
                  <a:pos x="5" y="84"/>
                </a:cxn>
                <a:cxn ang="0">
                  <a:pos x="22" y="88"/>
                </a:cxn>
                <a:cxn ang="0">
                  <a:pos x="32" y="100"/>
                </a:cxn>
                <a:cxn ang="0">
                  <a:pos x="38" y="110"/>
                </a:cxn>
                <a:cxn ang="0">
                  <a:pos x="50" y="107"/>
                </a:cxn>
                <a:cxn ang="0">
                  <a:pos x="65" y="105"/>
                </a:cxn>
                <a:cxn ang="0">
                  <a:pos x="66" y="105"/>
                </a:cxn>
                <a:cxn ang="0">
                  <a:pos x="70" y="93"/>
                </a:cxn>
                <a:cxn ang="0">
                  <a:pos x="83" y="81"/>
                </a:cxn>
              </a:cxnLst>
              <a:rect l="0" t="0" r="r" b="b"/>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Freeform 23"/>
            <p:cNvSpPr>
              <a:spLocks/>
            </p:cNvSpPr>
            <p:nvPr/>
          </p:nvSpPr>
          <p:spPr bwMode="auto">
            <a:xfrm>
              <a:off x="4378325" y="2984500"/>
              <a:ext cx="65088" cy="133350"/>
            </a:xfrm>
            <a:custGeom>
              <a:avLst/>
              <a:gdLst/>
              <a:ahLst/>
              <a:cxnLst>
                <a:cxn ang="0">
                  <a:pos x="23" y="45"/>
                </a:cxn>
                <a:cxn ang="0">
                  <a:pos x="28" y="37"/>
                </a:cxn>
                <a:cxn ang="0">
                  <a:pos x="32" y="30"/>
                </a:cxn>
                <a:cxn ang="0">
                  <a:pos x="33" y="14"/>
                </a:cxn>
                <a:cxn ang="0">
                  <a:pos x="32" y="6"/>
                </a:cxn>
                <a:cxn ang="0">
                  <a:pos x="28" y="6"/>
                </a:cxn>
                <a:cxn ang="0">
                  <a:pos x="25" y="1"/>
                </a:cxn>
                <a:cxn ang="0">
                  <a:pos x="21" y="6"/>
                </a:cxn>
                <a:cxn ang="0">
                  <a:pos x="18" y="11"/>
                </a:cxn>
                <a:cxn ang="0">
                  <a:pos x="8" y="13"/>
                </a:cxn>
                <a:cxn ang="0">
                  <a:pos x="2" y="17"/>
                </a:cxn>
                <a:cxn ang="0">
                  <a:pos x="0" y="17"/>
                </a:cxn>
                <a:cxn ang="0">
                  <a:pos x="6" y="28"/>
                </a:cxn>
                <a:cxn ang="0">
                  <a:pos x="9" y="36"/>
                </a:cxn>
                <a:cxn ang="0">
                  <a:pos x="10" y="49"/>
                </a:cxn>
                <a:cxn ang="0">
                  <a:pos x="11" y="70"/>
                </a:cxn>
                <a:cxn ang="0">
                  <a:pos x="19" y="69"/>
                </a:cxn>
                <a:cxn ang="0">
                  <a:pos x="27" y="67"/>
                </a:cxn>
                <a:cxn ang="0">
                  <a:pos x="23" y="58"/>
                </a:cxn>
                <a:cxn ang="0">
                  <a:pos x="23" y="45"/>
                </a:cxn>
              </a:cxnLst>
              <a:rect l="0" t="0" r="r" b="b"/>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Freeform 24"/>
            <p:cNvSpPr>
              <a:spLocks/>
            </p:cNvSpPr>
            <p:nvPr/>
          </p:nvSpPr>
          <p:spPr bwMode="auto">
            <a:xfrm>
              <a:off x="4359275" y="3013075"/>
              <a:ext cx="41275" cy="112713"/>
            </a:xfrm>
            <a:custGeom>
              <a:avLst/>
              <a:gdLst/>
              <a:ahLst/>
              <a:cxnLst>
                <a:cxn ang="0">
                  <a:pos x="19" y="21"/>
                </a:cxn>
                <a:cxn ang="0">
                  <a:pos x="16" y="13"/>
                </a:cxn>
                <a:cxn ang="0">
                  <a:pos x="10" y="2"/>
                </a:cxn>
                <a:cxn ang="0">
                  <a:pos x="2" y="1"/>
                </a:cxn>
                <a:cxn ang="0">
                  <a:pos x="0" y="1"/>
                </a:cxn>
                <a:cxn ang="0">
                  <a:pos x="3" y="8"/>
                </a:cxn>
                <a:cxn ang="0">
                  <a:pos x="5" y="15"/>
                </a:cxn>
                <a:cxn ang="0">
                  <a:pos x="6" y="31"/>
                </a:cxn>
                <a:cxn ang="0">
                  <a:pos x="9" y="46"/>
                </a:cxn>
                <a:cxn ang="0">
                  <a:pos x="13" y="59"/>
                </a:cxn>
                <a:cxn ang="0">
                  <a:pos x="15" y="58"/>
                </a:cxn>
                <a:cxn ang="0">
                  <a:pos x="21" y="55"/>
                </a:cxn>
                <a:cxn ang="0">
                  <a:pos x="20" y="34"/>
                </a:cxn>
                <a:cxn ang="0">
                  <a:pos x="19" y="21"/>
                </a:cxn>
              </a:cxnLst>
              <a:rect l="0" t="0" r="r" b="b"/>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Freeform 25"/>
            <p:cNvSpPr>
              <a:spLocks/>
            </p:cNvSpPr>
            <p:nvPr/>
          </p:nvSpPr>
          <p:spPr bwMode="auto">
            <a:xfrm>
              <a:off x="4546600" y="2968625"/>
              <a:ext cx="160338" cy="249238"/>
            </a:xfrm>
            <a:custGeom>
              <a:avLst/>
              <a:gdLst/>
              <a:ahLst/>
              <a:cxnLst>
                <a:cxn ang="0">
                  <a:pos x="35" y="124"/>
                </a:cxn>
                <a:cxn ang="0">
                  <a:pos x="65" y="125"/>
                </a:cxn>
                <a:cxn ang="0">
                  <a:pos x="81" y="130"/>
                </a:cxn>
                <a:cxn ang="0">
                  <a:pos x="84" y="120"/>
                </a:cxn>
                <a:cxn ang="0">
                  <a:pos x="82" y="118"/>
                </a:cxn>
                <a:cxn ang="0">
                  <a:pos x="75" y="111"/>
                </a:cxn>
                <a:cxn ang="0">
                  <a:pos x="72" y="107"/>
                </a:cxn>
                <a:cxn ang="0">
                  <a:pos x="71" y="101"/>
                </a:cxn>
                <a:cxn ang="0">
                  <a:pos x="67" y="92"/>
                </a:cxn>
                <a:cxn ang="0">
                  <a:pos x="66" y="82"/>
                </a:cxn>
                <a:cxn ang="0">
                  <a:pos x="71" y="71"/>
                </a:cxn>
                <a:cxn ang="0">
                  <a:pos x="77" y="64"/>
                </a:cxn>
                <a:cxn ang="0">
                  <a:pos x="74" y="56"/>
                </a:cxn>
                <a:cxn ang="0">
                  <a:pos x="64" y="46"/>
                </a:cxn>
                <a:cxn ang="0">
                  <a:pos x="62" y="38"/>
                </a:cxn>
                <a:cxn ang="0">
                  <a:pos x="71" y="37"/>
                </a:cxn>
                <a:cxn ang="0">
                  <a:pos x="76" y="35"/>
                </a:cxn>
                <a:cxn ang="0">
                  <a:pos x="71" y="21"/>
                </a:cxn>
                <a:cxn ang="0">
                  <a:pos x="70" y="11"/>
                </a:cxn>
                <a:cxn ang="0">
                  <a:pos x="63" y="1"/>
                </a:cxn>
                <a:cxn ang="0">
                  <a:pos x="62" y="0"/>
                </a:cxn>
                <a:cxn ang="0">
                  <a:pos x="62" y="7"/>
                </a:cxn>
                <a:cxn ang="0">
                  <a:pos x="66" y="11"/>
                </a:cxn>
                <a:cxn ang="0">
                  <a:pos x="67" y="18"/>
                </a:cxn>
                <a:cxn ang="0">
                  <a:pos x="60" y="22"/>
                </a:cxn>
                <a:cxn ang="0">
                  <a:pos x="54" y="34"/>
                </a:cxn>
                <a:cxn ang="0">
                  <a:pos x="51" y="42"/>
                </a:cxn>
                <a:cxn ang="0">
                  <a:pos x="50" y="48"/>
                </a:cxn>
                <a:cxn ang="0">
                  <a:pos x="44" y="54"/>
                </a:cxn>
                <a:cxn ang="0">
                  <a:pos x="36" y="72"/>
                </a:cxn>
                <a:cxn ang="0">
                  <a:pos x="31" y="77"/>
                </a:cxn>
                <a:cxn ang="0">
                  <a:pos x="23" y="71"/>
                </a:cxn>
                <a:cxn ang="0">
                  <a:pos x="17" y="72"/>
                </a:cxn>
                <a:cxn ang="0">
                  <a:pos x="4" y="84"/>
                </a:cxn>
                <a:cxn ang="0">
                  <a:pos x="0" y="96"/>
                </a:cxn>
                <a:cxn ang="0">
                  <a:pos x="5" y="103"/>
                </a:cxn>
                <a:cxn ang="0">
                  <a:pos x="14" y="104"/>
                </a:cxn>
                <a:cxn ang="0">
                  <a:pos x="17" y="115"/>
                </a:cxn>
                <a:cxn ang="0">
                  <a:pos x="15" y="125"/>
                </a:cxn>
                <a:cxn ang="0">
                  <a:pos x="31" y="125"/>
                </a:cxn>
                <a:cxn ang="0">
                  <a:pos x="35" y="124"/>
                </a:cxn>
              </a:cxnLst>
              <a:rect l="0" t="0" r="r" b="b"/>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Freeform 26"/>
            <p:cNvSpPr>
              <a:spLocks/>
            </p:cNvSpPr>
            <p:nvPr/>
          </p:nvSpPr>
          <p:spPr bwMode="auto">
            <a:xfrm>
              <a:off x="4176713" y="3022600"/>
              <a:ext cx="131763" cy="134938"/>
            </a:xfrm>
            <a:custGeom>
              <a:avLst/>
              <a:gdLst/>
              <a:ahLst/>
              <a:cxnLst>
                <a:cxn ang="0">
                  <a:pos x="66" y="60"/>
                </a:cxn>
                <a:cxn ang="0">
                  <a:pos x="61" y="47"/>
                </a:cxn>
                <a:cxn ang="0">
                  <a:pos x="65" y="36"/>
                </a:cxn>
                <a:cxn ang="0">
                  <a:pos x="69" y="29"/>
                </a:cxn>
                <a:cxn ang="0">
                  <a:pos x="65" y="11"/>
                </a:cxn>
                <a:cxn ang="0">
                  <a:pos x="63" y="10"/>
                </a:cxn>
                <a:cxn ang="0">
                  <a:pos x="50" y="12"/>
                </a:cxn>
                <a:cxn ang="0">
                  <a:pos x="40" y="7"/>
                </a:cxn>
                <a:cxn ang="0">
                  <a:pos x="31" y="4"/>
                </a:cxn>
                <a:cxn ang="0">
                  <a:pos x="27" y="3"/>
                </a:cxn>
                <a:cxn ang="0">
                  <a:pos x="22" y="4"/>
                </a:cxn>
                <a:cxn ang="0">
                  <a:pos x="15" y="7"/>
                </a:cxn>
                <a:cxn ang="0">
                  <a:pos x="10" y="5"/>
                </a:cxn>
                <a:cxn ang="0">
                  <a:pos x="6" y="6"/>
                </a:cxn>
                <a:cxn ang="0">
                  <a:pos x="6" y="15"/>
                </a:cxn>
                <a:cxn ang="0">
                  <a:pos x="8" y="20"/>
                </a:cxn>
                <a:cxn ang="0">
                  <a:pos x="10" y="27"/>
                </a:cxn>
                <a:cxn ang="0">
                  <a:pos x="5" y="28"/>
                </a:cxn>
                <a:cxn ang="0">
                  <a:pos x="6" y="35"/>
                </a:cxn>
                <a:cxn ang="0">
                  <a:pos x="2" y="41"/>
                </a:cxn>
                <a:cxn ang="0">
                  <a:pos x="1" y="49"/>
                </a:cxn>
                <a:cxn ang="0">
                  <a:pos x="5" y="52"/>
                </a:cxn>
                <a:cxn ang="0">
                  <a:pos x="14" y="61"/>
                </a:cxn>
                <a:cxn ang="0">
                  <a:pos x="10" y="71"/>
                </a:cxn>
                <a:cxn ang="0">
                  <a:pos x="44" y="64"/>
                </a:cxn>
                <a:cxn ang="0">
                  <a:pos x="65" y="65"/>
                </a:cxn>
                <a:cxn ang="0">
                  <a:pos x="66" y="60"/>
                </a:cxn>
              </a:cxnLst>
              <a:rect l="0" t="0" r="r" b="b"/>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Freeform 27"/>
            <p:cNvSpPr>
              <a:spLocks/>
            </p:cNvSpPr>
            <p:nvPr/>
          </p:nvSpPr>
          <p:spPr bwMode="auto">
            <a:xfrm>
              <a:off x="4292600" y="3014663"/>
              <a:ext cx="92075" cy="139700"/>
            </a:xfrm>
            <a:custGeom>
              <a:avLst/>
              <a:gdLst/>
              <a:ahLst/>
              <a:cxnLst>
                <a:cxn ang="0">
                  <a:pos x="41" y="30"/>
                </a:cxn>
                <a:cxn ang="0">
                  <a:pos x="40" y="14"/>
                </a:cxn>
                <a:cxn ang="0">
                  <a:pos x="38" y="7"/>
                </a:cxn>
                <a:cxn ang="0">
                  <a:pos x="35" y="0"/>
                </a:cxn>
                <a:cxn ang="0">
                  <a:pos x="32" y="3"/>
                </a:cxn>
                <a:cxn ang="0">
                  <a:pos x="4" y="2"/>
                </a:cxn>
                <a:cxn ang="0">
                  <a:pos x="6" y="13"/>
                </a:cxn>
                <a:cxn ang="0">
                  <a:pos x="4" y="15"/>
                </a:cxn>
                <a:cxn ang="0">
                  <a:pos x="8" y="33"/>
                </a:cxn>
                <a:cxn ang="0">
                  <a:pos x="4" y="40"/>
                </a:cxn>
                <a:cxn ang="0">
                  <a:pos x="0" y="51"/>
                </a:cxn>
                <a:cxn ang="0">
                  <a:pos x="5" y="64"/>
                </a:cxn>
                <a:cxn ang="0">
                  <a:pos x="4" y="69"/>
                </a:cxn>
                <a:cxn ang="0">
                  <a:pos x="13" y="72"/>
                </a:cxn>
                <a:cxn ang="0">
                  <a:pos x="35" y="64"/>
                </a:cxn>
                <a:cxn ang="0">
                  <a:pos x="48" y="58"/>
                </a:cxn>
                <a:cxn ang="0">
                  <a:pos x="44" y="45"/>
                </a:cxn>
                <a:cxn ang="0">
                  <a:pos x="41" y="30"/>
                </a:cxn>
              </a:cxnLst>
              <a:rect l="0" t="0" r="r" b="b"/>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Freeform 28"/>
            <p:cNvSpPr>
              <a:spLocks/>
            </p:cNvSpPr>
            <p:nvPr/>
          </p:nvSpPr>
          <p:spPr bwMode="auto">
            <a:xfrm>
              <a:off x="4033838" y="2981325"/>
              <a:ext cx="165100" cy="122238"/>
            </a:xfrm>
            <a:custGeom>
              <a:avLst/>
              <a:gdLst/>
              <a:ahLst/>
              <a:cxnLst>
                <a:cxn ang="0">
                  <a:pos x="29" y="34"/>
                </a:cxn>
                <a:cxn ang="0">
                  <a:pos x="34" y="33"/>
                </a:cxn>
                <a:cxn ang="0">
                  <a:pos x="42" y="31"/>
                </a:cxn>
                <a:cxn ang="0">
                  <a:pos x="51" y="42"/>
                </a:cxn>
                <a:cxn ang="0">
                  <a:pos x="53" y="49"/>
                </a:cxn>
                <a:cxn ang="0">
                  <a:pos x="53" y="50"/>
                </a:cxn>
                <a:cxn ang="0">
                  <a:pos x="61" y="48"/>
                </a:cxn>
                <a:cxn ang="0">
                  <a:pos x="65" y="58"/>
                </a:cxn>
                <a:cxn ang="0">
                  <a:pos x="70" y="62"/>
                </a:cxn>
                <a:cxn ang="0">
                  <a:pos x="74" y="58"/>
                </a:cxn>
                <a:cxn ang="0">
                  <a:pos x="77" y="60"/>
                </a:cxn>
                <a:cxn ang="0">
                  <a:pos x="80" y="57"/>
                </a:cxn>
                <a:cxn ang="0">
                  <a:pos x="79" y="50"/>
                </a:cxn>
                <a:cxn ang="0">
                  <a:pos x="84" y="49"/>
                </a:cxn>
                <a:cxn ang="0">
                  <a:pos x="82" y="42"/>
                </a:cxn>
                <a:cxn ang="0">
                  <a:pos x="80" y="37"/>
                </a:cxn>
                <a:cxn ang="0">
                  <a:pos x="80" y="28"/>
                </a:cxn>
                <a:cxn ang="0">
                  <a:pos x="78" y="26"/>
                </a:cxn>
                <a:cxn ang="0">
                  <a:pos x="76" y="20"/>
                </a:cxn>
                <a:cxn ang="0">
                  <a:pos x="76" y="16"/>
                </a:cxn>
                <a:cxn ang="0">
                  <a:pos x="72" y="11"/>
                </a:cxn>
                <a:cxn ang="0">
                  <a:pos x="67" y="2"/>
                </a:cxn>
                <a:cxn ang="0">
                  <a:pos x="59" y="8"/>
                </a:cxn>
                <a:cxn ang="0">
                  <a:pos x="52" y="7"/>
                </a:cxn>
                <a:cxn ang="0">
                  <a:pos x="45" y="8"/>
                </a:cxn>
                <a:cxn ang="0">
                  <a:pos x="42" y="5"/>
                </a:cxn>
                <a:cxn ang="0">
                  <a:pos x="42" y="3"/>
                </a:cxn>
                <a:cxn ang="0">
                  <a:pos x="41" y="4"/>
                </a:cxn>
                <a:cxn ang="0">
                  <a:pos x="24" y="3"/>
                </a:cxn>
                <a:cxn ang="0">
                  <a:pos x="16" y="0"/>
                </a:cxn>
                <a:cxn ang="0">
                  <a:pos x="14" y="5"/>
                </a:cxn>
                <a:cxn ang="0">
                  <a:pos x="15" y="10"/>
                </a:cxn>
                <a:cxn ang="0">
                  <a:pos x="11" y="12"/>
                </a:cxn>
                <a:cxn ang="0">
                  <a:pos x="1" y="17"/>
                </a:cxn>
                <a:cxn ang="0">
                  <a:pos x="0" y="18"/>
                </a:cxn>
                <a:cxn ang="0">
                  <a:pos x="8" y="28"/>
                </a:cxn>
                <a:cxn ang="0">
                  <a:pos x="21" y="42"/>
                </a:cxn>
                <a:cxn ang="0">
                  <a:pos x="29" y="34"/>
                </a:cxn>
              </a:cxnLst>
              <a:rect l="0" t="0" r="r" b="b"/>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Freeform 29"/>
            <p:cNvSpPr>
              <a:spLocks/>
            </p:cNvSpPr>
            <p:nvPr/>
          </p:nvSpPr>
          <p:spPr bwMode="auto">
            <a:xfrm>
              <a:off x="4113213" y="3071813"/>
              <a:ext cx="88900" cy="85725"/>
            </a:xfrm>
            <a:custGeom>
              <a:avLst/>
              <a:gdLst/>
              <a:ahLst/>
              <a:cxnLst>
                <a:cxn ang="0">
                  <a:pos x="38" y="26"/>
                </a:cxn>
                <a:cxn ang="0">
                  <a:pos x="34" y="23"/>
                </a:cxn>
                <a:cxn ang="0">
                  <a:pos x="35" y="15"/>
                </a:cxn>
                <a:cxn ang="0">
                  <a:pos x="36" y="12"/>
                </a:cxn>
                <a:cxn ang="0">
                  <a:pos x="33" y="10"/>
                </a:cxn>
                <a:cxn ang="0">
                  <a:pos x="29" y="14"/>
                </a:cxn>
                <a:cxn ang="0">
                  <a:pos x="24" y="10"/>
                </a:cxn>
                <a:cxn ang="0">
                  <a:pos x="20" y="0"/>
                </a:cxn>
                <a:cxn ang="0">
                  <a:pos x="12" y="2"/>
                </a:cxn>
                <a:cxn ang="0">
                  <a:pos x="11" y="7"/>
                </a:cxn>
                <a:cxn ang="0">
                  <a:pos x="2" y="15"/>
                </a:cxn>
                <a:cxn ang="0">
                  <a:pos x="0" y="19"/>
                </a:cxn>
                <a:cxn ang="0">
                  <a:pos x="14" y="28"/>
                </a:cxn>
                <a:cxn ang="0">
                  <a:pos x="41" y="45"/>
                </a:cxn>
                <a:cxn ang="0">
                  <a:pos x="43" y="45"/>
                </a:cxn>
                <a:cxn ang="0">
                  <a:pos x="47" y="35"/>
                </a:cxn>
                <a:cxn ang="0">
                  <a:pos x="38" y="26"/>
                </a:cxn>
              </a:cxnLst>
              <a:rect l="0" t="0" r="r" b="b"/>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Freeform 30"/>
            <p:cNvSpPr>
              <a:spLocks/>
            </p:cNvSpPr>
            <p:nvPr/>
          </p:nvSpPr>
          <p:spPr bwMode="auto">
            <a:xfrm>
              <a:off x="4075113" y="3040063"/>
              <a:ext cx="63500" cy="68263"/>
            </a:xfrm>
            <a:custGeom>
              <a:avLst/>
              <a:gdLst/>
              <a:ahLst/>
              <a:cxnLst>
                <a:cxn ang="0">
                  <a:pos x="31" y="24"/>
                </a:cxn>
                <a:cxn ang="0">
                  <a:pos x="32" y="18"/>
                </a:cxn>
                <a:cxn ang="0">
                  <a:pos x="30" y="11"/>
                </a:cxn>
                <a:cxn ang="0">
                  <a:pos x="21" y="0"/>
                </a:cxn>
                <a:cxn ang="0">
                  <a:pos x="13" y="2"/>
                </a:cxn>
                <a:cxn ang="0">
                  <a:pos x="8" y="3"/>
                </a:cxn>
                <a:cxn ang="0">
                  <a:pos x="0" y="11"/>
                </a:cxn>
                <a:cxn ang="0">
                  <a:pos x="2" y="15"/>
                </a:cxn>
                <a:cxn ang="0">
                  <a:pos x="11" y="30"/>
                </a:cxn>
                <a:cxn ang="0">
                  <a:pos x="20" y="36"/>
                </a:cxn>
                <a:cxn ang="0">
                  <a:pos x="22" y="32"/>
                </a:cxn>
                <a:cxn ang="0">
                  <a:pos x="31" y="24"/>
                </a:cxn>
              </a:cxnLst>
              <a:rect l="0" t="0" r="r" b="b"/>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Freeform 31"/>
            <p:cNvSpPr>
              <a:spLocks/>
            </p:cNvSpPr>
            <p:nvPr/>
          </p:nvSpPr>
          <p:spPr bwMode="auto">
            <a:xfrm>
              <a:off x="3994150" y="2640013"/>
              <a:ext cx="179388" cy="147638"/>
            </a:xfrm>
            <a:custGeom>
              <a:avLst/>
              <a:gdLst/>
              <a:ahLst/>
              <a:cxnLst>
                <a:cxn ang="0">
                  <a:pos x="44" y="59"/>
                </a:cxn>
                <a:cxn ang="0">
                  <a:pos x="56" y="51"/>
                </a:cxn>
                <a:cxn ang="0">
                  <a:pos x="56" y="20"/>
                </a:cxn>
                <a:cxn ang="0">
                  <a:pos x="94" y="20"/>
                </a:cxn>
                <a:cxn ang="0">
                  <a:pos x="94" y="4"/>
                </a:cxn>
                <a:cxn ang="0">
                  <a:pos x="86" y="0"/>
                </a:cxn>
                <a:cxn ang="0">
                  <a:pos x="44" y="0"/>
                </a:cxn>
                <a:cxn ang="0">
                  <a:pos x="38" y="10"/>
                </a:cxn>
                <a:cxn ang="0">
                  <a:pos x="23" y="31"/>
                </a:cxn>
                <a:cxn ang="0">
                  <a:pos x="3" y="66"/>
                </a:cxn>
                <a:cxn ang="0">
                  <a:pos x="0" y="77"/>
                </a:cxn>
                <a:cxn ang="0">
                  <a:pos x="44" y="77"/>
                </a:cxn>
                <a:cxn ang="0">
                  <a:pos x="44" y="59"/>
                </a:cxn>
              </a:cxnLst>
              <a:rect l="0" t="0" r="r" b="b"/>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Freeform 32"/>
            <p:cNvSpPr>
              <a:spLocks/>
            </p:cNvSpPr>
            <p:nvPr/>
          </p:nvSpPr>
          <p:spPr bwMode="auto">
            <a:xfrm>
              <a:off x="3992563" y="2647950"/>
              <a:ext cx="261938" cy="287338"/>
            </a:xfrm>
            <a:custGeom>
              <a:avLst/>
              <a:gdLst/>
              <a:ahLst/>
              <a:cxnLst>
                <a:cxn ang="0">
                  <a:pos x="11" y="130"/>
                </a:cxn>
                <a:cxn ang="0">
                  <a:pos x="21" y="130"/>
                </a:cxn>
                <a:cxn ang="0">
                  <a:pos x="30" y="129"/>
                </a:cxn>
                <a:cxn ang="0">
                  <a:pos x="36" y="135"/>
                </a:cxn>
                <a:cxn ang="0">
                  <a:pos x="40" y="135"/>
                </a:cxn>
                <a:cxn ang="0">
                  <a:pos x="48" y="145"/>
                </a:cxn>
                <a:cxn ang="0">
                  <a:pos x="53" y="150"/>
                </a:cxn>
                <a:cxn ang="0">
                  <a:pos x="59" y="147"/>
                </a:cxn>
                <a:cxn ang="0">
                  <a:pos x="66" y="144"/>
                </a:cxn>
                <a:cxn ang="0">
                  <a:pos x="72" y="143"/>
                </a:cxn>
                <a:cxn ang="0">
                  <a:pos x="80" y="144"/>
                </a:cxn>
                <a:cxn ang="0">
                  <a:pos x="87" y="141"/>
                </a:cxn>
                <a:cxn ang="0">
                  <a:pos x="131" y="141"/>
                </a:cxn>
                <a:cxn ang="0">
                  <a:pos x="132" y="131"/>
                </a:cxn>
                <a:cxn ang="0">
                  <a:pos x="129" y="128"/>
                </a:cxn>
                <a:cxn ang="0">
                  <a:pos x="118" y="28"/>
                </a:cxn>
                <a:cxn ang="0">
                  <a:pos x="137" y="28"/>
                </a:cxn>
                <a:cxn ang="0">
                  <a:pos x="97" y="2"/>
                </a:cxn>
                <a:cxn ang="0">
                  <a:pos x="95" y="0"/>
                </a:cxn>
                <a:cxn ang="0">
                  <a:pos x="95" y="16"/>
                </a:cxn>
                <a:cxn ang="0">
                  <a:pos x="57" y="16"/>
                </a:cxn>
                <a:cxn ang="0">
                  <a:pos x="57" y="47"/>
                </a:cxn>
                <a:cxn ang="0">
                  <a:pos x="45" y="55"/>
                </a:cxn>
                <a:cxn ang="0">
                  <a:pos x="45" y="73"/>
                </a:cxn>
                <a:cxn ang="0">
                  <a:pos x="1" y="73"/>
                </a:cxn>
                <a:cxn ang="0">
                  <a:pos x="7" y="85"/>
                </a:cxn>
                <a:cxn ang="0">
                  <a:pos x="9" y="104"/>
                </a:cxn>
                <a:cxn ang="0">
                  <a:pos x="6" y="126"/>
                </a:cxn>
                <a:cxn ang="0">
                  <a:pos x="4" y="135"/>
                </a:cxn>
                <a:cxn ang="0">
                  <a:pos x="4" y="135"/>
                </a:cxn>
                <a:cxn ang="0">
                  <a:pos x="11" y="130"/>
                </a:cxn>
              </a:cxnLst>
              <a:rect l="0" t="0" r="r" b="b"/>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Freeform 33"/>
            <p:cNvSpPr>
              <a:spLocks/>
            </p:cNvSpPr>
            <p:nvPr/>
          </p:nvSpPr>
          <p:spPr bwMode="auto">
            <a:xfrm>
              <a:off x="4094163" y="2701925"/>
              <a:ext cx="360363" cy="338138"/>
            </a:xfrm>
            <a:custGeom>
              <a:avLst/>
              <a:gdLst/>
              <a:ahLst/>
              <a:cxnLst>
                <a:cxn ang="0">
                  <a:pos x="179" y="73"/>
                </a:cxn>
                <a:cxn ang="0">
                  <a:pos x="173" y="61"/>
                </a:cxn>
                <a:cxn ang="0">
                  <a:pos x="161" y="57"/>
                </a:cxn>
                <a:cxn ang="0">
                  <a:pos x="153" y="47"/>
                </a:cxn>
                <a:cxn ang="0">
                  <a:pos x="84" y="0"/>
                </a:cxn>
                <a:cxn ang="0">
                  <a:pos x="65" y="0"/>
                </a:cxn>
                <a:cxn ang="0">
                  <a:pos x="76" y="100"/>
                </a:cxn>
                <a:cxn ang="0">
                  <a:pos x="79" y="103"/>
                </a:cxn>
                <a:cxn ang="0">
                  <a:pos x="78" y="113"/>
                </a:cxn>
                <a:cxn ang="0">
                  <a:pos x="34" y="113"/>
                </a:cxn>
                <a:cxn ang="0">
                  <a:pos x="27" y="116"/>
                </a:cxn>
                <a:cxn ang="0">
                  <a:pos x="19" y="115"/>
                </a:cxn>
                <a:cxn ang="0">
                  <a:pos x="13" y="116"/>
                </a:cxn>
                <a:cxn ang="0">
                  <a:pos x="6" y="119"/>
                </a:cxn>
                <a:cxn ang="0">
                  <a:pos x="0" y="122"/>
                </a:cxn>
                <a:cxn ang="0">
                  <a:pos x="1" y="125"/>
                </a:cxn>
                <a:cxn ang="0">
                  <a:pos x="3" y="128"/>
                </a:cxn>
                <a:cxn ang="0">
                  <a:pos x="5" y="135"/>
                </a:cxn>
                <a:cxn ang="0">
                  <a:pos x="11" y="142"/>
                </a:cxn>
                <a:cxn ang="0">
                  <a:pos x="11" y="151"/>
                </a:cxn>
                <a:cxn ang="0">
                  <a:pos x="14" y="154"/>
                </a:cxn>
                <a:cxn ang="0">
                  <a:pos x="21" y="153"/>
                </a:cxn>
                <a:cxn ang="0">
                  <a:pos x="28" y="154"/>
                </a:cxn>
                <a:cxn ang="0">
                  <a:pos x="36" y="148"/>
                </a:cxn>
                <a:cxn ang="0">
                  <a:pos x="41" y="157"/>
                </a:cxn>
                <a:cxn ang="0">
                  <a:pos x="45" y="162"/>
                </a:cxn>
                <a:cxn ang="0">
                  <a:pos x="45" y="166"/>
                </a:cxn>
                <a:cxn ang="0">
                  <a:pos x="47" y="172"/>
                </a:cxn>
                <a:cxn ang="0">
                  <a:pos x="53" y="173"/>
                </a:cxn>
                <a:cxn ang="0">
                  <a:pos x="58" y="175"/>
                </a:cxn>
                <a:cxn ang="0">
                  <a:pos x="65" y="172"/>
                </a:cxn>
                <a:cxn ang="0">
                  <a:pos x="70" y="171"/>
                </a:cxn>
                <a:cxn ang="0">
                  <a:pos x="74" y="172"/>
                </a:cxn>
                <a:cxn ang="0">
                  <a:pos x="78" y="172"/>
                </a:cxn>
                <a:cxn ang="0">
                  <a:pos x="81" y="163"/>
                </a:cxn>
                <a:cxn ang="0">
                  <a:pos x="80" y="156"/>
                </a:cxn>
                <a:cxn ang="0">
                  <a:pos x="89" y="152"/>
                </a:cxn>
                <a:cxn ang="0">
                  <a:pos x="93" y="145"/>
                </a:cxn>
                <a:cxn ang="0">
                  <a:pos x="96" y="136"/>
                </a:cxn>
                <a:cxn ang="0">
                  <a:pos x="103" y="137"/>
                </a:cxn>
                <a:cxn ang="0">
                  <a:pos x="108" y="131"/>
                </a:cxn>
                <a:cxn ang="0">
                  <a:pos x="114" y="129"/>
                </a:cxn>
                <a:cxn ang="0">
                  <a:pos x="118" y="126"/>
                </a:cxn>
                <a:cxn ang="0">
                  <a:pos x="128" y="122"/>
                </a:cxn>
                <a:cxn ang="0">
                  <a:pos x="136" y="119"/>
                </a:cxn>
                <a:cxn ang="0">
                  <a:pos x="150" y="119"/>
                </a:cxn>
                <a:cxn ang="0">
                  <a:pos x="159" y="116"/>
                </a:cxn>
                <a:cxn ang="0">
                  <a:pos x="177" y="115"/>
                </a:cxn>
                <a:cxn ang="0">
                  <a:pos x="184" y="110"/>
                </a:cxn>
                <a:cxn ang="0">
                  <a:pos x="188" y="101"/>
                </a:cxn>
                <a:cxn ang="0">
                  <a:pos x="188" y="71"/>
                </a:cxn>
                <a:cxn ang="0">
                  <a:pos x="179" y="73"/>
                </a:cxn>
              </a:cxnLst>
              <a:rect l="0" t="0" r="r" b="b"/>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Freeform 34"/>
            <p:cNvSpPr>
              <a:spLocks/>
            </p:cNvSpPr>
            <p:nvPr/>
          </p:nvSpPr>
          <p:spPr bwMode="auto">
            <a:xfrm>
              <a:off x="4243388" y="2925763"/>
              <a:ext cx="176213" cy="125413"/>
            </a:xfrm>
            <a:custGeom>
              <a:avLst/>
              <a:gdLst/>
              <a:ahLst/>
              <a:cxnLst>
                <a:cxn ang="0">
                  <a:pos x="92" y="37"/>
                </a:cxn>
                <a:cxn ang="0">
                  <a:pos x="87" y="35"/>
                </a:cxn>
                <a:cxn ang="0">
                  <a:pos x="86" y="29"/>
                </a:cxn>
                <a:cxn ang="0">
                  <a:pos x="81" y="30"/>
                </a:cxn>
                <a:cxn ang="0">
                  <a:pos x="76" y="26"/>
                </a:cxn>
                <a:cxn ang="0">
                  <a:pos x="74" y="21"/>
                </a:cxn>
                <a:cxn ang="0">
                  <a:pos x="69" y="15"/>
                </a:cxn>
                <a:cxn ang="0">
                  <a:pos x="65" y="9"/>
                </a:cxn>
                <a:cxn ang="0">
                  <a:pos x="65" y="3"/>
                </a:cxn>
                <a:cxn ang="0">
                  <a:pos x="58" y="2"/>
                </a:cxn>
                <a:cxn ang="0">
                  <a:pos x="50" y="5"/>
                </a:cxn>
                <a:cxn ang="0">
                  <a:pos x="40" y="9"/>
                </a:cxn>
                <a:cxn ang="0">
                  <a:pos x="36" y="12"/>
                </a:cxn>
                <a:cxn ang="0">
                  <a:pos x="30" y="14"/>
                </a:cxn>
                <a:cxn ang="0">
                  <a:pos x="25" y="20"/>
                </a:cxn>
                <a:cxn ang="0">
                  <a:pos x="18" y="19"/>
                </a:cxn>
                <a:cxn ang="0">
                  <a:pos x="15" y="28"/>
                </a:cxn>
                <a:cxn ang="0">
                  <a:pos x="11" y="35"/>
                </a:cxn>
                <a:cxn ang="0">
                  <a:pos x="2" y="39"/>
                </a:cxn>
                <a:cxn ang="0">
                  <a:pos x="3" y="46"/>
                </a:cxn>
                <a:cxn ang="0">
                  <a:pos x="0" y="55"/>
                </a:cxn>
                <a:cxn ang="0">
                  <a:pos x="5" y="58"/>
                </a:cxn>
                <a:cxn ang="0">
                  <a:pos x="15" y="63"/>
                </a:cxn>
                <a:cxn ang="0">
                  <a:pos x="28" y="61"/>
                </a:cxn>
                <a:cxn ang="0">
                  <a:pos x="32" y="60"/>
                </a:cxn>
                <a:cxn ang="0">
                  <a:pos x="30" y="49"/>
                </a:cxn>
                <a:cxn ang="0">
                  <a:pos x="58" y="50"/>
                </a:cxn>
                <a:cxn ang="0">
                  <a:pos x="63" y="47"/>
                </a:cxn>
                <a:cxn ang="0">
                  <a:pos x="73" y="48"/>
                </a:cxn>
                <a:cxn ang="0">
                  <a:pos x="79" y="44"/>
                </a:cxn>
                <a:cxn ang="0">
                  <a:pos x="89" y="42"/>
                </a:cxn>
                <a:cxn ang="0">
                  <a:pos x="92" y="37"/>
                </a:cxn>
                <a:cxn ang="0">
                  <a:pos x="92" y="37"/>
                </a:cxn>
              </a:cxnLst>
              <a:rect l="0" t="0" r="r" b="b"/>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Freeform 35"/>
            <p:cNvSpPr>
              <a:spLocks/>
            </p:cNvSpPr>
            <p:nvPr/>
          </p:nvSpPr>
          <p:spPr bwMode="auto">
            <a:xfrm>
              <a:off x="4365625" y="2738438"/>
              <a:ext cx="336550" cy="261938"/>
            </a:xfrm>
            <a:custGeom>
              <a:avLst/>
              <a:gdLst/>
              <a:ahLst/>
              <a:cxnLst>
                <a:cxn ang="0">
                  <a:pos x="168" y="20"/>
                </a:cxn>
                <a:cxn ang="0">
                  <a:pos x="167" y="5"/>
                </a:cxn>
                <a:cxn ang="0">
                  <a:pos x="158" y="10"/>
                </a:cxn>
                <a:cxn ang="0">
                  <a:pos x="151" y="3"/>
                </a:cxn>
                <a:cxn ang="0">
                  <a:pos x="134" y="0"/>
                </a:cxn>
                <a:cxn ang="0">
                  <a:pos x="86" y="30"/>
                </a:cxn>
                <a:cxn ang="0">
                  <a:pos x="65" y="46"/>
                </a:cxn>
                <a:cxn ang="0">
                  <a:pos x="48" y="52"/>
                </a:cxn>
                <a:cxn ang="0">
                  <a:pos x="46" y="52"/>
                </a:cxn>
                <a:cxn ang="0">
                  <a:pos x="46" y="82"/>
                </a:cxn>
                <a:cxn ang="0">
                  <a:pos x="42" y="91"/>
                </a:cxn>
                <a:cxn ang="0">
                  <a:pos x="35" y="96"/>
                </a:cxn>
                <a:cxn ang="0">
                  <a:pos x="17" y="97"/>
                </a:cxn>
                <a:cxn ang="0">
                  <a:pos x="8" y="100"/>
                </a:cxn>
                <a:cxn ang="0">
                  <a:pos x="1" y="101"/>
                </a:cxn>
                <a:cxn ang="0">
                  <a:pos x="1" y="107"/>
                </a:cxn>
                <a:cxn ang="0">
                  <a:pos x="5" y="113"/>
                </a:cxn>
                <a:cxn ang="0">
                  <a:pos x="10" y="119"/>
                </a:cxn>
                <a:cxn ang="0">
                  <a:pos x="12" y="124"/>
                </a:cxn>
                <a:cxn ang="0">
                  <a:pos x="17" y="128"/>
                </a:cxn>
                <a:cxn ang="0">
                  <a:pos x="22" y="127"/>
                </a:cxn>
                <a:cxn ang="0">
                  <a:pos x="23" y="133"/>
                </a:cxn>
                <a:cxn ang="0">
                  <a:pos x="28" y="135"/>
                </a:cxn>
                <a:cxn ang="0">
                  <a:pos x="32" y="130"/>
                </a:cxn>
                <a:cxn ang="0">
                  <a:pos x="35" y="135"/>
                </a:cxn>
                <a:cxn ang="0">
                  <a:pos x="40" y="133"/>
                </a:cxn>
                <a:cxn ang="0">
                  <a:pos x="45" y="125"/>
                </a:cxn>
                <a:cxn ang="0">
                  <a:pos x="48" y="116"/>
                </a:cxn>
                <a:cxn ang="0">
                  <a:pos x="58" y="116"/>
                </a:cxn>
                <a:cxn ang="0">
                  <a:pos x="65" y="114"/>
                </a:cxn>
                <a:cxn ang="0">
                  <a:pos x="74" y="117"/>
                </a:cxn>
                <a:cxn ang="0">
                  <a:pos x="80" y="123"/>
                </a:cxn>
                <a:cxn ang="0">
                  <a:pos x="89" y="120"/>
                </a:cxn>
                <a:cxn ang="0">
                  <a:pos x="98" y="125"/>
                </a:cxn>
                <a:cxn ang="0">
                  <a:pos x="109" y="125"/>
                </a:cxn>
                <a:cxn ang="0">
                  <a:pos x="117" y="119"/>
                </a:cxn>
                <a:cxn ang="0">
                  <a:pos x="132" y="120"/>
                </a:cxn>
                <a:cxn ang="0">
                  <a:pos x="141" y="122"/>
                </a:cxn>
                <a:cxn ang="0">
                  <a:pos x="149" y="115"/>
                </a:cxn>
                <a:cxn ang="0">
                  <a:pos x="151" y="114"/>
                </a:cxn>
                <a:cxn ang="0">
                  <a:pos x="151" y="111"/>
                </a:cxn>
                <a:cxn ang="0">
                  <a:pos x="153" y="101"/>
                </a:cxn>
                <a:cxn ang="0">
                  <a:pos x="171" y="79"/>
                </a:cxn>
                <a:cxn ang="0">
                  <a:pos x="172" y="51"/>
                </a:cxn>
                <a:cxn ang="0">
                  <a:pos x="174" y="39"/>
                </a:cxn>
                <a:cxn ang="0">
                  <a:pos x="172" y="30"/>
                </a:cxn>
                <a:cxn ang="0">
                  <a:pos x="168" y="20"/>
                </a:cxn>
              </a:cxnLst>
              <a:rect l="0" t="0" r="r" b="b"/>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Freeform 36"/>
            <p:cNvSpPr>
              <a:spLocks/>
            </p:cNvSpPr>
            <p:nvPr/>
          </p:nvSpPr>
          <p:spPr bwMode="auto">
            <a:xfrm>
              <a:off x="4654550" y="2738438"/>
              <a:ext cx="215900" cy="357188"/>
            </a:xfrm>
            <a:custGeom>
              <a:avLst/>
              <a:gdLst/>
              <a:ahLst/>
              <a:cxnLst>
                <a:cxn ang="0">
                  <a:pos x="112" y="46"/>
                </a:cxn>
                <a:cxn ang="0">
                  <a:pos x="26" y="0"/>
                </a:cxn>
                <a:cxn ang="0">
                  <a:pos x="16" y="5"/>
                </a:cxn>
                <a:cxn ang="0">
                  <a:pos x="17" y="20"/>
                </a:cxn>
                <a:cxn ang="0">
                  <a:pos x="21" y="30"/>
                </a:cxn>
                <a:cxn ang="0">
                  <a:pos x="23" y="39"/>
                </a:cxn>
                <a:cxn ang="0">
                  <a:pos x="21" y="51"/>
                </a:cxn>
                <a:cxn ang="0">
                  <a:pos x="20" y="79"/>
                </a:cxn>
                <a:cxn ang="0">
                  <a:pos x="2" y="101"/>
                </a:cxn>
                <a:cxn ang="0">
                  <a:pos x="0" y="111"/>
                </a:cxn>
                <a:cxn ang="0">
                  <a:pos x="0" y="114"/>
                </a:cxn>
                <a:cxn ang="0">
                  <a:pos x="2" y="117"/>
                </a:cxn>
                <a:cxn ang="0">
                  <a:pos x="7" y="122"/>
                </a:cxn>
                <a:cxn ang="0">
                  <a:pos x="14" y="132"/>
                </a:cxn>
                <a:cxn ang="0">
                  <a:pos x="15" y="142"/>
                </a:cxn>
                <a:cxn ang="0">
                  <a:pos x="20" y="156"/>
                </a:cxn>
                <a:cxn ang="0">
                  <a:pos x="15" y="158"/>
                </a:cxn>
                <a:cxn ang="0">
                  <a:pos x="6" y="159"/>
                </a:cxn>
                <a:cxn ang="0">
                  <a:pos x="8" y="167"/>
                </a:cxn>
                <a:cxn ang="0">
                  <a:pos x="18" y="177"/>
                </a:cxn>
                <a:cxn ang="0">
                  <a:pos x="22" y="186"/>
                </a:cxn>
                <a:cxn ang="0">
                  <a:pos x="28" y="184"/>
                </a:cxn>
                <a:cxn ang="0">
                  <a:pos x="36" y="184"/>
                </a:cxn>
                <a:cxn ang="0">
                  <a:pos x="48" y="180"/>
                </a:cxn>
                <a:cxn ang="0">
                  <a:pos x="58" y="175"/>
                </a:cxn>
                <a:cxn ang="0">
                  <a:pos x="59" y="169"/>
                </a:cxn>
                <a:cxn ang="0">
                  <a:pos x="75" y="165"/>
                </a:cxn>
                <a:cxn ang="0">
                  <a:pos x="86" y="154"/>
                </a:cxn>
                <a:cxn ang="0">
                  <a:pos x="88" y="149"/>
                </a:cxn>
                <a:cxn ang="0">
                  <a:pos x="97" y="145"/>
                </a:cxn>
                <a:cxn ang="0">
                  <a:pos x="99" y="145"/>
                </a:cxn>
                <a:cxn ang="0">
                  <a:pos x="99" y="145"/>
                </a:cxn>
                <a:cxn ang="0">
                  <a:pos x="100" y="140"/>
                </a:cxn>
                <a:cxn ang="0">
                  <a:pos x="95" y="133"/>
                </a:cxn>
                <a:cxn ang="0">
                  <a:pos x="93" y="125"/>
                </a:cxn>
                <a:cxn ang="0">
                  <a:pos x="91" y="118"/>
                </a:cxn>
                <a:cxn ang="0">
                  <a:pos x="92" y="110"/>
                </a:cxn>
                <a:cxn ang="0">
                  <a:pos x="97" y="102"/>
                </a:cxn>
                <a:cxn ang="0">
                  <a:pos x="101" y="95"/>
                </a:cxn>
                <a:cxn ang="0">
                  <a:pos x="111" y="89"/>
                </a:cxn>
                <a:cxn ang="0">
                  <a:pos x="112" y="77"/>
                </a:cxn>
                <a:cxn ang="0">
                  <a:pos x="112" y="46"/>
                </a:cxn>
              </a:cxnLst>
              <a:rect l="0" t="0" r="r" b="b"/>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Freeform 37"/>
            <p:cNvSpPr>
              <a:spLocks/>
            </p:cNvSpPr>
            <p:nvPr/>
          </p:nvSpPr>
          <p:spPr bwMode="auto">
            <a:xfrm>
              <a:off x="4881563" y="2540000"/>
              <a:ext cx="236538" cy="234950"/>
            </a:xfrm>
            <a:custGeom>
              <a:avLst/>
              <a:gdLst/>
              <a:ahLst/>
              <a:cxnLst>
                <a:cxn ang="0">
                  <a:pos x="115" y="27"/>
                </a:cxn>
                <a:cxn ang="0">
                  <a:pos x="107" y="7"/>
                </a:cxn>
                <a:cxn ang="0">
                  <a:pos x="106" y="9"/>
                </a:cxn>
                <a:cxn ang="0">
                  <a:pos x="94" y="8"/>
                </a:cxn>
                <a:cxn ang="0">
                  <a:pos x="80" y="5"/>
                </a:cxn>
                <a:cxn ang="0">
                  <a:pos x="56" y="9"/>
                </a:cxn>
                <a:cxn ang="0">
                  <a:pos x="44" y="10"/>
                </a:cxn>
                <a:cxn ang="0">
                  <a:pos x="23" y="4"/>
                </a:cxn>
                <a:cxn ang="0">
                  <a:pos x="6" y="0"/>
                </a:cxn>
                <a:cxn ang="0">
                  <a:pos x="5" y="3"/>
                </a:cxn>
                <a:cxn ang="0">
                  <a:pos x="4" y="17"/>
                </a:cxn>
                <a:cxn ang="0">
                  <a:pos x="4" y="33"/>
                </a:cxn>
                <a:cxn ang="0">
                  <a:pos x="4" y="120"/>
                </a:cxn>
                <a:cxn ang="0">
                  <a:pos x="72" y="120"/>
                </a:cxn>
                <a:cxn ang="0">
                  <a:pos x="76" y="118"/>
                </a:cxn>
                <a:cxn ang="0">
                  <a:pos x="82" y="120"/>
                </a:cxn>
                <a:cxn ang="0">
                  <a:pos x="96" y="120"/>
                </a:cxn>
                <a:cxn ang="0">
                  <a:pos x="102" y="123"/>
                </a:cxn>
                <a:cxn ang="0">
                  <a:pos x="109" y="118"/>
                </a:cxn>
                <a:cxn ang="0">
                  <a:pos x="116" y="110"/>
                </a:cxn>
                <a:cxn ang="0">
                  <a:pos x="122" y="106"/>
                </a:cxn>
                <a:cxn ang="0">
                  <a:pos x="123" y="105"/>
                </a:cxn>
                <a:cxn ang="0">
                  <a:pos x="123" y="101"/>
                </a:cxn>
                <a:cxn ang="0">
                  <a:pos x="118" y="88"/>
                </a:cxn>
                <a:cxn ang="0">
                  <a:pos x="106" y="65"/>
                </a:cxn>
                <a:cxn ang="0">
                  <a:pos x="100" y="54"/>
                </a:cxn>
                <a:cxn ang="0">
                  <a:pos x="93" y="41"/>
                </a:cxn>
                <a:cxn ang="0">
                  <a:pos x="87" y="20"/>
                </a:cxn>
                <a:cxn ang="0">
                  <a:pos x="95" y="35"/>
                </a:cxn>
                <a:cxn ang="0">
                  <a:pos x="106" y="50"/>
                </a:cxn>
                <a:cxn ang="0">
                  <a:pos x="113" y="34"/>
                </a:cxn>
                <a:cxn ang="0">
                  <a:pos x="113" y="34"/>
                </a:cxn>
                <a:cxn ang="0">
                  <a:pos x="114" y="31"/>
                </a:cxn>
                <a:cxn ang="0">
                  <a:pos x="115" y="27"/>
                </a:cxn>
              </a:cxnLst>
              <a:rect l="0" t="0" r="r" b="b"/>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Freeform 38"/>
            <p:cNvSpPr>
              <a:spLocks/>
            </p:cNvSpPr>
            <p:nvPr/>
          </p:nvSpPr>
          <p:spPr bwMode="auto">
            <a:xfrm>
              <a:off x="4551363" y="3206750"/>
              <a:ext cx="122238" cy="134938"/>
            </a:xfrm>
            <a:custGeom>
              <a:avLst/>
              <a:gdLst/>
              <a:ahLst/>
              <a:cxnLst>
                <a:cxn ang="0">
                  <a:pos x="32" y="67"/>
                </a:cxn>
                <a:cxn ang="0">
                  <a:pos x="34" y="58"/>
                </a:cxn>
                <a:cxn ang="0">
                  <a:pos x="41" y="53"/>
                </a:cxn>
                <a:cxn ang="0">
                  <a:pos x="45" y="47"/>
                </a:cxn>
                <a:cxn ang="0">
                  <a:pos x="52" y="54"/>
                </a:cxn>
                <a:cxn ang="0">
                  <a:pos x="60" y="56"/>
                </a:cxn>
                <a:cxn ang="0">
                  <a:pos x="64" y="42"/>
                </a:cxn>
                <a:cxn ang="0">
                  <a:pos x="61" y="30"/>
                </a:cxn>
                <a:cxn ang="0">
                  <a:pos x="59" y="21"/>
                </a:cxn>
                <a:cxn ang="0">
                  <a:pos x="60" y="12"/>
                </a:cxn>
                <a:cxn ang="0">
                  <a:pos x="49" y="12"/>
                </a:cxn>
                <a:cxn ang="0">
                  <a:pos x="50" y="1"/>
                </a:cxn>
                <a:cxn ang="0">
                  <a:pos x="33" y="0"/>
                </a:cxn>
                <a:cxn ang="0">
                  <a:pos x="31" y="1"/>
                </a:cxn>
                <a:cxn ang="0">
                  <a:pos x="31" y="15"/>
                </a:cxn>
                <a:cxn ang="0">
                  <a:pos x="15" y="16"/>
                </a:cxn>
                <a:cxn ang="0">
                  <a:pos x="10" y="16"/>
                </a:cxn>
                <a:cxn ang="0">
                  <a:pos x="8" y="19"/>
                </a:cxn>
                <a:cxn ang="0">
                  <a:pos x="13" y="25"/>
                </a:cxn>
                <a:cxn ang="0">
                  <a:pos x="7" y="29"/>
                </a:cxn>
                <a:cxn ang="0">
                  <a:pos x="2" y="36"/>
                </a:cxn>
                <a:cxn ang="0">
                  <a:pos x="8" y="46"/>
                </a:cxn>
                <a:cxn ang="0">
                  <a:pos x="16" y="57"/>
                </a:cxn>
                <a:cxn ang="0">
                  <a:pos x="27" y="71"/>
                </a:cxn>
                <a:cxn ang="0">
                  <a:pos x="32" y="67"/>
                </a:cxn>
              </a:cxnLst>
              <a:rect l="0" t="0" r="r" b="b"/>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Freeform 39"/>
            <p:cNvSpPr>
              <a:spLocks/>
            </p:cNvSpPr>
            <p:nvPr/>
          </p:nvSpPr>
          <p:spPr bwMode="auto">
            <a:xfrm>
              <a:off x="4564063" y="3208338"/>
              <a:ext cx="47625" cy="28575"/>
            </a:xfrm>
            <a:custGeom>
              <a:avLst/>
              <a:gdLst/>
              <a:ahLst/>
              <a:cxnLst>
                <a:cxn ang="0">
                  <a:pos x="24" y="14"/>
                </a:cxn>
                <a:cxn ang="0">
                  <a:pos x="24" y="0"/>
                </a:cxn>
                <a:cxn ang="0">
                  <a:pos x="22" y="0"/>
                </a:cxn>
                <a:cxn ang="0">
                  <a:pos x="6" y="0"/>
                </a:cxn>
                <a:cxn ang="0">
                  <a:pos x="6" y="1"/>
                </a:cxn>
                <a:cxn ang="0">
                  <a:pos x="3" y="8"/>
                </a:cxn>
                <a:cxn ang="0">
                  <a:pos x="3" y="13"/>
                </a:cxn>
                <a:cxn ang="0">
                  <a:pos x="3" y="15"/>
                </a:cxn>
                <a:cxn ang="0">
                  <a:pos x="8" y="15"/>
                </a:cxn>
                <a:cxn ang="0">
                  <a:pos x="24" y="14"/>
                </a:cxn>
              </a:cxnLst>
              <a:rect l="0" t="0" r="r" b="b"/>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Freeform 40"/>
            <p:cNvSpPr>
              <a:spLocks/>
            </p:cNvSpPr>
            <p:nvPr/>
          </p:nvSpPr>
          <p:spPr bwMode="auto">
            <a:xfrm>
              <a:off x="4602163" y="3175000"/>
              <a:ext cx="153988" cy="188913"/>
            </a:xfrm>
            <a:custGeom>
              <a:avLst/>
              <a:gdLst/>
              <a:ahLst/>
              <a:cxnLst>
                <a:cxn ang="0">
                  <a:pos x="21" y="94"/>
                </a:cxn>
                <a:cxn ang="0">
                  <a:pos x="29" y="95"/>
                </a:cxn>
                <a:cxn ang="0">
                  <a:pos x="38" y="95"/>
                </a:cxn>
                <a:cxn ang="0">
                  <a:pos x="43" y="95"/>
                </a:cxn>
                <a:cxn ang="0">
                  <a:pos x="50" y="88"/>
                </a:cxn>
                <a:cxn ang="0">
                  <a:pos x="54" y="80"/>
                </a:cxn>
                <a:cxn ang="0">
                  <a:pos x="55" y="61"/>
                </a:cxn>
                <a:cxn ang="0">
                  <a:pos x="64" y="49"/>
                </a:cxn>
                <a:cxn ang="0">
                  <a:pos x="73" y="25"/>
                </a:cxn>
                <a:cxn ang="0">
                  <a:pos x="77" y="13"/>
                </a:cxn>
                <a:cxn ang="0">
                  <a:pos x="79" y="1"/>
                </a:cxn>
                <a:cxn ang="0">
                  <a:pos x="79" y="1"/>
                </a:cxn>
                <a:cxn ang="0">
                  <a:pos x="69" y="0"/>
                </a:cxn>
                <a:cxn ang="0">
                  <a:pos x="64" y="1"/>
                </a:cxn>
                <a:cxn ang="0">
                  <a:pos x="58" y="3"/>
                </a:cxn>
                <a:cxn ang="0">
                  <a:pos x="56" y="11"/>
                </a:cxn>
                <a:cxn ang="0">
                  <a:pos x="52" y="22"/>
                </a:cxn>
                <a:cxn ang="0">
                  <a:pos x="36" y="17"/>
                </a:cxn>
                <a:cxn ang="0">
                  <a:pos x="23" y="17"/>
                </a:cxn>
                <a:cxn ang="0">
                  <a:pos x="22" y="28"/>
                </a:cxn>
                <a:cxn ang="0">
                  <a:pos x="33" y="28"/>
                </a:cxn>
                <a:cxn ang="0">
                  <a:pos x="32" y="37"/>
                </a:cxn>
                <a:cxn ang="0">
                  <a:pos x="34" y="46"/>
                </a:cxn>
                <a:cxn ang="0">
                  <a:pos x="37" y="58"/>
                </a:cxn>
                <a:cxn ang="0">
                  <a:pos x="33" y="72"/>
                </a:cxn>
                <a:cxn ang="0">
                  <a:pos x="25" y="70"/>
                </a:cxn>
                <a:cxn ang="0">
                  <a:pos x="18" y="63"/>
                </a:cxn>
                <a:cxn ang="0">
                  <a:pos x="14" y="69"/>
                </a:cxn>
                <a:cxn ang="0">
                  <a:pos x="7" y="74"/>
                </a:cxn>
                <a:cxn ang="0">
                  <a:pos x="5" y="83"/>
                </a:cxn>
                <a:cxn ang="0">
                  <a:pos x="0" y="87"/>
                </a:cxn>
                <a:cxn ang="0">
                  <a:pos x="1" y="88"/>
                </a:cxn>
                <a:cxn ang="0">
                  <a:pos x="11" y="99"/>
                </a:cxn>
                <a:cxn ang="0">
                  <a:pos x="21" y="94"/>
                </a:cxn>
              </a:cxnLst>
              <a:rect l="0" t="0" r="r" b="b"/>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Freeform 41"/>
            <p:cNvSpPr>
              <a:spLocks/>
            </p:cNvSpPr>
            <p:nvPr/>
          </p:nvSpPr>
          <p:spPr bwMode="auto">
            <a:xfrm>
              <a:off x="4819650" y="2740025"/>
              <a:ext cx="358775" cy="441325"/>
            </a:xfrm>
            <a:custGeom>
              <a:avLst/>
              <a:gdLst/>
              <a:ahLst/>
              <a:cxnLst>
                <a:cxn ang="0">
                  <a:pos x="141" y="13"/>
                </a:cxn>
                <a:cxn ang="0">
                  <a:pos x="128" y="15"/>
                </a:cxn>
                <a:cxn ang="0">
                  <a:pos x="108" y="13"/>
                </a:cxn>
                <a:cxn ang="0">
                  <a:pos x="36" y="15"/>
                </a:cxn>
                <a:cxn ang="0">
                  <a:pos x="25" y="39"/>
                </a:cxn>
                <a:cxn ang="0">
                  <a:pos x="24" y="88"/>
                </a:cxn>
                <a:cxn ang="0">
                  <a:pos x="10" y="101"/>
                </a:cxn>
                <a:cxn ang="0">
                  <a:pos x="4" y="117"/>
                </a:cxn>
                <a:cxn ang="0">
                  <a:pos x="8" y="132"/>
                </a:cxn>
                <a:cxn ang="0">
                  <a:pos x="12" y="144"/>
                </a:cxn>
                <a:cxn ang="0">
                  <a:pos x="21" y="165"/>
                </a:cxn>
                <a:cxn ang="0">
                  <a:pos x="24" y="170"/>
                </a:cxn>
                <a:cxn ang="0">
                  <a:pos x="35" y="177"/>
                </a:cxn>
                <a:cxn ang="0">
                  <a:pos x="47" y="190"/>
                </a:cxn>
                <a:cxn ang="0">
                  <a:pos x="59" y="204"/>
                </a:cxn>
                <a:cxn ang="0">
                  <a:pos x="64" y="213"/>
                </a:cxn>
                <a:cxn ang="0">
                  <a:pos x="76" y="219"/>
                </a:cxn>
                <a:cxn ang="0">
                  <a:pos x="88" y="218"/>
                </a:cxn>
                <a:cxn ang="0">
                  <a:pos x="109" y="227"/>
                </a:cxn>
                <a:cxn ang="0">
                  <a:pos x="124" y="226"/>
                </a:cxn>
                <a:cxn ang="0">
                  <a:pos x="135" y="222"/>
                </a:cxn>
                <a:cxn ang="0">
                  <a:pos x="146" y="214"/>
                </a:cxn>
                <a:cxn ang="0">
                  <a:pos x="155" y="217"/>
                </a:cxn>
                <a:cxn ang="0">
                  <a:pos x="145" y="198"/>
                </a:cxn>
                <a:cxn ang="0">
                  <a:pos x="125" y="180"/>
                </a:cxn>
                <a:cxn ang="0">
                  <a:pos x="136" y="172"/>
                </a:cxn>
                <a:cxn ang="0">
                  <a:pos x="141" y="149"/>
                </a:cxn>
                <a:cxn ang="0">
                  <a:pos x="149" y="133"/>
                </a:cxn>
                <a:cxn ang="0">
                  <a:pos x="161" y="119"/>
                </a:cxn>
                <a:cxn ang="0">
                  <a:pos x="166" y="90"/>
                </a:cxn>
                <a:cxn ang="0">
                  <a:pos x="176" y="73"/>
                </a:cxn>
                <a:cxn ang="0">
                  <a:pos x="180" y="57"/>
                </a:cxn>
                <a:cxn ang="0">
                  <a:pos x="171" y="20"/>
                </a:cxn>
                <a:cxn ang="0">
                  <a:pos x="155" y="0"/>
                </a:cxn>
                <a:cxn ang="0">
                  <a:pos x="148" y="5"/>
                </a:cxn>
              </a:cxnLst>
              <a:rect l="0" t="0" r="r" b="b"/>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Freeform 42"/>
            <p:cNvSpPr>
              <a:spLocks/>
            </p:cNvSpPr>
            <p:nvPr/>
          </p:nvSpPr>
          <p:spPr bwMode="auto">
            <a:xfrm>
              <a:off x="5245100" y="2978150"/>
              <a:ext cx="41275" cy="41275"/>
            </a:xfrm>
            <a:custGeom>
              <a:avLst/>
              <a:gdLst/>
              <a:ahLst/>
              <a:cxnLst>
                <a:cxn ang="0">
                  <a:pos x="8" y="3"/>
                </a:cxn>
                <a:cxn ang="0">
                  <a:pos x="3" y="10"/>
                </a:cxn>
                <a:cxn ang="0">
                  <a:pos x="2" y="20"/>
                </a:cxn>
                <a:cxn ang="0">
                  <a:pos x="9" y="19"/>
                </a:cxn>
                <a:cxn ang="0">
                  <a:pos x="14" y="21"/>
                </a:cxn>
                <a:cxn ang="0">
                  <a:pos x="19" y="16"/>
                </a:cxn>
                <a:cxn ang="0">
                  <a:pos x="13" y="13"/>
                </a:cxn>
                <a:cxn ang="0">
                  <a:pos x="19" y="8"/>
                </a:cxn>
                <a:cxn ang="0">
                  <a:pos x="18" y="1"/>
                </a:cxn>
                <a:cxn ang="0">
                  <a:pos x="17" y="0"/>
                </a:cxn>
                <a:cxn ang="0">
                  <a:pos x="14" y="2"/>
                </a:cxn>
                <a:cxn ang="0">
                  <a:pos x="8" y="3"/>
                </a:cxn>
              </a:cxnLst>
              <a:rect l="0" t="0" r="r" b="b"/>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Freeform 43"/>
            <p:cNvSpPr>
              <a:spLocks/>
            </p:cNvSpPr>
            <p:nvPr/>
          </p:nvSpPr>
          <p:spPr bwMode="auto">
            <a:xfrm>
              <a:off x="5130800" y="2860675"/>
              <a:ext cx="146050" cy="123825"/>
            </a:xfrm>
            <a:custGeom>
              <a:avLst/>
              <a:gdLst/>
              <a:ahLst/>
              <a:cxnLst>
                <a:cxn ang="0">
                  <a:pos x="14" y="10"/>
                </a:cxn>
                <a:cxn ang="0">
                  <a:pos x="8" y="16"/>
                </a:cxn>
                <a:cxn ang="0">
                  <a:pos x="4" y="27"/>
                </a:cxn>
                <a:cxn ang="0">
                  <a:pos x="3" y="43"/>
                </a:cxn>
                <a:cxn ang="0">
                  <a:pos x="13" y="43"/>
                </a:cxn>
                <a:cxn ang="0">
                  <a:pos x="16" y="40"/>
                </a:cxn>
                <a:cxn ang="0">
                  <a:pos x="21" y="38"/>
                </a:cxn>
                <a:cxn ang="0">
                  <a:pos x="28" y="41"/>
                </a:cxn>
                <a:cxn ang="0">
                  <a:pos x="33" y="41"/>
                </a:cxn>
                <a:cxn ang="0">
                  <a:pos x="45" y="41"/>
                </a:cxn>
                <a:cxn ang="0">
                  <a:pos x="68" y="64"/>
                </a:cxn>
                <a:cxn ang="0">
                  <a:pos x="68" y="65"/>
                </a:cxn>
                <a:cxn ang="0">
                  <a:pos x="74" y="64"/>
                </a:cxn>
                <a:cxn ang="0">
                  <a:pos x="77" y="62"/>
                </a:cxn>
                <a:cxn ang="0">
                  <a:pos x="65" y="49"/>
                </a:cxn>
                <a:cxn ang="0">
                  <a:pos x="47" y="36"/>
                </a:cxn>
                <a:cxn ang="0">
                  <a:pos x="40" y="29"/>
                </a:cxn>
                <a:cxn ang="0">
                  <a:pos x="31" y="13"/>
                </a:cxn>
                <a:cxn ang="0">
                  <a:pos x="25" y="0"/>
                </a:cxn>
                <a:cxn ang="0">
                  <a:pos x="14" y="10"/>
                </a:cxn>
              </a:cxnLst>
              <a:rect l="0" t="0" r="r" b="b"/>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Freeform 44"/>
            <p:cNvSpPr>
              <a:spLocks/>
            </p:cNvSpPr>
            <p:nvPr/>
          </p:nvSpPr>
          <p:spPr bwMode="auto">
            <a:xfrm>
              <a:off x="5056188" y="2928938"/>
              <a:ext cx="323850" cy="252413"/>
            </a:xfrm>
            <a:custGeom>
              <a:avLst/>
              <a:gdLst/>
              <a:ahLst/>
              <a:cxnLst>
                <a:cxn ang="0">
                  <a:pos x="12" y="87"/>
                </a:cxn>
                <a:cxn ang="0">
                  <a:pos x="22" y="99"/>
                </a:cxn>
                <a:cxn ang="0">
                  <a:pos x="32" y="108"/>
                </a:cxn>
                <a:cxn ang="0">
                  <a:pos x="32" y="118"/>
                </a:cxn>
                <a:cxn ang="0">
                  <a:pos x="36" y="119"/>
                </a:cxn>
                <a:cxn ang="0">
                  <a:pos x="47" y="122"/>
                </a:cxn>
                <a:cxn ang="0">
                  <a:pos x="60" y="129"/>
                </a:cxn>
                <a:cxn ang="0">
                  <a:pos x="73" y="131"/>
                </a:cxn>
                <a:cxn ang="0">
                  <a:pos x="81" y="125"/>
                </a:cxn>
                <a:cxn ang="0">
                  <a:pos x="91" y="123"/>
                </a:cxn>
                <a:cxn ang="0">
                  <a:pos x="96" y="126"/>
                </a:cxn>
                <a:cxn ang="0">
                  <a:pos x="102" y="124"/>
                </a:cxn>
                <a:cxn ang="0">
                  <a:pos x="111" y="123"/>
                </a:cxn>
                <a:cxn ang="0">
                  <a:pos x="126" y="115"/>
                </a:cxn>
                <a:cxn ang="0">
                  <a:pos x="138" y="113"/>
                </a:cxn>
                <a:cxn ang="0">
                  <a:pos x="168" y="83"/>
                </a:cxn>
                <a:cxn ang="0">
                  <a:pos x="164" y="80"/>
                </a:cxn>
                <a:cxn ang="0">
                  <a:pos x="149" y="77"/>
                </a:cxn>
                <a:cxn ang="0">
                  <a:pos x="126" y="69"/>
                </a:cxn>
                <a:cxn ang="0">
                  <a:pos x="118" y="62"/>
                </a:cxn>
                <a:cxn ang="0">
                  <a:pos x="111" y="52"/>
                </a:cxn>
                <a:cxn ang="0">
                  <a:pos x="113" y="47"/>
                </a:cxn>
                <a:cxn ang="0">
                  <a:pos x="108" y="45"/>
                </a:cxn>
                <a:cxn ang="0">
                  <a:pos x="101" y="46"/>
                </a:cxn>
                <a:cxn ang="0">
                  <a:pos x="102" y="36"/>
                </a:cxn>
                <a:cxn ang="0">
                  <a:pos x="107" y="28"/>
                </a:cxn>
                <a:cxn ang="0">
                  <a:pos x="84" y="5"/>
                </a:cxn>
                <a:cxn ang="0">
                  <a:pos x="72" y="5"/>
                </a:cxn>
                <a:cxn ang="0">
                  <a:pos x="67" y="5"/>
                </a:cxn>
                <a:cxn ang="0">
                  <a:pos x="60" y="2"/>
                </a:cxn>
                <a:cxn ang="0">
                  <a:pos x="55" y="4"/>
                </a:cxn>
                <a:cxn ang="0">
                  <a:pos x="52" y="7"/>
                </a:cxn>
                <a:cxn ang="0">
                  <a:pos x="42" y="7"/>
                </a:cxn>
                <a:cxn ang="0">
                  <a:pos x="42" y="7"/>
                </a:cxn>
                <a:cxn ang="0">
                  <a:pos x="38" y="20"/>
                </a:cxn>
                <a:cxn ang="0">
                  <a:pos x="33" y="26"/>
                </a:cxn>
                <a:cxn ang="0">
                  <a:pos x="26" y="34"/>
                </a:cxn>
                <a:cxn ang="0">
                  <a:pos x="23" y="45"/>
                </a:cxn>
                <a:cxn ang="0">
                  <a:pos x="18" y="50"/>
                </a:cxn>
                <a:cxn ang="0">
                  <a:pos x="14" y="60"/>
                </a:cxn>
                <a:cxn ang="0">
                  <a:pos x="13" y="73"/>
                </a:cxn>
                <a:cxn ang="0">
                  <a:pos x="4" y="75"/>
                </a:cxn>
                <a:cxn ang="0">
                  <a:pos x="2" y="81"/>
                </a:cxn>
                <a:cxn ang="0">
                  <a:pos x="12" y="87"/>
                </a:cxn>
              </a:cxnLst>
              <a:rect l="0" t="0" r="r" b="b"/>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Freeform 45"/>
            <p:cNvSpPr>
              <a:spLocks/>
            </p:cNvSpPr>
            <p:nvPr/>
          </p:nvSpPr>
          <p:spPr bwMode="auto">
            <a:xfrm>
              <a:off x="5106988" y="2468563"/>
              <a:ext cx="33338" cy="39688"/>
            </a:xfrm>
            <a:custGeom>
              <a:avLst/>
              <a:gdLst/>
              <a:ahLst/>
              <a:cxnLst>
                <a:cxn ang="0">
                  <a:pos x="14" y="9"/>
                </a:cxn>
                <a:cxn ang="0">
                  <a:pos x="8" y="0"/>
                </a:cxn>
                <a:cxn ang="0">
                  <a:pos x="8" y="2"/>
                </a:cxn>
                <a:cxn ang="0">
                  <a:pos x="0" y="18"/>
                </a:cxn>
                <a:cxn ang="0">
                  <a:pos x="5" y="21"/>
                </a:cxn>
                <a:cxn ang="0">
                  <a:pos x="14" y="9"/>
                </a:cxn>
              </a:cxnLst>
              <a:rect l="0" t="0" r="r" b="b"/>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Freeform 46"/>
            <p:cNvSpPr>
              <a:spLocks/>
            </p:cNvSpPr>
            <p:nvPr/>
          </p:nvSpPr>
          <p:spPr bwMode="auto">
            <a:xfrm>
              <a:off x="5116513" y="2406650"/>
              <a:ext cx="149225" cy="119063"/>
            </a:xfrm>
            <a:custGeom>
              <a:avLst/>
              <a:gdLst/>
              <a:ahLst/>
              <a:cxnLst>
                <a:cxn ang="0">
                  <a:pos x="9" y="41"/>
                </a:cxn>
                <a:cxn ang="0">
                  <a:pos x="0" y="53"/>
                </a:cxn>
                <a:cxn ang="0">
                  <a:pos x="1" y="53"/>
                </a:cxn>
                <a:cxn ang="0">
                  <a:pos x="2" y="57"/>
                </a:cxn>
                <a:cxn ang="0">
                  <a:pos x="12" y="62"/>
                </a:cxn>
                <a:cxn ang="0">
                  <a:pos x="23" y="56"/>
                </a:cxn>
                <a:cxn ang="0">
                  <a:pos x="61" y="37"/>
                </a:cxn>
                <a:cxn ang="0">
                  <a:pos x="64" y="30"/>
                </a:cxn>
                <a:cxn ang="0">
                  <a:pos x="65" y="21"/>
                </a:cxn>
                <a:cxn ang="0">
                  <a:pos x="64" y="12"/>
                </a:cxn>
                <a:cxn ang="0">
                  <a:pos x="71" y="7"/>
                </a:cxn>
                <a:cxn ang="0">
                  <a:pos x="78" y="2"/>
                </a:cxn>
                <a:cxn ang="0">
                  <a:pos x="73" y="0"/>
                </a:cxn>
                <a:cxn ang="0">
                  <a:pos x="61" y="2"/>
                </a:cxn>
                <a:cxn ang="0">
                  <a:pos x="46" y="7"/>
                </a:cxn>
                <a:cxn ang="0">
                  <a:pos x="33" y="6"/>
                </a:cxn>
                <a:cxn ang="0">
                  <a:pos x="26" y="8"/>
                </a:cxn>
                <a:cxn ang="0">
                  <a:pos x="16" y="8"/>
                </a:cxn>
                <a:cxn ang="0">
                  <a:pos x="11" y="10"/>
                </a:cxn>
                <a:cxn ang="0">
                  <a:pos x="4" y="18"/>
                </a:cxn>
                <a:cxn ang="0">
                  <a:pos x="4" y="24"/>
                </a:cxn>
                <a:cxn ang="0">
                  <a:pos x="3" y="32"/>
                </a:cxn>
                <a:cxn ang="0">
                  <a:pos x="9" y="41"/>
                </a:cxn>
              </a:cxnLst>
              <a:rect l="0" t="0" r="r" b="b"/>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Freeform 47"/>
            <p:cNvSpPr>
              <a:spLocks/>
            </p:cNvSpPr>
            <p:nvPr/>
          </p:nvSpPr>
          <p:spPr bwMode="auto">
            <a:xfrm>
              <a:off x="7058025" y="2382838"/>
              <a:ext cx="80963" cy="101600"/>
            </a:xfrm>
            <a:custGeom>
              <a:avLst/>
              <a:gdLst/>
              <a:ahLst/>
              <a:cxnLst>
                <a:cxn ang="0">
                  <a:pos x="10" y="4"/>
                </a:cxn>
                <a:cxn ang="0">
                  <a:pos x="4" y="9"/>
                </a:cxn>
                <a:cxn ang="0">
                  <a:pos x="7" y="15"/>
                </a:cxn>
                <a:cxn ang="0">
                  <a:pos x="7" y="20"/>
                </a:cxn>
                <a:cxn ang="0">
                  <a:pos x="6" y="30"/>
                </a:cxn>
                <a:cxn ang="0">
                  <a:pos x="3" y="44"/>
                </a:cxn>
                <a:cxn ang="0">
                  <a:pos x="4" y="51"/>
                </a:cxn>
                <a:cxn ang="0">
                  <a:pos x="26" y="44"/>
                </a:cxn>
                <a:cxn ang="0">
                  <a:pos x="37" y="40"/>
                </a:cxn>
                <a:cxn ang="0">
                  <a:pos x="41" y="35"/>
                </a:cxn>
                <a:cxn ang="0">
                  <a:pos x="38" y="19"/>
                </a:cxn>
                <a:cxn ang="0">
                  <a:pos x="27" y="0"/>
                </a:cxn>
                <a:cxn ang="0">
                  <a:pos x="21" y="2"/>
                </a:cxn>
                <a:cxn ang="0">
                  <a:pos x="10" y="4"/>
                </a:cxn>
              </a:cxnLst>
              <a:rect l="0" t="0" r="r" b="b"/>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Freeform 48"/>
            <p:cNvSpPr>
              <a:spLocks/>
            </p:cNvSpPr>
            <p:nvPr/>
          </p:nvSpPr>
          <p:spPr bwMode="auto">
            <a:xfrm>
              <a:off x="6246813" y="2668588"/>
              <a:ext cx="95250" cy="128588"/>
            </a:xfrm>
            <a:custGeom>
              <a:avLst/>
              <a:gdLst/>
              <a:ahLst/>
              <a:cxnLst>
                <a:cxn ang="0">
                  <a:pos x="50" y="56"/>
                </a:cxn>
                <a:cxn ang="0">
                  <a:pos x="46" y="34"/>
                </a:cxn>
                <a:cxn ang="0">
                  <a:pos x="37" y="43"/>
                </a:cxn>
                <a:cxn ang="0">
                  <a:pos x="38" y="31"/>
                </a:cxn>
                <a:cxn ang="0">
                  <a:pos x="47" y="19"/>
                </a:cxn>
                <a:cxn ang="0">
                  <a:pos x="39" y="17"/>
                </a:cxn>
                <a:cxn ang="0">
                  <a:pos x="26" y="17"/>
                </a:cxn>
                <a:cxn ang="0">
                  <a:pos x="21" y="12"/>
                </a:cxn>
                <a:cxn ang="0">
                  <a:pos x="13" y="6"/>
                </a:cxn>
                <a:cxn ang="0">
                  <a:pos x="4" y="6"/>
                </a:cxn>
                <a:cxn ang="0">
                  <a:pos x="11" y="15"/>
                </a:cxn>
                <a:cxn ang="0">
                  <a:pos x="5" y="20"/>
                </a:cxn>
                <a:cxn ang="0">
                  <a:pos x="8" y="37"/>
                </a:cxn>
                <a:cxn ang="0">
                  <a:pos x="12" y="57"/>
                </a:cxn>
                <a:cxn ang="0">
                  <a:pos x="19" y="55"/>
                </a:cxn>
                <a:cxn ang="0">
                  <a:pos x="28" y="51"/>
                </a:cxn>
                <a:cxn ang="0">
                  <a:pos x="35" y="46"/>
                </a:cxn>
                <a:cxn ang="0">
                  <a:pos x="41" y="61"/>
                </a:cxn>
                <a:cxn ang="0">
                  <a:pos x="43" y="67"/>
                </a:cxn>
                <a:cxn ang="0">
                  <a:pos x="47" y="63"/>
                </a:cxn>
                <a:cxn ang="0">
                  <a:pos x="50" y="56"/>
                </a:cxn>
              </a:cxnLst>
              <a:rect l="0" t="0" r="r" b="b"/>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Freeform 49"/>
            <p:cNvSpPr>
              <a:spLocks/>
            </p:cNvSpPr>
            <p:nvPr/>
          </p:nvSpPr>
          <p:spPr bwMode="auto">
            <a:xfrm>
              <a:off x="5832475" y="2452688"/>
              <a:ext cx="601663" cy="635000"/>
            </a:xfrm>
            <a:custGeom>
              <a:avLst/>
              <a:gdLst/>
              <a:ahLst/>
              <a:cxnLst>
                <a:cxn ang="0">
                  <a:pos x="222" y="133"/>
                </a:cxn>
                <a:cxn ang="0">
                  <a:pos x="221" y="119"/>
                </a:cxn>
                <a:cxn ang="0">
                  <a:pos x="238" y="125"/>
                </a:cxn>
                <a:cxn ang="0">
                  <a:pos x="256" y="130"/>
                </a:cxn>
                <a:cxn ang="0">
                  <a:pos x="255" y="144"/>
                </a:cxn>
                <a:cxn ang="0">
                  <a:pos x="263" y="147"/>
                </a:cxn>
                <a:cxn ang="0">
                  <a:pos x="269" y="168"/>
                </a:cxn>
                <a:cxn ang="0">
                  <a:pos x="274" y="145"/>
                </a:cxn>
                <a:cxn ang="0">
                  <a:pos x="287" y="131"/>
                </a:cxn>
                <a:cxn ang="0">
                  <a:pos x="298" y="109"/>
                </a:cxn>
                <a:cxn ang="0">
                  <a:pos x="312" y="105"/>
                </a:cxn>
                <a:cxn ang="0">
                  <a:pos x="314" y="92"/>
                </a:cxn>
                <a:cxn ang="0">
                  <a:pos x="303" y="81"/>
                </a:cxn>
                <a:cxn ang="0">
                  <a:pos x="283" y="82"/>
                </a:cxn>
                <a:cxn ang="0">
                  <a:pos x="269" y="93"/>
                </a:cxn>
                <a:cxn ang="0">
                  <a:pos x="258" y="100"/>
                </a:cxn>
                <a:cxn ang="0">
                  <a:pos x="248" y="111"/>
                </a:cxn>
                <a:cxn ang="0">
                  <a:pos x="230" y="108"/>
                </a:cxn>
                <a:cxn ang="0">
                  <a:pos x="223" y="95"/>
                </a:cxn>
                <a:cxn ang="0">
                  <a:pos x="218" y="112"/>
                </a:cxn>
                <a:cxn ang="0">
                  <a:pos x="184" y="108"/>
                </a:cxn>
                <a:cxn ang="0">
                  <a:pos x="167" y="103"/>
                </a:cxn>
                <a:cxn ang="0">
                  <a:pos x="149" y="93"/>
                </a:cxn>
                <a:cxn ang="0">
                  <a:pos x="134" y="85"/>
                </a:cxn>
                <a:cxn ang="0">
                  <a:pos x="141" y="69"/>
                </a:cxn>
                <a:cxn ang="0">
                  <a:pos x="130" y="58"/>
                </a:cxn>
                <a:cxn ang="0">
                  <a:pos x="116" y="43"/>
                </a:cxn>
                <a:cxn ang="0">
                  <a:pos x="126" y="34"/>
                </a:cxn>
                <a:cxn ang="0">
                  <a:pos x="119" y="13"/>
                </a:cxn>
                <a:cxn ang="0">
                  <a:pos x="108" y="0"/>
                </a:cxn>
                <a:cxn ang="0">
                  <a:pos x="99" y="9"/>
                </a:cxn>
                <a:cxn ang="0">
                  <a:pos x="71" y="10"/>
                </a:cxn>
                <a:cxn ang="0">
                  <a:pos x="67" y="27"/>
                </a:cxn>
                <a:cxn ang="0">
                  <a:pos x="79" y="43"/>
                </a:cxn>
                <a:cxn ang="0">
                  <a:pos x="71" y="60"/>
                </a:cxn>
                <a:cxn ang="0">
                  <a:pos x="59" y="71"/>
                </a:cxn>
                <a:cxn ang="0">
                  <a:pos x="45" y="89"/>
                </a:cxn>
                <a:cxn ang="0">
                  <a:pos x="31" y="98"/>
                </a:cxn>
                <a:cxn ang="0">
                  <a:pos x="15" y="108"/>
                </a:cxn>
                <a:cxn ang="0">
                  <a:pos x="27" y="127"/>
                </a:cxn>
                <a:cxn ang="0">
                  <a:pos x="22" y="140"/>
                </a:cxn>
                <a:cxn ang="0">
                  <a:pos x="1" y="147"/>
                </a:cxn>
                <a:cxn ang="0">
                  <a:pos x="11" y="158"/>
                </a:cxn>
                <a:cxn ang="0">
                  <a:pos x="8" y="164"/>
                </a:cxn>
                <a:cxn ang="0">
                  <a:pos x="43" y="172"/>
                </a:cxn>
                <a:cxn ang="0">
                  <a:pos x="50" y="177"/>
                </a:cxn>
                <a:cxn ang="0">
                  <a:pos x="52" y="207"/>
                </a:cxn>
                <a:cxn ang="0">
                  <a:pos x="68" y="257"/>
                </a:cxn>
                <a:cxn ang="0">
                  <a:pos x="89" y="310"/>
                </a:cxn>
                <a:cxn ang="0">
                  <a:pos x="111" y="323"/>
                </a:cxn>
                <a:cxn ang="0">
                  <a:pos x="126" y="305"/>
                </a:cxn>
                <a:cxn ang="0">
                  <a:pos x="132" y="283"/>
                </a:cxn>
                <a:cxn ang="0">
                  <a:pos x="134" y="250"/>
                </a:cxn>
                <a:cxn ang="0">
                  <a:pos x="150" y="233"/>
                </a:cxn>
                <a:cxn ang="0">
                  <a:pos x="185" y="201"/>
                </a:cxn>
                <a:cxn ang="0">
                  <a:pos x="206" y="178"/>
                </a:cxn>
                <a:cxn ang="0">
                  <a:pos x="229" y="170"/>
                </a:cxn>
              </a:cxnLst>
              <a:rect l="0" t="0" r="r" b="b"/>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Freeform 50"/>
            <p:cNvSpPr>
              <a:spLocks/>
            </p:cNvSpPr>
            <p:nvPr/>
          </p:nvSpPr>
          <p:spPr bwMode="auto">
            <a:xfrm>
              <a:off x="6246813" y="2011363"/>
              <a:ext cx="677863" cy="293688"/>
            </a:xfrm>
            <a:custGeom>
              <a:avLst/>
              <a:gdLst/>
              <a:ahLst/>
              <a:cxnLst>
                <a:cxn ang="0">
                  <a:pos x="329" y="65"/>
                </a:cxn>
                <a:cxn ang="0">
                  <a:pos x="306" y="63"/>
                </a:cxn>
                <a:cxn ang="0">
                  <a:pos x="308" y="52"/>
                </a:cxn>
                <a:cxn ang="0">
                  <a:pos x="309" y="33"/>
                </a:cxn>
                <a:cxn ang="0">
                  <a:pos x="286" y="30"/>
                </a:cxn>
                <a:cxn ang="0">
                  <a:pos x="268" y="40"/>
                </a:cxn>
                <a:cxn ang="0">
                  <a:pos x="238" y="43"/>
                </a:cxn>
                <a:cxn ang="0">
                  <a:pos x="218" y="34"/>
                </a:cxn>
                <a:cxn ang="0">
                  <a:pos x="200" y="28"/>
                </a:cxn>
                <a:cxn ang="0">
                  <a:pos x="179" y="27"/>
                </a:cxn>
                <a:cxn ang="0">
                  <a:pos x="161" y="28"/>
                </a:cxn>
                <a:cxn ang="0">
                  <a:pos x="153" y="13"/>
                </a:cxn>
                <a:cxn ang="0">
                  <a:pos x="133" y="6"/>
                </a:cxn>
                <a:cxn ang="0">
                  <a:pos x="118" y="1"/>
                </a:cxn>
                <a:cxn ang="0">
                  <a:pos x="108" y="9"/>
                </a:cxn>
                <a:cxn ang="0">
                  <a:pos x="107" y="24"/>
                </a:cxn>
                <a:cxn ang="0">
                  <a:pos x="98" y="35"/>
                </a:cxn>
                <a:cxn ang="0">
                  <a:pos x="81" y="33"/>
                </a:cxn>
                <a:cxn ang="0">
                  <a:pos x="68" y="23"/>
                </a:cxn>
                <a:cxn ang="0">
                  <a:pos x="44" y="22"/>
                </a:cxn>
                <a:cxn ang="0">
                  <a:pos x="29" y="30"/>
                </a:cxn>
                <a:cxn ang="0">
                  <a:pos x="10" y="40"/>
                </a:cxn>
                <a:cxn ang="0">
                  <a:pos x="0" y="44"/>
                </a:cxn>
                <a:cxn ang="0">
                  <a:pos x="9" y="55"/>
                </a:cxn>
                <a:cxn ang="0">
                  <a:pos x="29" y="69"/>
                </a:cxn>
                <a:cxn ang="0">
                  <a:pos x="34" y="88"/>
                </a:cxn>
                <a:cxn ang="0">
                  <a:pos x="57" y="104"/>
                </a:cxn>
                <a:cxn ang="0">
                  <a:pos x="72" y="114"/>
                </a:cxn>
                <a:cxn ang="0">
                  <a:pos x="88" y="135"/>
                </a:cxn>
                <a:cxn ang="0">
                  <a:pos x="129" y="137"/>
                </a:cxn>
                <a:cxn ang="0">
                  <a:pos x="162" y="145"/>
                </a:cxn>
                <a:cxn ang="0">
                  <a:pos x="182" y="152"/>
                </a:cxn>
                <a:cxn ang="0">
                  <a:pos x="227" y="141"/>
                </a:cxn>
                <a:cxn ang="0">
                  <a:pos x="261" y="121"/>
                </a:cxn>
                <a:cxn ang="0">
                  <a:pos x="269" y="105"/>
                </a:cxn>
                <a:cxn ang="0">
                  <a:pos x="304" y="99"/>
                </a:cxn>
                <a:cxn ang="0">
                  <a:pos x="328" y="84"/>
                </a:cxn>
                <a:cxn ang="0">
                  <a:pos x="354" y="79"/>
                </a:cxn>
              </a:cxnLst>
              <a:rect l="0" t="0" r="r" b="b"/>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Freeform 51"/>
            <p:cNvSpPr>
              <a:spLocks/>
            </p:cNvSpPr>
            <p:nvPr/>
          </p:nvSpPr>
          <p:spPr bwMode="auto">
            <a:xfrm>
              <a:off x="5105400" y="2522538"/>
              <a:ext cx="11113" cy="30163"/>
            </a:xfrm>
            <a:custGeom>
              <a:avLst/>
              <a:gdLst/>
              <a:ahLst/>
              <a:cxnLst>
                <a:cxn ang="0">
                  <a:pos x="2" y="0"/>
                </a:cxn>
                <a:cxn ang="0">
                  <a:pos x="0" y="9"/>
                </a:cxn>
                <a:cxn ang="0">
                  <a:pos x="4" y="16"/>
                </a:cxn>
                <a:cxn ang="0">
                  <a:pos x="5" y="3"/>
                </a:cxn>
                <a:cxn ang="0">
                  <a:pos x="6" y="0"/>
                </a:cxn>
                <a:cxn ang="0">
                  <a:pos x="2" y="0"/>
                </a:cxn>
              </a:cxnLst>
              <a:rect l="0" t="0" r="r" b="b"/>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Freeform 52"/>
            <p:cNvSpPr>
              <a:spLocks/>
            </p:cNvSpPr>
            <p:nvPr/>
          </p:nvSpPr>
          <p:spPr bwMode="auto">
            <a:xfrm>
              <a:off x="5086350" y="2503488"/>
              <a:ext cx="31750" cy="90488"/>
            </a:xfrm>
            <a:custGeom>
              <a:avLst/>
              <a:gdLst/>
              <a:ahLst/>
              <a:cxnLst>
                <a:cxn ang="0">
                  <a:pos x="8" y="47"/>
                </a:cxn>
                <a:cxn ang="0">
                  <a:pos x="9" y="48"/>
                </a:cxn>
                <a:cxn ang="0">
                  <a:pos x="13" y="31"/>
                </a:cxn>
                <a:cxn ang="0">
                  <a:pos x="14" y="26"/>
                </a:cxn>
                <a:cxn ang="0">
                  <a:pos x="10" y="19"/>
                </a:cxn>
                <a:cxn ang="0">
                  <a:pos x="12" y="10"/>
                </a:cxn>
                <a:cxn ang="0">
                  <a:pos x="16" y="10"/>
                </a:cxn>
                <a:cxn ang="0">
                  <a:pos x="17" y="3"/>
                </a:cxn>
                <a:cxn ang="0">
                  <a:pos x="11" y="0"/>
                </a:cxn>
                <a:cxn ang="0">
                  <a:pos x="9" y="6"/>
                </a:cxn>
                <a:cxn ang="0">
                  <a:pos x="0" y="26"/>
                </a:cxn>
                <a:cxn ang="0">
                  <a:pos x="8" y="46"/>
                </a:cxn>
                <a:cxn ang="0">
                  <a:pos x="8" y="47"/>
                </a:cxn>
              </a:cxnLst>
              <a:rect l="0" t="0" r="r" b="b"/>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Freeform 53"/>
            <p:cNvSpPr>
              <a:spLocks/>
            </p:cNvSpPr>
            <p:nvPr/>
          </p:nvSpPr>
          <p:spPr bwMode="auto">
            <a:xfrm>
              <a:off x="5103813" y="2503488"/>
              <a:ext cx="92075" cy="98425"/>
            </a:xfrm>
            <a:custGeom>
              <a:avLst/>
              <a:gdLst/>
              <a:ahLst/>
              <a:cxnLst>
                <a:cxn ang="0">
                  <a:pos x="44" y="0"/>
                </a:cxn>
                <a:cxn ang="0">
                  <a:pos x="30" y="6"/>
                </a:cxn>
                <a:cxn ang="0">
                  <a:pos x="19" y="12"/>
                </a:cxn>
                <a:cxn ang="0">
                  <a:pos x="9" y="7"/>
                </a:cxn>
                <a:cxn ang="0">
                  <a:pos x="8" y="3"/>
                </a:cxn>
                <a:cxn ang="0">
                  <a:pos x="8" y="3"/>
                </a:cxn>
                <a:cxn ang="0">
                  <a:pos x="6" y="13"/>
                </a:cxn>
                <a:cxn ang="0">
                  <a:pos x="4" y="31"/>
                </a:cxn>
                <a:cxn ang="0">
                  <a:pos x="0" y="48"/>
                </a:cxn>
                <a:cxn ang="0">
                  <a:pos x="10" y="52"/>
                </a:cxn>
                <a:cxn ang="0">
                  <a:pos x="19" y="45"/>
                </a:cxn>
                <a:cxn ang="0">
                  <a:pos x="26" y="42"/>
                </a:cxn>
                <a:cxn ang="0">
                  <a:pos x="33" y="37"/>
                </a:cxn>
                <a:cxn ang="0">
                  <a:pos x="24" y="27"/>
                </a:cxn>
                <a:cxn ang="0">
                  <a:pos x="35" y="20"/>
                </a:cxn>
                <a:cxn ang="0">
                  <a:pos x="47" y="16"/>
                </a:cxn>
                <a:cxn ang="0">
                  <a:pos x="48" y="16"/>
                </a:cxn>
                <a:cxn ang="0">
                  <a:pos x="45" y="5"/>
                </a:cxn>
                <a:cxn ang="0">
                  <a:pos x="44" y="0"/>
                </a:cxn>
              </a:cxnLst>
              <a:rect l="0" t="0" r="r" b="b"/>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Freeform 54"/>
            <p:cNvSpPr>
              <a:spLocks/>
            </p:cNvSpPr>
            <p:nvPr/>
          </p:nvSpPr>
          <p:spPr bwMode="auto">
            <a:xfrm>
              <a:off x="5856288" y="2255838"/>
              <a:ext cx="234950" cy="103188"/>
            </a:xfrm>
            <a:custGeom>
              <a:avLst/>
              <a:gdLst/>
              <a:ahLst/>
              <a:cxnLst>
                <a:cxn ang="0">
                  <a:pos x="114" y="10"/>
                </a:cxn>
                <a:cxn ang="0">
                  <a:pos x="103" y="7"/>
                </a:cxn>
                <a:cxn ang="0">
                  <a:pos x="74" y="6"/>
                </a:cxn>
                <a:cxn ang="0">
                  <a:pos x="59" y="1"/>
                </a:cxn>
                <a:cxn ang="0">
                  <a:pos x="47" y="6"/>
                </a:cxn>
                <a:cxn ang="0">
                  <a:pos x="37" y="8"/>
                </a:cxn>
                <a:cxn ang="0">
                  <a:pos x="22" y="8"/>
                </a:cxn>
                <a:cxn ang="0">
                  <a:pos x="15" y="16"/>
                </a:cxn>
                <a:cxn ang="0">
                  <a:pos x="12" y="22"/>
                </a:cxn>
                <a:cxn ang="0">
                  <a:pos x="16" y="26"/>
                </a:cxn>
                <a:cxn ang="0">
                  <a:pos x="25" y="25"/>
                </a:cxn>
                <a:cxn ang="0">
                  <a:pos x="40" y="32"/>
                </a:cxn>
                <a:cxn ang="0">
                  <a:pos x="35" y="38"/>
                </a:cxn>
                <a:cxn ang="0">
                  <a:pos x="25" y="40"/>
                </a:cxn>
                <a:cxn ang="0">
                  <a:pos x="8" y="42"/>
                </a:cxn>
                <a:cxn ang="0">
                  <a:pos x="0" y="49"/>
                </a:cxn>
                <a:cxn ang="0">
                  <a:pos x="16" y="50"/>
                </a:cxn>
                <a:cxn ang="0">
                  <a:pos x="26" y="50"/>
                </a:cxn>
                <a:cxn ang="0">
                  <a:pos x="36" y="52"/>
                </a:cxn>
                <a:cxn ang="0">
                  <a:pos x="51" y="51"/>
                </a:cxn>
                <a:cxn ang="0">
                  <a:pos x="52" y="46"/>
                </a:cxn>
                <a:cxn ang="0">
                  <a:pos x="57" y="43"/>
                </a:cxn>
                <a:cxn ang="0">
                  <a:pos x="64" y="39"/>
                </a:cxn>
                <a:cxn ang="0">
                  <a:pos x="70" y="37"/>
                </a:cxn>
                <a:cxn ang="0">
                  <a:pos x="77" y="39"/>
                </a:cxn>
                <a:cxn ang="0">
                  <a:pos x="84" y="34"/>
                </a:cxn>
                <a:cxn ang="0">
                  <a:pos x="94" y="31"/>
                </a:cxn>
                <a:cxn ang="0">
                  <a:pos x="103" y="26"/>
                </a:cxn>
                <a:cxn ang="0">
                  <a:pos x="112" y="21"/>
                </a:cxn>
                <a:cxn ang="0">
                  <a:pos x="122" y="16"/>
                </a:cxn>
                <a:cxn ang="0">
                  <a:pos x="123" y="14"/>
                </a:cxn>
                <a:cxn ang="0">
                  <a:pos x="114" y="10"/>
                </a:cxn>
              </a:cxnLst>
              <a:rect l="0" t="0" r="r" b="b"/>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Freeform 55"/>
            <p:cNvSpPr>
              <a:spLocks/>
            </p:cNvSpPr>
            <p:nvPr/>
          </p:nvSpPr>
          <p:spPr bwMode="auto">
            <a:xfrm>
              <a:off x="5210175" y="2244725"/>
              <a:ext cx="149225" cy="66675"/>
            </a:xfrm>
            <a:custGeom>
              <a:avLst/>
              <a:gdLst/>
              <a:ahLst/>
              <a:cxnLst>
                <a:cxn ang="0">
                  <a:pos x="31" y="27"/>
                </a:cxn>
                <a:cxn ang="0">
                  <a:pos x="39" y="33"/>
                </a:cxn>
                <a:cxn ang="0">
                  <a:pos x="40" y="34"/>
                </a:cxn>
                <a:cxn ang="0">
                  <a:pos x="51" y="32"/>
                </a:cxn>
                <a:cxn ang="0">
                  <a:pos x="61" y="33"/>
                </a:cxn>
                <a:cxn ang="0">
                  <a:pos x="60" y="30"/>
                </a:cxn>
                <a:cxn ang="0">
                  <a:pos x="68" y="33"/>
                </a:cxn>
                <a:cxn ang="0">
                  <a:pos x="77" y="33"/>
                </a:cxn>
                <a:cxn ang="0">
                  <a:pos x="73" y="28"/>
                </a:cxn>
                <a:cxn ang="0">
                  <a:pos x="75" y="24"/>
                </a:cxn>
                <a:cxn ang="0">
                  <a:pos x="68" y="21"/>
                </a:cxn>
                <a:cxn ang="0">
                  <a:pos x="65" y="14"/>
                </a:cxn>
                <a:cxn ang="0">
                  <a:pos x="61" y="12"/>
                </a:cxn>
                <a:cxn ang="0">
                  <a:pos x="49" y="14"/>
                </a:cxn>
                <a:cxn ang="0">
                  <a:pos x="42" y="10"/>
                </a:cxn>
                <a:cxn ang="0">
                  <a:pos x="35" y="6"/>
                </a:cxn>
                <a:cxn ang="0">
                  <a:pos x="18" y="4"/>
                </a:cxn>
                <a:cxn ang="0">
                  <a:pos x="4" y="0"/>
                </a:cxn>
                <a:cxn ang="0">
                  <a:pos x="0" y="2"/>
                </a:cxn>
                <a:cxn ang="0">
                  <a:pos x="18" y="12"/>
                </a:cxn>
                <a:cxn ang="0">
                  <a:pos x="22" y="23"/>
                </a:cxn>
                <a:cxn ang="0">
                  <a:pos x="19" y="27"/>
                </a:cxn>
                <a:cxn ang="0">
                  <a:pos x="31" y="27"/>
                </a:cxn>
              </a:cxnLst>
              <a:rect l="0" t="0" r="r" b="b"/>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Freeform 56"/>
            <p:cNvSpPr>
              <a:spLocks noEditPoints="1"/>
            </p:cNvSpPr>
            <p:nvPr/>
          </p:nvSpPr>
          <p:spPr bwMode="auto">
            <a:xfrm>
              <a:off x="4911725" y="2281238"/>
              <a:ext cx="406400" cy="160338"/>
            </a:xfrm>
            <a:custGeom>
              <a:avLst/>
              <a:gdLst/>
              <a:ahLst/>
              <a:cxnLst>
                <a:cxn ang="0">
                  <a:pos x="206" y="59"/>
                </a:cxn>
                <a:cxn ang="0">
                  <a:pos x="206" y="47"/>
                </a:cxn>
                <a:cxn ang="0">
                  <a:pos x="206" y="37"/>
                </a:cxn>
                <a:cxn ang="0">
                  <a:pos x="209" y="32"/>
                </a:cxn>
                <a:cxn ang="0">
                  <a:pos x="207" y="28"/>
                </a:cxn>
                <a:cxn ang="0">
                  <a:pos x="198" y="24"/>
                </a:cxn>
                <a:cxn ang="0">
                  <a:pos x="195" y="14"/>
                </a:cxn>
                <a:cxn ang="0">
                  <a:pos x="187" y="8"/>
                </a:cxn>
                <a:cxn ang="0">
                  <a:pos x="175" y="8"/>
                </a:cxn>
                <a:cxn ang="0">
                  <a:pos x="154" y="15"/>
                </a:cxn>
                <a:cxn ang="0">
                  <a:pos x="135" y="16"/>
                </a:cxn>
                <a:cxn ang="0">
                  <a:pos x="121" y="11"/>
                </a:cxn>
                <a:cxn ang="0">
                  <a:pos x="111" y="7"/>
                </a:cxn>
                <a:cxn ang="0">
                  <a:pos x="95" y="2"/>
                </a:cxn>
                <a:cxn ang="0">
                  <a:pos x="60" y="13"/>
                </a:cxn>
                <a:cxn ang="0">
                  <a:pos x="36" y="14"/>
                </a:cxn>
                <a:cxn ang="0">
                  <a:pos x="30" y="23"/>
                </a:cxn>
                <a:cxn ang="0">
                  <a:pos x="6" y="25"/>
                </a:cxn>
                <a:cxn ang="0">
                  <a:pos x="4" y="33"/>
                </a:cxn>
                <a:cxn ang="0">
                  <a:pos x="9" y="36"/>
                </a:cxn>
                <a:cxn ang="0">
                  <a:pos x="10" y="45"/>
                </a:cxn>
                <a:cxn ang="0">
                  <a:pos x="10" y="53"/>
                </a:cxn>
                <a:cxn ang="0">
                  <a:pos x="10" y="59"/>
                </a:cxn>
                <a:cxn ang="0">
                  <a:pos x="16" y="65"/>
                </a:cxn>
                <a:cxn ang="0">
                  <a:pos x="23" y="69"/>
                </a:cxn>
                <a:cxn ang="0">
                  <a:pos x="29" y="71"/>
                </a:cxn>
                <a:cxn ang="0">
                  <a:pos x="36" y="78"/>
                </a:cxn>
                <a:cxn ang="0">
                  <a:pos x="50" y="75"/>
                </a:cxn>
                <a:cxn ang="0">
                  <a:pos x="59" y="71"/>
                </a:cxn>
                <a:cxn ang="0">
                  <a:pos x="75" y="80"/>
                </a:cxn>
                <a:cxn ang="0">
                  <a:pos x="86" y="78"/>
                </a:cxn>
                <a:cxn ang="0">
                  <a:pos x="97" y="71"/>
                </a:cxn>
                <a:cxn ang="0">
                  <a:pos x="106" y="74"/>
                </a:cxn>
                <a:cxn ang="0">
                  <a:pos x="114" y="71"/>
                </a:cxn>
                <a:cxn ang="0">
                  <a:pos x="111" y="80"/>
                </a:cxn>
                <a:cxn ang="0">
                  <a:pos x="111" y="84"/>
                </a:cxn>
                <a:cxn ang="0">
                  <a:pos x="118" y="76"/>
                </a:cxn>
                <a:cxn ang="0">
                  <a:pos x="123" y="74"/>
                </a:cxn>
                <a:cxn ang="0">
                  <a:pos x="133" y="74"/>
                </a:cxn>
                <a:cxn ang="0">
                  <a:pos x="140" y="72"/>
                </a:cxn>
                <a:cxn ang="0">
                  <a:pos x="153" y="73"/>
                </a:cxn>
                <a:cxn ang="0">
                  <a:pos x="168" y="68"/>
                </a:cxn>
                <a:cxn ang="0">
                  <a:pos x="180" y="66"/>
                </a:cxn>
                <a:cxn ang="0">
                  <a:pos x="185" y="68"/>
                </a:cxn>
                <a:cxn ang="0">
                  <a:pos x="190" y="64"/>
                </a:cxn>
                <a:cxn ang="0">
                  <a:pos x="200" y="66"/>
                </a:cxn>
                <a:cxn ang="0">
                  <a:pos x="212" y="68"/>
                </a:cxn>
                <a:cxn ang="0">
                  <a:pos x="206" y="59"/>
                </a:cxn>
                <a:cxn ang="0">
                  <a:pos x="19" y="16"/>
                </a:cxn>
                <a:cxn ang="0">
                  <a:pos x="34" y="14"/>
                </a:cxn>
                <a:cxn ang="0">
                  <a:pos x="25" y="8"/>
                </a:cxn>
                <a:cxn ang="0">
                  <a:pos x="22" y="2"/>
                </a:cxn>
                <a:cxn ang="0">
                  <a:pos x="18" y="3"/>
                </a:cxn>
                <a:cxn ang="0">
                  <a:pos x="6" y="3"/>
                </a:cxn>
                <a:cxn ang="0">
                  <a:pos x="7" y="10"/>
                </a:cxn>
                <a:cxn ang="0">
                  <a:pos x="4" y="15"/>
                </a:cxn>
                <a:cxn ang="0">
                  <a:pos x="1" y="19"/>
                </a:cxn>
                <a:cxn ang="0">
                  <a:pos x="8" y="22"/>
                </a:cxn>
                <a:cxn ang="0">
                  <a:pos x="19" y="16"/>
                </a:cxn>
              </a:cxnLst>
              <a:rect l="0" t="0" r="r" b="b"/>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Freeform 57"/>
            <p:cNvSpPr>
              <a:spLocks/>
            </p:cNvSpPr>
            <p:nvPr/>
          </p:nvSpPr>
          <p:spPr bwMode="auto">
            <a:xfrm>
              <a:off x="6043613" y="2443163"/>
              <a:ext cx="50800" cy="47625"/>
            </a:xfrm>
            <a:custGeom>
              <a:avLst/>
              <a:gdLst/>
              <a:ahLst/>
              <a:cxnLst>
                <a:cxn ang="0">
                  <a:pos x="12" y="0"/>
                </a:cxn>
                <a:cxn ang="0">
                  <a:pos x="0" y="8"/>
                </a:cxn>
                <a:cxn ang="0">
                  <a:pos x="1" y="11"/>
                </a:cxn>
                <a:cxn ang="0">
                  <a:pos x="8" y="18"/>
                </a:cxn>
                <a:cxn ang="0">
                  <a:pos x="9" y="25"/>
                </a:cxn>
                <a:cxn ang="0">
                  <a:pos x="14" y="25"/>
                </a:cxn>
                <a:cxn ang="0">
                  <a:pos x="25" y="11"/>
                </a:cxn>
                <a:cxn ang="0">
                  <a:pos x="12" y="0"/>
                </a:cxn>
              </a:cxnLst>
              <a:rect l="0" t="0" r="r" b="b"/>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Freeform 58"/>
            <p:cNvSpPr>
              <a:spLocks/>
            </p:cNvSpPr>
            <p:nvPr/>
          </p:nvSpPr>
          <p:spPr bwMode="auto">
            <a:xfrm>
              <a:off x="7016750" y="2263775"/>
              <a:ext cx="147638" cy="141288"/>
            </a:xfrm>
            <a:custGeom>
              <a:avLst/>
              <a:gdLst/>
              <a:ahLst/>
              <a:cxnLst>
                <a:cxn ang="0">
                  <a:pos x="74" y="4"/>
                </a:cxn>
                <a:cxn ang="0">
                  <a:pos x="65" y="0"/>
                </a:cxn>
                <a:cxn ang="0">
                  <a:pos x="58" y="9"/>
                </a:cxn>
                <a:cxn ang="0">
                  <a:pos x="50" y="15"/>
                </a:cxn>
                <a:cxn ang="0">
                  <a:pos x="46" y="19"/>
                </a:cxn>
                <a:cxn ang="0">
                  <a:pos x="38" y="21"/>
                </a:cxn>
                <a:cxn ang="0">
                  <a:pos x="31" y="18"/>
                </a:cxn>
                <a:cxn ang="0">
                  <a:pos x="24" y="26"/>
                </a:cxn>
                <a:cxn ang="0">
                  <a:pos x="3" y="38"/>
                </a:cxn>
                <a:cxn ang="0">
                  <a:pos x="0" y="43"/>
                </a:cxn>
                <a:cxn ang="0">
                  <a:pos x="13" y="49"/>
                </a:cxn>
                <a:cxn ang="0">
                  <a:pos x="6" y="62"/>
                </a:cxn>
                <a:cxn ang="0">
                  <a:pos x="8" y="68"/>
                </a:cxn>
                <a:cxn ang="0">
                  <a:pos x="14" y="71"/>
                </a:cxn>
                <a:cxn ang="0">
                  <a:pos x="22" y="70"/>
                </a:cxn>
                <a:cxn ang="0">
                  <a:pos x="25" y="71"/>
                </a:cxn>
                <a:cxn ang="0">
                  <a:pos x="31" y="66"/>
                </a:cxn>
                <a:cxn ang="0">
                  <a:pos x="42" y="64"/>
                </a:cxn>
                <a:cxn ang="0">
                  <a:pos x="48" y="62"/>
                </a:cxn>
                <a:cxn ang="0">
                  <a:pos x="38" y="52"/>
                </a:cxn>
                <a:cxn ang="0">
                  <a:pos x="41" y="42"/>
                </a:cxn>
                <a:cxn ang="0">
                  <a:pos x="61" y="30"/>
                </a:cxn>
                <a:cxn ang="0">
                  <a:pos x="65" y="17"/>
                </a:cxn>
                <a:cxn ang="0">
                  <a:pos x="77" y="4"/>
                </a:cxn>
                <a:cxn ang="0">
                  <a:pos x="74" y="4"/>
                </a:cxn>
              </a:cxnLst>
              <a:rect l="0" t="0" r="r" b="b"/>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Freeform 59"/>
            <p:cNvSpPr>
              <a:spLocks/>
            </p:cNvSpPr>
            <p:nvPr/>
          </p:nvSpPr>
          <p:spPr bwMode="auto">
            <a:xfrm>
              <a:off x="6088063" y="2579688"/>
              <a:ext cx="166688" cy="95250"/>
            </a:xfrm>
            <a:custGeom>
              <a:avLst/>
              <a:gdLst/>
              <a:ahLst/>
              <a:cxnLst>
                <a:cxn ang="0">
                  <a:pos x="85" y="32"/>
                </a:cxn>
                <a:cxn ang="0">
                  <a:pos x="83" y="32"/>
                </a:cxn>
                <a:cxn ang="0">
                  <a:pos x="68" y="29"/>
                </a:cxn>
                <a:cxn ang="0">
                  <a:pos x="46" y="20"/>
                </a:cxn>
                <a:cxn ang="0">
                  <a:pos x="23" y="3"/>
                </a:cxn>
                <a:cxn ang="0">
                  <a:pos x="14" y="2"/>
                </a:cxn>
                <a:cxn ang="0">
                  <a:pos x="7" y="4"/>
                </a:cxn>
                <a:cxn ang="0">
                  <a:pos x="2" y="10"/>
                </a:cxn>
                <a:cxn ang="0">
                  <a:pos x="0" y="19"/>
                </a:cxn>
                <a:cxn ang="0">
                  <a:pos x="6" y="23"/>
                </a:cxn>
                <a:cxn ang="0">
                  <a:pos x="15" y="27"/>
                </a:cxn>
                <a:cxn ang="0">
                  <a:pos x="23" y="32"/>
                </a:cxn>
                <a:cxn ang="0">
                  <a:pos x="33" y="37"/>
                </a:cxn>
                <a:cxn ang="0">
                  <a:pos x="43" y="35"/>
                </a:cxn>
                <a:cxn ang="0">
                  <a:pos x="50" y="42"/>
                </a:cxn>
                <a:cxn ang="0">
                  <a:pos x="64" y="47"/>
                </a:cxn>
                <a:cxn ang="0">
                  <a:pos x="84" y="46"/>
                </a:cxn>
                <a:cxn ang="0">
                  <a:pos x="84" y="34"/>
                </a:cxn>
                <a:cxn ang="0">
                  <a:pos x="85" y="32"/>
                </a:cxn>
              </a:cxnLst>
              <a:rect l="0" t="0" r="r" b="b"/>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Freeform 60"/>
            <p:cNvSpPr>
              <a:spLocks/>
            </p:cNvSpPr>
            <p:nvPr/>
          </p:nvSpPr>
          <p:spPr bwMode="auto">
            <a:xfrm>
              <a:off x="6329363" y="2622550"/>
              <a:ext cx="182563" cy="407988"/>
            </a:xfrm>
            <a:custGeom>
              <a:avLst/>
              <a:gdLst/>
              <a:ahLst/>
              <a:cxnLst>
                <a:cxn ang="0">
                  <a:pos x="78" y="193"/>
                </a:cxn>
                <a:cxn ang="0">
                  <a:pos x="74" y="185"/>
                </a:cxn>
                <a:cxn ang="0">
                  <a:pos x="70" y="171"/>
                </a:cxn>
                <a:cxn ang="0">
                  <a:pos x="66" y="159"/>
                </a:cxn>
                <a:cxn ang="0">
                  <a:pos x="67" y="151"/>
                </a:cxn>
                <a:cxn ang="0">
                  <a:pos x="68" y="146"/>
                </a:cxn>
                <a:cxn ang="0">
                  <a:pos x="66" y="138"/>
                </a:cxn>
                <a:cxn ang="0">
                  <a:pos x="57" y="128"/>
                </a:cxn>
                <a:cxn ang="0">
                  <a:pos x="59" y="110"/>
                </a:cxn>
                <a:cxn ang="0">
                  <a:pos x="66" y="106"/>
                </a:cxn>
                <a:cxn ang="0">
                  <a:pos x="74" y="104"/>
                </a:cxn>
                <a:cxn ang="0">
                  <a:pos x="84" y="98"/>
                </a:cxn>
                <a:cxn ang="0">
                  <a:pos x="90" y="93"/>
                </a:cxn>
                <a:cxn ang="0">
                  <a:pos x="96" y="84"/>
                </a:cxn>
                <a:cxn ang="0">
                  <a:pos x="96" y="84"/>
                </a:cxn>
                <a:cxn ang="0">
                  <a:pos x="91" y="85"/>
                </a:cxn>
                <a:cxn ang="0">
                  <a:pos x="84" y="81"/>
                </a:cxn>
                <a:cxn ang="0">
                  <a:pos x="78" y="78"/>
                </a:cxn>
                <a:cxn ang="0">
                  <a:pos x="78" y="71"/>
                </a:cxn>
                <a:cxn ang="0">
                  <a:pos x="74" y="66"/>
                </a:cxn>
                <a:cxn ang="0">
                  <a:pos x="70" y="56"/>
                </a:cxn>
                <a:cxn ang="0">
                  <a:pos x="60" y="54"/>
                </a:cxn>
                <a:cxn ang="0">
                  <a:pos x="58" y="49"/>
                </a:cxn>
                <a:cxn ang="0">
                  <a:pos x="67" y="33"/>
                </a:cxn>
                <a:cxn ang="0">
                  <a:pos x="70" y="17"/>
                </a:cxn>
                <a:cxn ang="0">
                  <a:pos x="65" y="11"/>
                </a:cxn>
                <a:cxn ang="0">
                  <a:pos x="63" y="5"/>
                </a:cxn>
                <a:cxn ang="0">
                  <a:pos x="55" y="2"/>
                </a:cxn>
                <a:cxn ang="0">
                  <a:pos x="53" y="3"/>
                </a:cxn>
                <a:cxn ang="0">
                  <a:pos x="54" y="3"/>
                </a:cxn>
                <a:cxn ang="0">
                  <a:pos x="51" y="8"/>
                </a:cxn>
                <a:cxn ang="0">
                  <a:pos x="52" y="16"/>
                </a:cxn>
                <a:cxn ang="0">
                  <a:pos x="47" y="16"/>
                </a:cxn>
                <a:cxn ang="0">
                  <a:pos x="38" y="20"/>
                </a:cxn>
                <a:cxn ang="0">
                  <a:pos x="30" y="28"/>
                </a:cxn>
                <a:cxn ang="0">
                  <a:pos x="27" y="42"/>
                </a:cxn>
                <a:cxn ang="0">
                  <a:pos x="23" y="56"/>
                </a:cxn>
                <a:cxn ang="0">
                  <a:pos x="14" y="56"/>
                </a:cxn>
                <a:cxn ang="0">
                  <a:pos x="12" y="67"/>
                </a:cxn>
                <a:cxn ang="0">
                  <a:pos x="9" y="79"/>
                </a:cxn>
                <a:cxn ang="0">
                  <a:pos x="4" y="87"/>
                </a:cxn>
                <a:cxn ang="0">
                  <a:pos x="0" y="91"/>
                </a:cxn>
                <a:cxn ang="0">
                  <a:pos x="10" y="102"/>
                </a:cxn>
                <a:cxn ang="0">
                  <a:pos x="23" y="125"/>
                </a:cxn>
                <a:cxn ang="0">
                  <a:pos x="22" y="143"/>
                </a:cxn>
                <a:cxn ang="0">
                  <a:pos x="26" y="149"/>
                </a:cxn>
                <a:cxn ang="0">
                  <a:pos x="37" y="148"/>
                </a:cxn>
                <a:cxn ang="0">
                  <a:pos x="47" y="136"/>
                </a:cxn>
                <a:cxn ang="0">
                  <a:pos x="53" y="141"/>
                </a:cxn>
                <a:cxn ang="0">
                  <a:pos x="57" y="153"/>
                </a:cxn>
                <a:cxn ang="0">
                  <a:pos x="63" y="178"/>
                </a:cxn>
                <a:cxn ang="0">
                  <a:pos x="67" y="195"/>
                </a:cxn>
                <a:cxn ang="0">
                  <a:pos x="69" y="209"/>
                </a:cxn>
                <a:cxn ang="0">
                  <a:pos x="68" y="212"/>
                </a:cxn>
                <a:cxn ang="0">
                  <a:pos x="78" y="193"/>
                </a:cxn>
              </a:cxnLst>
              <a:rect l="0" t="0" r="r" b="b"/>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Freeform 61"/>
            <p:cNvSpPr>
              <a:spLocks/>
            </p:cNvSpPr>
            <p:nvPr/>
          </p:nvSpPr>
          <p:spPr bwMode="auto">
            <a:xfrm>
              <a:off x="6265863" y="2628900"/>
              <a:ext cx="65088" cy="39688"/>
            </a:xfrm>
            <a:custGeom>
              <a:avLst/>
              <a:gdLst/>
              <a:ahLst/>
              <a:cxnLst>
                <a:cxn ang="0">
                  <a:pos x="33" y="7"/>
                </a:cxn>
                <a:cxn ang="0">
                  <a:pos x="20" y="3"/>
                </a:cxn>
                <a:cxn ang="0">
                  <a:pos x="11" y="2"/>
                </a:cxn>
                <a:cxn ang="0">
                  <a:pos x="3" y="9"/>
                </a:cxn>
                <a:cxn ang="0">
                  <a:pos x="0" y="14"/>
                </a:cxn>
                <a:cxn ang="0">
                  <a:pos x="3" y="16"/>
                </a:cxn>
                <a:cxn ang="0">
                  <a:pos x="11" y="18"/>
                </a:cxn>
                <a:cxn ang="0">
                  <a:pos x="21" y="19"/>
                </a:cxn>
                <a:cxn ang="0">
                  <a:pos x="32" y="17"/>
                </a:cxn>
                <a:cxn ang="0">
                  <a:pos x="31" y="8"/>
                </a:cxn>
                <a:cxn ang="0">
                  <a:pos x="33" y="7"/>
                </a:cxn>
              </a:cxnLst>
              <a:rect l="0" t="0" r="r" b="b"/>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Freeform 62"/>
            <p:cNvSpPr>
              <a:spLocks/>
            </p:cNvSpPr>
            <p:nvPr/>
          </p:nvSpPr>
          <p:spPr bwMode="auto">
            <a:xfrm>
              <a:off x="6535738" y="2741613"/>
              <a:ext cx="160338" cy="331788"/>
            </a:xfrm>
            <a:custGeom>
              <a:avLst/>
              <a:gdLst/>
              <a:ahLst/>
              <a:cxnLst>
                <a:cxn ang="0">
                  <a:pos x="62" y="22"/>
                </a:cxn>
                <a:cxn ang="0">
                  <a:pos x="51" y="13"/>
                </a:cxn>
                <a:cxn ang="0">
                  <a:pos x="48" y="7"/>
                </a:cxn>
                <a:cxn ang="0">
                  <a:pos x="38" y="2"/>
                </a:cxn>
                <a:cxn ang="0">
                  <a:pos x="29" y="7"/>
                </a:cxn>
                <a:cxn ang="0">
                  <a:pos x="22" y="9"/>
                </a:cxn>
                <a:cxn ang="0">
                  <a:pos x="12" y="9"/>
                </a:cxn>
                <a:cxn ang="0">
                  <a:pos x="4" y="10"/>
                </a:cxn>
                <a:cxn ang="0">
                  <a:pos x="0" y="12"/>
                </a:cxn>
                <a:cxn ang="0">
                  <a:pos x="5" y="18"/>
                </a:cxn>
                <a:cxn ang="0">
                  <a:pos x="10" y="27"/>
                </a:cxn>
                <a:cxn ang="0">
                  <a:pos x="20" y="32"/>
                </a:cxn>
                <a:cxn ang="0">
                  <a:pos x="27" y="34"/>
                </a:cxn>
                <a:cxn ang="0">
                  <a:pos x="31" y="42"/>
                </a:cxn>
                <a:cxn ang="0">
                  <a:pos x="22" y="47"/>
                </a:cxn>
                <a:cxn ang="0">
                  <a:pos x="35" y="58"/>
                </a:cxn>
                <a:cxn ang="0">
                  <a:pos x="40" y="68"/>
                </a:cxn>
                <a:cxn ang="0">
                  <a:pos x="50" y="80"/>
                </a:cxn>
                <a:cxn ang="0">
                  <a:pos x="59" y="89"/>
                </a:cxn>
                <a:cxn ang="0">
                  <a:pos x="61" y="100"/>
                </a:cxn>
                <a:cxn ang="0">
                  <a:pos x="65" y="119"/>
                </a:cxn>
                <a:cxn ang="0">
                  <a:pos x="57" y="132"/>
                </a:cxn>
                <a:cxn ang="0">
                  <a:pos x="47" y="138"/>
                </a:cxn>
                <a:cxn ang="0">
                  <a:pos x="47" y="148"/>
                </a:cxn>
                <a:cxn ang="0">
                  <a:pos x="34" y="148"/>
                </a:cxn>
                <a:cxn ang="0">
                  <a:pos x="27" y="153"/>
                </a:cxn>
                <a:cxn ang="0">
                  <a:pos x="32" y="157"/>
                </a:cxn>
                <a:cxn ang="0">
                  <a:pos x="29" y="167"/>
                </a:cxn>
                <a:cxn ang="0">
                  <a:pos x="34" y="172"/>
                </a:cxn>
                <a:cxn ang="0">
                  <a:pos x="45" y="164"/>
                </a:cxn>
                <a:cxn ang="0">
                  <a:pos x="47" y="159"/>
                </a:cxn>
                <a:cxn ang="0">
                  <a:pos x="50" y="153"/>
                </a:cxn>
                <a:cxn ang="0">
                  <a:pos x="57" y="152"/>
                </a:cxn>
                <a:cxn ang="0">
                  <a:pos x="73" y="145"/>
                </a:cxn>
                <a:cxn ang="0">
                  <a:pos x="81" y="130"/>
                </a:cxn>
                <a:cxn ang="0">
                  <a:pos x="79" y="104"/>
                </a:cxn>
                <a:cxn ang="0">
                  <a:pos x="68" y="86"/>
                </a:cxn>
                <a:cxn ang="0">
                  <a:pos x="50" y="71"/>
                </a:cxn>
                <a:cxn ang="0">
                  <a:pos x="45" y="62"/>
                </a:cxn>
                <a:cxn ang="0">
                  <a:pos x="42" y="47"/>
                </a:cxn>
                <a:cxn ang="0">
                  <a:pos x="50" y="37"/>
                </a:cxn>
                <a:cxn ang="0">
                  <a:pos x="54" y="30"/>
                </a:cxn>
                <a:cxn ang="0">
                  <a:pos x="63" y="24"/>
                </a:cxn>
                <a:cxn ang="0">
                  <a:pos x="64" y="24"/>
                </a:cxn>
                <a:cxn ang="0">
                  <a:pos x="62" y="22"/>
                </a:cxn>
              </a:cxnLst>
              <a:rect l="0" t="0" r="r" b="b"/>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Freeform 63"/>
            <p:cNvSpPr>
              <a:spLocks/>
            </p:cNvSpPr>
            <p:nvPr/>
          </p:nvSpPr>
          <p:spPr bwMode="auto">
            <a:xfrm>
              <a:off x="6535738" y="2940050"/>
              <a:ext cx="131763" cy="93663"/>
            </a:xfrm>
            <a:custGeom>
              <a:avLst/>
              <a:gdLst/>
              <a:ahLst/>
              <a:cxnLst>
                <a:cxn ang="0">
                  <a:pos x="34" y="44"/>
                </a:cxn>
                <a:cxn ang="0">
                  <a:pos x="47" y="44"/>
                </a:cxn>
                <a:cxn ang="0">
                  <a:pos x="47" y="34"/>
                </a:cxn>
                <a:cxn ang="0">
                  <a:pos x="57" y="28"/>
                </a:cxn>
                <a:cxn ang="0">
                  <a:pos x="65" y="15"/>
                </a:cxn>
                <a:cxn ang="0">
                  <a:pos x="61" y="1"/>
                </a:cxn>
                <a:cxn ang="0">
                  <a:pos x="53" y="2"/>
                </a:cxn>
                <a:cxn ang="0">
                  <a:pos x="45" y="5"/>
                </a:cxn>
                <a:cxn ang="0">
                  <a:pos x="42" y="8"/>
                </a:cxn>
                <a:cxn ang="0">
                  <a:pos x="35" y="3"/>
                </a:cxn>
                <a:cxn ang="0">
                  <a:pos x="20" y="3"/>
                </a:cxn>
                <a:cxn ang="0">
                  <a:pos x="4" y="10"/>
                </a:cxn>
                <a:cxn ang="0">
                  <a:pos x="5" y="21"/>
                </a:cxn>
                <a:cxn ang="0">
                  <a:pos x="6" y="29"/>
                </a:cxn>
                <a:cxn ang="0">
                  <a:pos x="6" y="30"/>
                </a:cxn>
                <a:cxn ang="0">
                  <a:pos x="9" y="40"/>
                </a:cxn>
                <a:cxn ang="0">
                  <a:pos x="16" y="41"/>
                </a:cxn>
                <a:cxn ang="0">
                  <a:pos x="17" y="47"/>
                </a:cxn>
                <a:cxn ang="0">
                  <a:pos x="26" y="48"/>
                </a:cxn>
                <a:cxn ang="0">
                  <a:pos x="27" y="49"/>
                </a:cxn>
                <a:cxn ang="0">
                  <a:pos x="34" y="44"/>
                </a:cxn>
              </a:cxnLst>
              <a:rect l="0" t="0" r="r" b="b"/>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Freeform 64"/>
            <p:cNvSpPr>
              <a:spLocks/>
            </p:cNvSpPr>
            <p:nvPr/>
          </p:nvSpPr>
          <p:spPr bwMode="auto">
            <a:xfrm>
              <a:off x="6492875" y="2762250"/>
              <a:ext cx="160338" cy="195263"/>
            </a:xfrm>
            <a:custGeom>
              <a:avLst/>
              <a:gdLst/>
              <a:ahLst/>
              <a:cxnLst>
                <a:cxn ang="0">
                  <a:pos x="57" y="47"/>
                </a:cxn>
                <a:cxn ang="0">
                  <a:pos x="44" y="36"/>
                </a:cxn>
                <a:cxn ang="0">
                  <a:pos x="53" y="31"/>
                </a:cxn>
                <a:cxn ang="0">
                  <a:pos x="49" y="23"/>
                </a:cxn>
                <a:cxn ang="0">
                  <a:pos x="42" y="21"/>
                </a:cxn>
                <a:cxn ang="0">
                  <a:pos x="32" y="16"/>
                </a:cxn>
                <a:cxn ang="0">
                  <a:pos x="27" y="7"/>
                </a:cxn>
                <a:cxn ang="0">
                  <a:pos x="22" y="1"/>
                </a:cxn>
                <a:cxn ang="0">
                  <a:pos x="18" y="1"/>
                </a:cxn>
                <a:cxn ang="0">
                  <a:pos x="16" y="7"/>
                </a:cxn>
                <a:cxn ang="0">
                  <a:pos x="16" y="16"/>
                </a:cxn>
                <a:cxn ang="0">
                  <a:pos x="10" y="11"/>
                </a:cxn>
                <a:cxn ang="0">
                  <a:pos x="4" y="20"/>
                </a:cxn>
                <a:cxn ang="0">
                  <a:pos x="0" y="23"/>
                </a:cxn>
                <a:cxn ang="0">
                  <a:pos x="2" y="25"/>
                </a:cxn>
                <a:cxn ang="0">
                  <a:pos x="3" y="34"/>
                </a:cxn>
                <a:cxn ang="0">
                  <a:pos x="11" y="37"/>
                </a:cxn>
                <a:cxn ang="0">
                  <a:pos x="10" y="49"/>
                </a:cxn>
                <a:cxn ang="0">
                  <a:pos x="7" y="58"/>
                </a:cxn>
                <a:cxn ang="0">
                  <a:pos x="17" y="54"/>
                </a:cxn>
                <a:cxn ang="0">
                  <a:pos x="26" y="53"/>
                </a:cxn>
                <a:cxn ang="0">
                  <a:pos x="33" y="51"/>
                </a:cxn>
                <a:cxn ang="0">
                  <a:pos x="43" y="51"/>
                </a:cxn>
                <a:cxn ang="0">
                  <a:pos x="52" y="59"/>
                </a:cxn>
                <a:cxn ang="0">
                  <a:pos x="52" y="73"/>
                </a:cxn>
                <a:cxn ang="0">
                  <a:pos x="60" y="85"/>
                </a:cxn>
                <a:cxn ang="0">
                  <a:pos x="59" y="97"/>
                </a:cxn>
                <a:cxn ang="0">
                  <a:pos x="64" y="101"/>
                </a:cxn>
                <a:cxn ang="0">
                  <a:pos x="67" y="98"/>
                </a:cxn>
                <a:cxn ang="0">
                  <a:pos x="75" y="95"/>
                </a:cxn>
                <a:cxn ang="0">
                  <a:pos x="83" y="94"/>
                </a:cxn>
                <a:cxn ang="0">
                  <a:pos x="83" y="89"/>
                </a:cxn>
                <a:cxn ang="0">
                  <a:pos x="81" y="78"/>
                </a:cxn>
                <a:cxn ang="0">
                  <a:pos x="72" y="69"/>
                </a:cxn>
                <a:cxn ang="0">
                  <a:pos x="62" y="57"/>
                </a:cxn>
                <a:cxn ang="0">
                  <a:pos x="57" y="47"/>
                </a:cxn>
              </a:cxnLst>
              <a:rect l="0" t="0" r="r" b="b"/>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Freeform 65"/>
            <p:cNvSpPr>
              <a:spLocks/>
            </p:cNvSpPr>
            <p:nvPr/>
          </p:nvSpPr>
          <p:spPr bwMode="auto">
            <a:xfrm>
              <a:off x="6437313" y="2806700"/>
              <a:ext cx="176213" cy="328613"/>
            </a:xfrm>
            <a:custGeom>
              <a:avLst/>
              <a:gdLst/>
              <a:ahLst/>
              <a:cxnLst>
                <a:cxn ang="0">
                  <a:pos x="56" y="91"/>
                </a:cxn>
                <a:cxn ang="0">
                  <a:pos x="55" y="80"/>
                </a:cxn>
                <a:cxn ang="0">
                  <a:pos x="71" y="73"/>
                </a:cxn>
                <a:cxn ang="0">
                  <a:pos x="86" y="73"/>
                </a:cxn>
                <a:cxn ang="0">
                  <a:pos x="88" y="74"/>
                </a:cxn>
                <a:cxn ang="0">
                  <a:pos x="89" y="62"/>
                </a:cxn>
                <a:cxn ang="0">
                  <a:pos x="81" y="50"/>
                </a:cxn>
                <a:cxn ang="0">
                  <a:pos x="81" y="36"/>
                </a:cxn>
                <a:cxn ang="0">
                  <a:pos x="72" y="28"/>
                </a:cxn>
                <a:cxn ang="0">
                  <a:pos x="62" y="28"/>
                </a:cxn>
                <a:cxn ang="0">
                  <a:pos x="55" y="30"/>
                </a:cxn>
                <a:cxn ang="0">
                  <a:pos x="46" y="31"/>
                </a:cxn>
                <a:cxn ang="0">
                  <a:pos x="36" y="35"/>
                </a:cxn>
                <a:cxn ang="0">
                  <a:pos x="39" y="26"/>
                </a:cxn>
                <a:cxn ang="0">
                  <a:pos x="40" y="14"/>
                </a:cxn>
                <a:cxn ang="0">
                  <a:pos x="32" y="11"/>
                </a:cxn>
                <a:cxn ang="0">
                  <a:pos x="31" y="2"/>
                </a:cxn>
                <a:cxn ang="0">
                  <a:pos x="29" y="0"/>
                </a:cxn>
                <a:cxn ang="0">
                  <a:pos x="27" y="2"/>
                </a:cxn>
                <a:cxn ang="0">
                  <a:pos x="17" y="8"/>
                </a:cxn>
                <a:cxn ang="0">
                  <a:pos x="9" y="10"/>
                </a:cxn>
                <a:cxn ang="0">
                  <a:pos x="2" y="14"/>
                </a:cxn>
                <a:cxn ang="0">
                  <a:pos x="0" y="32"/>
                </a:cxn>
                <a:cxn ang="0">
                  <a:pos x="9" y="42"/>
                </a:cxn>
                <a:cxn ang="0">
                  <a:pos x="11" y="50"/>
                </a:cxn>
                <a:cxn ang="0">
                  <a:pos x="10" y="55"/>
                </a:cxn>
                <a:cxn ang="0">
                  <a:pos x="9" y="63"/>
                </a:cxn>
                <a:cxn ang="0">
                  <a:pos x="13" y="75"/>
                </a:cxn>
                <a:cxn ang="0">
                  <a:pos x="17" y="89"/>
                </a:cxn>
                <a:cxn ang="0">
                  <a:pos x="21" y="97"/>
                </a:cxn>
                <a:cxn ang="0">
                  <a:pos x="11" y="116"/>
                </a:cxn>
                <a:cxn ang="0">
                  <a:pos x="8" y="132"/>
                </a:cxn>
                <a:cxn ang="0">
                  <a:pos x="9" y="142"/>
                </a:cxn>
                <a:cxn ang="0">
                  <a:pos x="23" y="157"/>
                </a:cxn>
                <a:cxn ang="0">
                  <a:pos x="27" y="162"/>
                </a:cxn>
                <a:cxn ang="0">
                  <a:pos x="33" y="163"/>
                </a:cxn>
                <a:cxn ang="0">
                  <a:pos x="39" y="170"/>
                </a:cxn>
                <a:cxn ang="0">
                  <a:pos x="48" y="171"/>
                </a:cxn>
                <a:cxn ang="0">
                  <a:pos x="51" y="166"/>
                </a:cxn>
                <a:cxn ang="0">
                  <a:pos x="38" y="159"/>
                </a:cxn>
                <a:cxn ang="0">
                  <a:pos x="30" y="146"/>
                </a:cxn>
                <a:cxn ang="0">
                  <a:pos x="26" y="135"/>
                </a:cxn>
                <a:cxn ang="0">
                  <a:pos x="19" y="130"/>
                </a:cxn>
                <a:cxn ang="0">
                  <a:pos x="20" y="112"/>
                </a:cxn>
                <a:cxn ang="0">
                  <a:pos x="27" y="89"/>
                </a:cxn>
                <a:cxn ang="0">
                  <a:pos x="36" y="86"/>
                </a:cxn>
                <a:cxn ang="0">
                  <a:pos x="45" y="93"/>
                </a:cxn>
                <a:cxn ang="0">
                  <a:pos x="57" y="99"/>
                </a:cxn>
                <a:cxn ang="0">
                  <a:pos x="57" y="100"/>
                </a:cxn>
                <a:cxn ang="0">
                  <a:pos x="57" y="99"/>
                </a:cxn>
                <a:cxn ang="0">
                  <a:pos x="56" y="91"/>
                </a:cxn>
              </a:cxnLst>
              <a:rect l="0" t="0" r="r" b="b"/>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Freeform 66"/>
            <p:cNvSpPr>
              <a:spLocks/>
            </p:cNvSpPr>
            <p:nvPr/>
          </p:nvSpPr>
          <p:spPr bwMode="auto">
            <a:xfrm>
              <a:off x="4665663" y="1922463"/>
              <a:ext cx="207963" cy="169863"/>
            </a:xfrm>
            <a:custGeom>
              <a:avLst/>
              <a:gdLst/>
              <a:ahLst/>
              <a:cxnLst>
                <a:cxn ang="0">
                  <a:pos x="2" y="19"/>
                </a:cxn>
                <a:cxn ang="0">
                  <a:pos x="2" y="31"/>
                </a:cxn>
                <a:cxn ang="0">
                  <a:pos x="3" y="36"/>
                </a:cxn>
                <a:cxn ang="0">
                  <a:pos x="5" y="41"/>
                </a:cxn>
                <a:cxn ang="0">
                  <a:pos x="7" y="47"/>
                </a:cxn>
                <a:cxn ang="0">
                  <a:pos x="10" y="56"/>
                </a:cxn>
                <a:cxn ang="0">
                  <a:pos x="10" y="61"/>
                </a:cxn>
                <a:cxn ang="0">
                  <a:pos x="16" y="65"/>
                </a:cxn>
                <a:cxn ang="0">
                  <a:pos x="24" y="70"/>
                </a:cxn>
                <a:cxn ang="0">
                  <a:pos x="30" y="73"/>
                </a:cxn>
                <a:cxn ang="0">
                  <a:pos x="36" y="72"/>
                </a:cxn>
                <a:cxn ang="0">
                  <a:pos x="39" y="76"/>
                </a:cxn>
                <a:cxn ang="0">
                  <a:pos x="47" y="78"/>
                </a:cxn>
                <a:cxn ang="0">
                  <a:pos x="52" y="84"/>
                </a:cxn>
                <a:cxn ang="0">
                  <a:pos x="59" y="83"/>
                </a:cxn>
                <a:cxn ang="0">
                  <a:pos x="68" y="85"/>
                </a:cxn>
                <a:cxn ang="0">
                  <a:pos x="77" y="85"/>
                </a:cxn>
                <a:cxn ang="0">
                  <a:pos x="86" y="88"/>
                </a:cxn>
                <a:cxn ang="0">
                  <a:pos x="93" y="89"/>
                </a:cxn>
                <a:cxn ang="0">
                  <a:pos x="93" y="82"/>
                </a:cxn>
                <a:cxn ang="0">
                  <a:pos x="103" y="71"/>
                </a:cxn>
                <a:cxn ang="0">
                  <a:pos x="108" y="67"/>
                </a:cxn>
                <a:cxn ang="0">
                  <a:pos x="104" y="56"/>
                </a:cxn>
                <a:cxn ang="0">
                  <a:pos x="103" y="46"/>
                </a:cxn>
                <a:cxn ang="0">
                  <a:pos x="99" y="40"/>
                </a:cxn>
                <a:cxn ang="0">
                  <a:pos x="106" y="35"/>
                </a:cxn>
                <a:cxn ang="0">
                  <a:pos x="105" y="25"/>
                </a:cxn>
                <a:cxn ang="0">
                  <a:pos x="103" y="16"/>
                </a:cxn>
                <a:cxn ang="0">
                  <a:pos x="95" y="10"/>
                </a:cxn>
                <a:cxn ang="0">
                  <a:pos x="94" y="9"/>
                </a:cxn>
                <a:cxn ang="0">
                  <a:pos x="65" y="8"/>
                </a:cxn>
                <a:cxn ang="0">
                  <a:pos x="59" y="6"/>
                </a:cxn>
                <a:cxn ang="0">
                  <a:pos x="53" y="9"/>
                </a:cxn>
                <a:cxn ang="0">
                  <a:pos x="48" y="2"/>
                </a:cxn>
                <a:cxn ang="0">
                  <a:pos x="23" y="9"/>
                </a:cxn>
                <a:cxn ang="0">
                  <a:pos x="6" y="15"/>
                </a:cxn>
                <a:cxn ang="0">
                  <a:pos x="2" y="18"/>
                </a:cxn>
                <a:cxn ang="0">
                  <a:pos x="2" y="19"/>
                </a:cxn>
              </a:cxnLst>
              <a:rect l="0" t="0" r="r" b="b"/>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Freeform 67"/>
            <p:cNvSpPr>
              <a:spLocks/>
            </p:cNvSpPr>
            <p:nvPr/>
          </p:nvSpPr>
          <p:spPr bwMode="auto">
            <a:xfrm>
              <a:off x="4695825" y="2198688"/>
              <a:ext cx="79375" cy="74613"/>
            </a:xfrm>
            <a:custGeom>
              <a:avLst/>
              <a:gdLst/>
              <a:ahLst/>
              <a:cxnLst>
                <a:cxn ang="0">
                  <a:pos x="31" y="35"/>
                </a:cxn>
                <a:cxn ang="0">
                  <a:pos x="39" y="23"/>
                </a:cxn>
                <a:cxn ang="0">
                  <a:pos x="40" y="8"/>
                </a:cxn>
                <a:cxn ang="0">
                  <a:pos x="30" y="2"/>
                </a:cxn>
                <a:cxn ang="0">
                  <a:pos x="13" y="1"/>
                </a:cxn>
                <a:cxn ang="0">
                  <a:pos x="6" y="2"/>
                </a:cxn>
                <a:cxn ang="0">
                  <a:pos x="1" y="5"/>
                </a:cxn>
                <a:cxn ang="0">
                  <a:pos x="6" y="13"/>
                </a:cxn>
                <a:cxn ang="0">
                  <a:pos x="15" y="24"/>
                </a:cxn>
                <a:cxn ang="0">
                  <a:pos x="24" y="34"/>
                </a:cxn>
                <a:cxn ang="0">
                  <a:pos x="30" y="39"/>
                </a:cxn>
                <a:cxn ang="0">
                  <a:pos x="31" y="35"/>
                </a:cxn>
              </a:cxnLst>
              <a:rect l="0" t="0" r="r" b="b"/>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Freeform 68"/>
            <p:cNvSpPr>
              <a:spLocks/>
            </p:cNvSpPr>
            <p:nvPr/>
          </p:nvSpPr>
          <p:spPr bwMode="auto">
            <a:xfrm>
              <a:off x="4657725" y="2165350"/>
              <a:ext cx="114300" cy="98425"/>
            </a:xfrm>
            <a:custGeom>
              <a:avLst/>
              <a:gdLst/>
              <a:ahLst/>
              <a:cxnLst>
                <a:cxn ang="0">
                  <a:pos x="35" y="42"/>
                </a:cxn>
                <a:cxn ang="0">
                  <a:pos x="26" y="31"/>
                </a:cxn>
                <a:cxn ang="0">
                  <a:pos x="21" y="23"/>
                </a:cxn>
                <a:cxn ang="0">
                  <a:pos x="26" y="20"/>
                </a:cxn>
                <a:cxn ang="0">
                  <a:pos x="33" y="19"/>
                </a:cxn>
                <a:cxn ang="0">
                  <a:pos x="50" y="20"/>
                </a:cxn>
                <a:cxn ang="0">
                  <a:pos x="60" y="26"/>
                </a:cxn>
                <a:cxn ang="0">
                  <a:pos x="60" y="23"/>
                </a:cxn>
                <a:cxn ang="0">
                  <a:pos x="56" y="15"/>
                </a:cxn>
                <a:cxn ang="0">
                  <a:pos x="53" y="8"/>
                </a:cxn>
                <a:cxn ang="0">
                  <a:pos x="50" y="9"/>
                </a:cxn>
                <a:cxn ang="0">
                  <a:pos x="38" y="7"/>
                </a:cxn>
                <a:cxn ang="0">
                  <a:pos x="29" y="0"/>
                </a:cxn>
                <a:cxn ang="0">
                  <a:pos x="22" y="4"/>
                </a:cxn>
                <a:cxn ang="0">
                  <a:pos x="19" y="10"/>
                </a:cxn>
                <a:cxn ang="0">
                  <a:pos x="15" y="15"/>
                </a:cxn>
                <a:cxn ang="0">
                  <a:pos x="8" y="15"/>
                </a:cxn>
                <a:cxn ang="0">
                  <a:pos x="0" y="16"/>
                </a:cxn>
                <a:cxn ang="0">
                  <a:pos x="2" y="21"/>
                </a:cxn>
                <a:cxn ang="0">
                  <a:pos x="11" y="25"/>
                </a:cxn>
                <a:cxn ang="0">
                  <a:pos x="21" y="40"/>
                </a:cxn>
                <a:cxn ang="0">
                  <a:pos x="30" y="45"/>
                </a:cxn>
                <a:cxn ang="0">
                  <a:pos x="40" y="50"/>
                </a:cxn>
                <a:cxn ang="0">
                  <a:pos x="44" y="52"/>
                </a:cxn>
                <a:cxn ang="0">
                  <a:pos x="35" y="42"/>
                </a:cxn>
              </a:cxnLst>
              <a:rect l="0" t="0" r="r" b="b"/>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Freeform 69"/>
            <p:cNvSpPr>
              <a:spLocks/>
            </p:cNvSpPr>
            <p:nvPr/>
          </p:nvSpPr>
          <p:spPr bwMode="auto">
            <a:xfrm>
              <a:off x="4768850" y="2270125"/>
              <a:ext cx="39688" cy="77788"/>
            </a:xfrm>
            <a:custGeom>
              <a:avLst/>
              <a:gdLst/>
              <a:ahLst/>
              <a:cxnLst>
                <a:cxn ang="0">
                  <a:pos x="14" y="35"/>
                </a:cxn>
                <a:cxn ang="0">
                  <a:pos x="17" y="31"/>
                </a:cxn>
                <a:cxn ang="0">
                  <a:pos x="21" y="24"/>
                </a:cxn>
                <a:cxn ang="0">
                  <a:pos x="21" y="24"/>
                </a:cxn>
                <a:cxn ang="0">
                  <a:pos x="15" y="17"/>
                </a:cxn>
                <a:cxn ang="0">
                  <a:pos x="16" y="5"/>
                </a:cxn>
                <a:cxn ang="0">
                  <a:pos x="6" y="0"/>
                </a:cxn>
                <a:cxn ang="0">
                  <a:pos x="1" y="8"/>
                </a:cxn>
                <a:cxn ang="0">
                  <a:pos x="4" y="15"/>
                </a:cxn>
                <a:cxn ang="0">
                  <a:pos x="3" y="32"/>
                </a:cxn>
                <a:cxn ang="0">
                  <a:pos x="11" y="41"/>
                </a:cxn>
                <a:cxn ang="0">
                  <a:pos x="14" y="35"/>
                </a:cxn>
              </a:cxnLst>
              <a:rect l="0" t="0" r="r" b="b"/>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Freeform 70"/>
            <p:cNvSpPr>
              <a:spLocks/>
            </p:cNvSpPr>
            <p:nvPr/>
          </p:nvSpPr>
          <p:spPr bwMode="auto">
            <a:xfrm>
              <a:off x="4570413" y="2095500"/>
              <a:ext cx="160338" cy="71438"/>
            </a:xfrm>
            <a:custGeom>
              <a:avLst/>
              <a:gdLst/>
              <a:ahLst/>
              <a:cxnLst>
                <a:cxn ang="0">
                  <a:pos x="71" y="3"/>
                </a:cxn>
                <a:cxn ang="0">
                  <a:pos x="60" y="0"/>
                </a:cxn>
                <a:cxn ang="0">
                  <a:pos x="58" y="5"/>
                </a:cxn>
                <a:cxn ang="0">
                  <a:pos x="48" y="5"/>
                </a:cxn>
                <a:cxn ang="0">
                  <a:pos x="42" y="10"/>
                </a:cxn>
                <a:cxn ang="0">
                  <a:pos x="38" y="17"/>
                </a:cxn>
                <a:cxn ang="0">
                  <a:pos x="33" y="20"/>
                </a:cxn>
                <a:cxn ang="0">
                  <a:pos x="22" y="22"/>
                </a:cxn>
                <a:cxn ang="0">
                  <a:pos x="15" y="23"/>
                </a:cxn>
                <a:cxn ang="0">
                  <a:pos x="9" y="24"/>
                </a:cxn>
                <a:cxn ang="0">
                  <a:pos x="2" y="22"/>
                </a:cxn>
                <a:cxn ang="0">
                  <a:pos x="1" y="28"/>
                </a:cxn>
                <a:cxn ang="0">
                  <a:pos x="7" y="31"/>
                </a:cxn>
                <a:cxn ang="0">
                  <a:pos x="14" y="32"/>
                </a:cxn>
                <a:cxn ang="0">
                  <a:pos x="21" y="30"/>
                </a:cxn>
                <a:cxn ang="0">
                  <a:pos x="30" y="29"/>
                </a:cxn>
                <a:cxn ang="0">
                  <a:pos x="32" y="34"/>
                </a:cxn>
                <a:cxn ang="0">
                  <a:pos x="42" y="35"/>
                </a:cxn>
                <a:cxn ang="0">
                  <a:pos x="55" y="37"/>
                </a:cxn>
                <a:cxn ang="0">
                  <a:pos x="64" y="34"/>
                </a:cxn>
                <a:cxn ang="0">
                  <a:pos x="72" y="31"/>
                </a:cxn>
                <a:cxn ang="0">
                  <a:pos x="72" y="31"/>
                </a:cxn>
                <a:cxn ang="0">
                  <a:pos x="74" y="29"/>
                </a:cxn>
                <a:cxn ang="0">
                  <a:pos x="76" y="24"/>
                </a:cxn>
                <a:cxn ang="0">
                  <a:pos x="77" y="19"/>
                </a:cxn>
                <a:cxn ang="0">
                  <a:pos x="82" y="16"/>
                </a:cxn>
                <a:cxn ang="0">
                  <a:pos x="84" y="13"/>
                </a:cxn>
                <a:cxn ang="0">
                  <a:pos x="79" y="4"/>
                </a:cxn>
                <a:cxn ang="0">
                  <a:pos x="71" y="3"/>
                </a:cxn>
              </a:cxnLst>
              <a:rect l="0" t="0" r="r" b="b"/>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Freeform 71"/>
            <p:cNvSpPr>
              <a:spLocks/>
            </p:cNvSpPr>
            <p:nvPr/>
          </p:nvSpPr>
          <p:spPr bwMode="auto">
            <a:xfrm>
              <a:off x="4706938" y="2103438"/>
              <a:ext cx="142875" cy="80963"/>
            </a:xfrm>
            <a:custGeom>
              <a:avLst/>
              <a:gdLst/>
              <a:ahLst/>
              <a:cxnLst>
                <a:cxn ang="0">
                  <a:pos x="71" y="8"/>
                </a:cxn>
                <a:cxn ang="0">
                  <a:pos x="68" y="7"/>
                </a:cxn>
                <a:cxn ang="0">
                  <a:pos x="61" y="4"/>
                </a:cxn>
                <a:cxn ang="0">
                  <a:pos x="51" y="1"/>
                </a:cxn>
                <a:cxn ang="0">
                  <a:pos x="40" y="7"/>
                </a:cxn>
                <a:cxn ang="0">
                  <a:pos x="28" y="11"/>
                </a:cxn>
                <a:cxn ang="0">
                  <a:pos x="13" y="11"/>
                </a:cxn>
                <a:cxn ang="0">
                  <a:pos x="12" y="9"/>
                </a:cxn>
                <a:cxn ang="0">
                  <a:pos x="10" y="12"/>
                </a:cxn>
                <a:cxn ang="0">
                  <a:pos x="5" y="15"/>
                </a:cxn>
                <a:cxn ang="0">
                  <a:pos x="4" y="20"/>
                </a:cxn>
                <a:cxn ang="0">
                  <a:pos x="2" y="25"/>
                </a:cxn>
                <a:cxn ang="0">
                  <a:pos x="0" y="27"/>
                </a:cxn>
                <a:cxn ang="0">
                  <a:pos x="3" y="32"/>
                </a:cxn>
                <a:cxn ang="0">
                  <a:pos x="3" y="32"/>
                </a:cxn>
                <a:cxn ang="0">
                  <a:pos x="12" y="39"/>
                </a:cxn>
                <a:cxn ang="0">
                  <a:pos x="24" y="41"/>
                </a:cxn>
                <a:cxn ang="0">
                  <a:pos x="39" y="37"/>
                </a:cxn>
                <a:cxn ang="0">
                  <a:pos x="44" y="38"/>
                </a:cxn>
                <a:cxn ang="0">
                  <a:pos x="47" y="39"/>
                </a:cxn>
                <a:cxn ang="0">
                  <a:pos x="54" y="34"/>
                </a:cxn>
                <a:cxn ang="0">
                  <a:pos x="64" y="17"/>
                </a:cxn>
                <a:cxn ang="0">
                  <a:pos x="72" y="12"/>
                </a:cxn>
                <a:cxn ang="0">
                  <a:pos x="71" y="8"/>
                </a:cxn>
              </a:cxnLst>
              <a:rect l="0" t="0" r="r" b="b"/>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Freeform 72"/>
            <p:cNvSpPr>
              <a:spLocks/>
            </p:cNvSpPr>
            <p:nvPr/>
          </p:nvSpPr>
          <p:spPr bwMode="auto">
            <a:xfrm>
              <a:off x="4625975" y="2038350"/>
              <a:ext cx="134938" cy="69850"/>
            </a:xfrm>
            <a:custGeom>
              <a:avLst/>
              <a:gdLst/>
              <a:ahLst/>
              <a:cxnLst>
                <a:cxn ang="0">
                  <a:pos x="68" y="17"/>
                </a:cxn>
                <a:cxn ang="0">
                  <a:pos x="60" y="15"/>
                </a:cxn>
                <a:cxn ang="0">
                  <a:pos x="57" y="11"/>
                </a:cxn>
                <a:cxn ang="0">
                  <a:pos x="51" y="12"/>
                </a:cxn>
                <a:cxn ang="0">
                  <a:pos x="45" y="9"/>
                </a:cxn>
                <a:cxn ang="0">
                  <a:pos x="37" y="4"/>
                </a:cxn>
                <a:cxn ang="0">
                  <a:pos x="31" y="0"/>
                </a:cxn>
                <a:cxn ang="0">
                  <a:pos x="30" y="1"/>
                </a:cxn>
                <a:cxn ang="0">
                  <a:pos x="24" y="2"/>
                </a:cxn>
                <a:cxn ang="0">
                  <a:pos x="15" y="6"/>
                </a:cxn>
                <a:cxn ang="0">
                  <a:pos x="3" y="10"/>
                </a:cxn>
                <a:cxn ang="0">
                  <a:pos x="4" y="16"/>
                </a:cxn>
                <a:cxn ang="0">
                  <a:pos x="8" y="26"/>
                </a:cxn>
                <a:cxn ang="0">
                  <a:pos x="20" y="35"/>
                </a:cxn>
                <a:cxn ang="0">
                  <a:pos x="19" y="35"/>
                </a:cxn>
                <a:cxn ang="0">
                  <a:pos x="29" y="35"/>
                </a:cxn>
                <a:cxn ang="0">
                  <a:pos x="31" y="30"/>
                </a:cxn>
                <a:cxn ang="0">
                  <a:pos x="42" y="33"/>
                </a:cxn>
                <a:cxn ang="0">
                  <a:pos x="50" y="34"/>
                </a:cxn>
                <a:cxn ang="0">
                  <a:pos x="51" y="36"/>
                </a:cxn>
                <a:cxn ang="0">
                  <a:pos x="54" y="33"/>
                </a:cxn>
                <a:cxn ang="0">
                  <a:pos x="65" y="27"/>
                </a:cxn>
                <a:cxn ang="0">
                  <a:pos x="71" y="22"/>
                </a:cxn>
                <a:cxn ang="0">
                  <a:pos x="68" y="17"/>
                </a:cxn>
              </a:cxnLst>
              <a:rect l="0" t="0" r="r" b="b"/>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Freeform 73"/>
            <p:cNvSpPr>
              <a:spLocks/>
            </p:cNvSpPr>
            <p:nvPr/>
          </p:nvSpPr>
          <p:spPr bwMode="auto">
            <a:xfrm>
              <a:off x="4722813" y="2079625"/>
              <a:ext cx="120650" cy="50800"/>
            </a:xfrm>
            <a:custGeom>
              <a:avLst/>
              <a:gdLst/>
              <a:ahLst/>
              <a:cxnLst>
                <a:cxn ang="0">
                  <a:pos x="47" y="3"/>
                </a:cxn>
                <a:cxn ang="0">
                  <a:pos x="38" y="3"/>
                </a:cxn>
                <a:cxn ang="0">
                  <a:pos x="29" y="1"/>
                </a:cxn>
                <a:cxn ang="0">
                  <a:pos x="22" y="2"/>
                </a:cxn>
                <a:cxn ang="0">
                  <a:pos x="20" y="1"/>
                </a:cxn>
                <a:cxn ang="0">
                  <a:pos x="14" y="6"/>
                </a:cxn>
                <a:cxn ang="0">
                  <a:pos x="3" y="12"/>
                </a:cxn>
                <a:cxn ang="0">
                  <a:pos x="0" y="15"/>
                </a:cxn>
                <a:cxn ang="0">
                  <a:pos x="5" y="24"/>
                </a:cxn>
                <a:cxn ang="0">
                  <a:pos x="20" y="24"/>
                </a:cxn>
                <a:cxn ang="0">
                  <a:pos x="32" y="20"/>
                </a:cxn>
                <a:cxn ang="0">
                  <a:pos x="43" y="14"/>
                </a:cxn>
                <a:cxn ang="0">
                  <a:pos x="53" y="17"/>
                </a:cxn>
                <a:cxn ang="0">
                  <a:pos x="60" y="20"/>
                </a:cxn>
                <a:cxn ang="0">
                  <a:pos x="58" y="16"/>
                </a:cxn>
                <a:cxn ang="0">
                  <a:pos x="63" y="8"/>
                </a:cxn>
                <a:cxn ang="0">
                  <a:pos x="63" y="7"/>
                </a:cxn>
                <a:cxn ang="0">
                  <a:pos x="56" y="6"/>
                </a:cxn>
                <a:cxn ang="0">
                  <a:pos x="47" y="3"/>
                </a:cxn>
              </a:cxnLst>
              <a:rect l="0" t="0" r="r" b="b"/>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Freeform 74"/>
            <p:cNvSpPr>
              <a:spLocks/>
            </p:cNvSpPr>
            <p:nvPr/>
          </p:nvSpPr>
          <p:spPr bwMode="auto">
            <a:xfrm>
              <a:off x="4151313" y="2281238"/>
              <a:ext cx="80963" cy="133350"/>
            </a:xfrm>
            <a:custGeom>
              <a:avLst/>
              <a:gdLst/>
              <a:ahLst/>
              <a:cxnLst>
                <a:cxn ang="0">
                  <a:pos x="30" y="57"/>
                </a:cxn>
                <a:cxn ang="0">
                  <a:pos x="28" y="52"/>
                </a:cxn>
                <a:cxn ang="0">
                  <a:pos x="31" y="45"/>
                </a:cxn>
                <a:cxn ang="0">
                  <a:pos x="27" y="39"/>
                </a:cxn>
                <a:cxn ang="0">
                  <a:pos x="30" y="35"/>
                </a:cxn>
                <a:cxn ang="0">
                  <a:pos x="32" y="27"/>
                </a:cxn>
                <a:cxn ang="0">
                  <a:pos x="31" y="17"/>
                </a:cxn>
                <a:cxn ang="0">
                  <a:pos x="39" y="10"/>
                </a:cxn>
                <a:cxn ang="0">
                  <a:pos x="36" y="6"/>
                </a:cxn>
                <a:cxn ang="0">
                  <a:pos x="29" y="4"/>
                </a:cxn>
                <a:cxn ang="0">
                  <a:pos x="25" y="4"/>
                </a:cxn>
                <a:cxn ang="0">
                  <a:pos x="18" y="3"/>
                </a:cxn>
                <a:cxn ang="0">
                  <a:pos x="14" y="2"/>
                </a:cxn>
                <a:cxn ang="0">
                  <a:pos x="11" y="4"/>
                </a:cxn>
                <a:cxn ang="0">
                  <a:pos x="11" y="11"/>
                </a:cxn>
                <a:cxn ang="0">
                  <a:pos x="4" y="38"/>
                </a:cxn>
                <a:cxn ang="0">
                  <a:pos x="8" y="48"/>
                </a:cxn>
                <a:cxn ang="0">
                  <a:pos x="10" y="67"/>
                </a:cxn>
                <a:cxn ang="0">
                  <a:pos x="18" y="70"/>
                </a:cxn>
                <a:cxn ang="0">
                  <a:pos x="27" y="68"/>
                </a:cxn>
                <a:cxn ang="0">
                  <a:pos x="26" y="64"/>
                </a:cxn>
                <a:cxn ang="0">
                  <a:pos x="30" y="57"/>
                </a:cxn>
              </a:cxnLst>
              <a:rect l="0" t="0" r="r" b="b"/>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Freeform 75"/>
            <p:cNvSpPr>
              <a:spLocks/>
            </p:cNvSpPr>
            <p:nvPr/>
          </p:nvSpPr>
          <p:spPr bwMode="auto">
            <a:xfrm>
              <a:off x="4430713" y="1968500"/>
              <a:ext cx="88900" cy="76200"/>
            </a:xfrm>
            <a:custGeom>
              <a:avLst/>
              <a:gdLst/>
              <a:ahLst/>
              <a:cxnLst>
                <a:cxn ang="0">
                  <a:pos x="15" y="31"/>
                </a:cxn>
                <a:cxn ang="0">
                  <a:pos x="23" y="32"/>
                </a:cxn>
                <a:cxn ang="0">
                  <a:pos x="31" y="38"/>
                </a:cxn>
                <a:cxn ang="0">
                  <a:pos x="33" y="40"/>
                </a:cxn>
                <a:cxn ang="0">
                  <a:pos x="35" y="32"/>
                </a:cxn>
                <a:cxn ang="0">
                  <a:pos x="35" y="26"/>
                </a:cxn>
                <a:cxn ang="0">
                  <a:pos x="42" y="23"/>
                </a:cxn>
                <a:cxn ang="0">
                  <a:pos x="44" y="20"/>
                </a:cxn>
                <a:cxn ang="0">
                  <a:pos x="40" y="14"/>
                </a:cxn>
                <a:cxn ang="0">
                  <a:pos x="46" y="8"/>
                </a:cxn>
                <a:cxn ang="0">
                  <a:pos x="46" y="1"/>
                </a:cxn>
                <a:cxn ang="0">
                  <a:pos x="43" y="2"/>
                </a:cxn>
                <a:cxn ang="0">
                  <a:pos x="32" y="2"/>
                </a:cxn>
                <a:cxn ang="0">
                  <a:pos x="27" y="10"/>
                </a:cxn>
                <a:cxn ang="0">
                  <a:pos x="22" y="10"/>
                </a:cxn>
                <a:cxn ang="0">
                  <a:pos x="16" y="13"/>
                </a:cxn>
                <a:cxn ang="0">
                  <a:pos x="11" y="22"/>
                </a:cxn>
                <a:cxn ang="0">
                  <a:pos x="2" y="33"/>
                </a:cxn>
                <a:cxn ang="0">
                  <a:pos x="0" y="34"/>
                </a:cxn>
                <a:cxn ang="0">
                  <a:pos x="4" y="35"/>
                </a:cxn>
                <a:cxn ang="0">
                  <a:pos x="15" y="31"/>
                </a:cxn>
              </a:cxnLst>
              <a:rect l="0" t="0" r="r" b="b"/>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Freeform 76"/>
            <p:cNvSpPr>
              <a:spLocks/>
            </p:cNvSpPr>
            <p:nvPr/>
          </p:nvSpPr>
          <p:spPr bwMode="auto">
            <a:xfrm>
              <a:off x="4487863" y="2065338"/>
              <a:ext cx="15875" cy="19050"/>
            </a:xfrm>
            <a:custGeom>
              <a:avLst/>
              <a:gdLst/>
              <a:ahLst/>
              <a:cxnLst>
                <a:cxn ang="0">
                  <a:pos x="4" y="0"/>
                </a:cxn>
                <a:cxn ang="0">
                  <a:pos x="0" y="9"/>
                </a:cxn>
                <a:cxn ang="0">
                  <a:pos x="8" y="10"/>
                </a:cxn>
                <a:cxn ang="0">
                  <a:pos x="4" y="1"/>
                </a:cxn>
                <a:cxn ang="0">
                  <a:pos x="4" y="0"/>
                </a:cxn>
              </a:cxnLst>
              <a:rect l="0" t="0" r="r" b="b"/>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Freeform 77"/>
            <p:cNvSpPr>
              <a:spLocks/>
            </p:cNvSpPr>
            <p:nvPr/>
          </p:nvSpPr>
          <p:spPr bwMode="auto">
            <a:xfrm>
              <a:off x="4416425" y="2024063"/>
              <a:ext cx="84138" cy="60325"/>
            </a:xfrm>
            <a:custGeom>
              <a:avLst/>
              <a:gdLst/>
              <a:ahLst/>
              <a:cxnLst>
                <a:cxn ang="0">
                  <a:pos x="1" y="9"/>
                </a:cxn>
                <a:cxn ang="0">
                  <a:pos x="5" y="14"/>
                </a:cxn>
                <a:cxn ang="0">
                  <a:pos x="11" y="17"/>
                </a:cxn>
                <a:cxn ang="0">
                  <a:pos x="18" y="21"/>
                </a:cxn>
                <a:cxn ang="0">
                  <a:pos x="21" y="25"/>
                </a:cxn>
                <a:cxn ang="0">
                  <a:pos x="26" y="23"/>
                </a:cxn>
                <a:cxn ang="0">
                  <a:pos x="30" y="28"/>
                </a:cxn>
                <a:cxn ang="0">
                  <a:pos x="35" y="32"/>
                </a:cxn>
                <a:cxn ang="0">
                  <a:pos x="37" y="31"/>
                </a:cxn>
                <a:cxn ang="0">
                  <a:pos x="41" y="22"/>
                </a:cxn>
                <a:cxn ang="0">
                  <a:pos x="43" y="19"/>
                </a:cxn>
                <a:cxn ang="0">
                  <a:pos x="40" y="12"/>
                </a:cxn>
                <a:cxn ang="0">
                  <a:pos x="40" y="11"/>
                </a:cxn>
                <a:cxn ang="0">
                  <a:pos x="38" y="9"/>
                </a:cxn>
                <a:cxn ang="0">
                  <a:pos x="30" y="3"/>
                </a:cxn>
                <a:cxn ang="0">
                  <a:pos x="22" y="2"/>
                </a:cxn>
                <a:cxn ang="0">
                  <a:pos x="11" y="6"/>
                </a:cxn>
                <a:cxn ang="0">
                  <a:pos x="7" y="5"/>
                </a:cxn>
                <a:cxn ang="0">
                  <a:pos x="0" y="8"/>
                </a:cxn>
                <a:cxn ang="0">
                  <a:pos x="1" y="9"/>
                </a:cxn>
              </a:cxnLst>
              <a:rect l="0" t="0" r="r" b="b"/>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Freeform 78"/>
            <p:cNvSpPr>
              <a:spLocks/>
            </p:cNvSpPr>
            <p:nvPr/>
          </p:nvSpPr>
          <p:spPr bwMode="auto">
            <a:xfrm>
              <a:off x="4797425" y="2112963"/>
              <a:ext cx="195263" cy="128588"/>
            </a:xfrm>
            <a:custGeom>
              <a:avLst/>
              <a:gdLst/>
              <a:ahLst/>
              <a:cxnLst>
                <a:cxn ang="0">
                  <a:pos x="91" y="45"/>
                </a:cxn>
                <a:cxn ang="0">
                  <a:pos x="87" y="42"/>
                </a:cxn>
                <a:cxn ang="0">
                  <a:pos x="87" y="41"/>
                </a:cxn>
                <a:cxn ang="0">
                  <a:pos x="85" y="29"/>
                </a:cxn>
                <a:cxn ang="0">
                  <a:pos x="78" y="13"/>
                </a:cxn>
                <a:cxn ang="0">
                  <a:pos x="70" y="0"/>
                </a:cxn>
                <a:cxn ang="0">
                  <a:pos x="65" y="3"/>
                </a:cxn>
                <a:cxn ang="0">
                  <a:pos x="59" y="6"/>
                </a:cxn>
                <a:cxn ang="0">
                  <a:pos x="53" y="7"/>
                </a:cxn>
                <a:cxn ang="0">
                  <a:pos x="48" y="8"/>
                </a:cxn>
                <a:cxn ang="0">
                  <a:pos x="41" y="6"/>
                </a:cxn>
                <a:cxn ang="0">
                  <a:pos x="30" y="4"/>
                </a:cxn>
                <a:cxn ang="0">
                  <a:pos x="26" y="5"/>
                </a:cxn>
                <a:cxn ang="0">
                  <a:pos x="25" y="7"/>
                </a:cxn>
                <a:cxn ang="0">
                  <a:pos x="17" y="12"/>
                </a:cxn>
                <a:cxn ang="0">
                  <a:pos x="7" y="29"/>
                </a:cxn>
                <a:cxn ang="0">
                  <a:pos x="0" y="34"/>
                </a:cxn>
                <a:cxn ang="0">
                  <a:pos x="4" y="41"/>
                </a:cxn>
                <a:cxn ang="0">
                  <a:pos x="8" y="45"/>
                </a:cxn>
                <a:cxn ang="0">
                  <a:pos x="9" y="52"/>
                </a:cxn>
                <a:cxn ang="0">
                  <a:pos x="22" y="55"/>
                </a:cxn>
                <a:cxn ang="0">
                  <a:pos x="22" y="60"/>
                </a:cxn>
                <a:cxn ang="0">
                  <a:pos x="29" y="65"/>
                </a:cxn>
                <a:cxn ang="0">
                  <a:pos x="41" y="66"/>
                </a:cxn>
                <a:cxn ang="0">
                  <a:pos x="53" y="66"/>
                </a:cxn>
                <a:cxn ang="0">
                  <a:pos x="61" y="63"/>
                </a:cxn>
                <a:cxn ang="0">
                  <a:pos x="74" y="61"/>
                </a:cxn>
                <a:cxn ang="0">
                  <a:pos x="83" y="63"/>
                </a:cxn>
                <a:cxn ang="0">
                  <a:pos x="90" y="66"/>
                </a:cxn>
                <a:cxn ang="0">
                  <a:pos x="90" y="61"/>
                </a:cxn>
                <a:cxn ang="0">
                  <a:pos x="96" y="51"/>
                </a:cxn>
                <a:cxn ang="0">
                  <a:pos x="101" y="45"/>
                </a:cxn>
                <a:cxn ang="0">
                  <a:pos x="101" y="45"/>
                </a:cxn>
                <a:cxn ang="0">
                  <a:pos x="97" y="42"/>
                </a:cxn>
                <a:cxn ang="0">
                  <a:pos x="91" y="45"/>
                </a:cxn>
              </a:cxnLst>
              <a:rect l="0" t="0" r="r" b="b"/>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Freeform 79"/>
            <p:cNvSpPr>
              <a:spLocks/>
            </p:cNvSpPr>
            <p:nvPr/>
          </p:nvSpPr>
          <p:spPr bwMode="auto">
            <a:xfrm>
              <a:off x="4930775" y="2109788"/>
              <a:ext cx="66675" cy="82550"/>
            </a:xfrm>
            <a:custGeom>
              <a:avLst/>
              <a:gdLst/>
              <a:ahLst/>
              <a:cxnLst>
                <a:cxn ang="0">
                  <a:pos x="26" y="11"/>
                </a:cxn>
                <a:cxn ang="0">
                  <a:pos x="18" y="5"/>
                </a:cxn>
                <a:cxn ang="0">
                  <a:pos x="9" y="0"/>
                </a:cxn>
                <a:cxn ang="0">
                  <a:pos x="0" y="2"/>
                </a:cxn>
                <a:cxn ang="0">
                  <a:pos x="8" y="15"/>
                </a:cxn>
                <a:cxn ang="0">
                  <a:pos x="15" y="31"/>
                </a:cxn>
                <a:cxn ang="0">
                  <a:pos x="17" y="43"/>
                </a:cxn>
                <a:cxn ang="0">
                  <a:pos x="23" y="34"/>
                </a:cxn>
                <a:cxn ang="0">
                  <a:pos x="28" y="29"/>
                </a:cxn>
                <a:cxn ang="0">
                  <a:pos x="35" y="30"/>
                </a:cxn>
                <a:cxn ang="0">
                  <a:pos x="33" y="23"/>
                </a:cxn>
                <a:cxn ang="0">
                  <a:pos x="26" y="11"/>
                </a:cxn>
              </a:cxnLst>
              <a:rect l="0" t="0" r="r" b="b"/>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Freeform 80"/>
            <p:cNvSpPr>
              <a:spLocks/>
            </p:cNvSpPr>
            <p:nvPr/>
          </p:nvSpPr>
          <p:spPr bwMode="auto">
            <a:xfrm>
              <a:off x="4833938" y="2227263"/>
              <a:ext cx="134938" cy="74613"/>
            </a:xfrm>
            <a:custGeom>
              <a:avLst/>
              <a:gdLst/>
              <a:ahLst/>
              <a:cxnLst>
                <a:cxn ang="0">
                  <a:pos x="55" y="1"/>
                </a:cxn>
                <a:cxn ang="0">
                  <a:pos x="42" y="3"/>
                </a:cxn>
                <a:cxn ang="0">
                  <a:pos x="34" y="6"/>
                </a:cxn>
                <a:cxn ang="0">
                  <a:pos x="22" y="6"/>
                </a:cxn>
                <a:cxn ang="0">
                  <a:pos x="10" y="5"/>
                </a:cxn>
                <a:cxn ang="0">
                  <a:pos x="3" y="0"/>
                </a:cxn>
                <a:cxn ang="0">
                  <a:pos x="2" y="1"/>
                </a:cxn>
                <a:cxn ang="0">
                  <a:pos x="2" y="9"/>
                </a:cxn>
                <a:cxn ang="0">
                  <a:pos x="6" y="16"/>
                </a:cxn>
                <a:cxn ang="0">
                  <a:pos x="2" y="21"/>
                </a:cxn>
                <a:cxn ang="0">
                  <a:pos x="2" y="26"/>
                </a:cxn>
                <a:cxn ang="0">
                  <a:pos x="8" y="34"/>
                </a:cxn>
                <a:cxn ang="0">
                  <a:pos x="11" y="37"/>
                </a:cxn>
                <a:cxn ang="0">
                  <a:pos x="26" y="37"/>
                </a:cxn>
                <a:cxn ang="0">
                  <a:pos x="38" y="39"/>
                </a:cxn>
                <a:cxn ang="0">
                  <a:pos x="42" y="36"/>
                </a:cxn>
                <a:cxn ang="0">
                  <a:pos x="47" y="34"/>
                </a:cxn>
                <a:cxn ang="0">
                  <a:pos x="47" y="31"/>
                </a:cxn>
                <a:cxn ang="0">
                  <a:pos x="59" y="31"/>
                </a:cxn>
                <a:cxn ang="0">
                  <a:pos x="63" y="30"/>
                </a:cxn>
                <a:cxn ang="0">
                  <a:pos x="62" y="27"/>
                </a:cxn>
                <a:cxn ang="0">
                  <a:pos x="60" y="19"/>
                </a:cxn>
                <a:cxn ang="0">
                  <a:pos x="69" y="9"/>
                </a:cxn>
                <a:cxn ang="0">
                  <a:pos x="71" y="6"/>
                </a:cxn>
                <a:cxn ang="0">
                  <a:pos x="64" y="3"/>
                </a:cxn>
                <a:cxn ang="0">
                  <a:pos x="55" y="1"/>
                </a:cxn>
              </a:cxnLst>
              <a:rect l="0" t="0" r="r" b="b"/>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Freeform 81"/>
            <p:cNvSpPr>
              <a:spLocks/>
            </p:cNvSpPr>
            <p:nvPr/>
          </p:nvSpPr>
          <p:spPr bwMode="auto">
            <a:xfrm>
              <a:off x="4795838" y="2273300"/>
              <a:ext cx="58738" cy="42863"/>
            </a:xfrm>
            <a:custGeom>
              <a:avLst/>
              <a:gdLst/>
              <a:ahLst/>
              <a:cxnLst>
                <a:cxn ang="0">
                  <a:pos x="7" y="22"/>
                </a:cxn>
                <a:cxn ang="0">
                  <a:pos x="7" y="22"/>
                </a:cxn>
                <a:cxn ang="0">
                  <a:pos x="8" y="22"/>
                </a:cxn>
                <a:cxn ang="0">
                  <a:pos x="8" y="22"/>
                </a:cxn>
                <a:cxn ang="0">
                  <a:pos x="8" y="22"/>
                </a:cxn>
                <a:cxn ang="0">
                  <a:pos x="8" y="22"/>
                </a:cxn>
                <a:cxn ang="0">
                  <a:pos x="12" y="22"/>
                </a:cxn>
                <a:cxn ang="0">
                  <a:pos x="12" y="22"/>
                </a:cxn>
                <a:cxn ang="0">
                  <a:pos x="13" y="21"/>
                </a:cxn>
                <a:cxn ang="0">
                  <a:pos x="13" y="21"/>
                </a:cxn>
                <a:cxn ang="0">
                  <a:pos x="15" y="21"/>
                </a:cxn>
                <a:cxn ang="0">
                  <a:pos x="20" y="18"/>
                </a:cxn>
                <a:cxn ang="0">
                  <a:pos x="30" y="13"/>
                </a:cxn>
                <a:cxn ang="0">
                  <a:pos x="31" y="13"/>
                </a:cxn>
                <a:cxn ang="0">
                  <a:pos x="28" y="10"/>
                </a:cxn>
                <a:cxn ang="0">
                  <a:pos x="22" y="2"/>
                </a:cxn>
                <a:cxn ang="0">
                  <a:pos x="22" y="1"/>
                </a:cxn>
                <a:cxn ang="0">
                  <a:pos x="22" y="1"/>
                </a:cxn>
                <a:cxn ang="0">
                  <a:pos x="22" y="0"/>
                </a:cxn>
                <a:cxn ang="0">
                  <a:pos x="2" y="4"/>
                </a:cxn>
                <a:cxn ang="0">
                  <a:pos x="2" y="3"/>
                </a:cxn>
                <a:cxn ang="0">
                  <a:pos x="1" y="15"/>
                </a:cxn>
                <a:cxn ang="0">
                  <a:pos x="7" y="22"/>
                </a:cxn>
              </a:cxnLst>
              <a:rect l="0" t="0" r="r" b="b"/>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Freeform 82"/>
            <p:cNvSpPr>
              <a:spLocks/>
            </p:cNvSpPr>
            <p:nvPr/>
          </p:nvSpPr>
          <p:spPr bwMode="auto">
            <a:xfrm>
              <a:off x="4833938" y="1998663"/>
              <a:ext cx="384175" cy="223838"/>
            </a:xfrm>
            <a:custGeom>
              <a:avLst/>
              <a:gdLst/>
              <a:ahLst/>
              <a:cxnLst>
                <a:cxn ang="0">
                  <a:pos x="187" y="67"/>
                </a:cxn>
                <a:cxn ang="0">
                  <a:pos x="199" y="60"/>
                </a:cxn>
                <a:cxn ang="0">
                  <a:pos x="200" y="53"/>
                </a:cxn>
                <a:cxn ang="0">
                  <a:pos x="201" y="45"/>
                </a:cxn>
                <a:cxn ang="0">
                  <a:pos x="185" y="39"/>
                </a:cxn>
                <a:cxn ang="0">
                  <a:pos x="170" y="31"/>
                </a:cxn>
                <a:cxn ang="0">
                  <a:pos x="158" y="32"/>
                </a:cxn>
                <a:cxn ang="0">
                  <a:pos x="149" y="28"/>
                </a:cxn>
                <a:cxn ang="0">
                  <a:pos x="135" y="17"/>
                </a:cxn>
                <a:cxn ang="0">
                  <a:pos x="131" y="2"/>
                </a:cxn>
                <a:cxn ang="0">
                  <a:pos x="115" y="1"/>
                </a:cxn>
                <a:cxn ang="0">
                  <a:pos x="106" y="3"/>
                </a:cxn>
                <a:cxn ang="0">
                  <a:pos x="92" y="12"/>
                </a:cxn>
                <a:cxn ang="0">
                  <a:pos x="80" y="15"/>
                </a:cxn>
                <a:cxn ang="0">
                  <a:pos x="65" y="12"/>
                </a:cxn>
                <a:cxn ang="0">
                  <a:pos x="47" y="9"/>
                </a:cxn>
                <a:cxn ang="0">
                  <a:pos x="21" y="11"/>
                </a:cxn>
                <a:cxn ang="0">
                  <a:pos x="16" y="16"/>
                </a:cxn>
                <a:cxn ang="0">
                  <a:pos x="15" y="31"/>
                </a:cxn>
                <a:cxn ang="0">
                  <a:pos x="5" y="50"/>
                </a:cxn>
                <a:cxn ang="0">
                  <a:pos x="5" y="63"/>
                </a:cxn>
                <a:cxn ang="0">
                  <a:pos x="11" y="64"/>
                </a:cxn>
                <a:cxn ang="0">
                  <a:pos x="29" y="68"/>
                </a:cxn>
                <a:cxn ang="0">
                  <a:pos x="40" y="66"/>
                </a:cxn>
                <a:cxn ang="0">
                  <a:pos x="60" y="58"/>
                </a:cxn>
                <a:cxn ang="0">
                  <a:pos x="77" y="69"/>
                </a:cxn>
                <a:cxn ang="0">
                  <a:pos x="86" y="88"/>
                </a:cxn>
                <a:cxn ang="0">
                  <a:pos x="74" y="92"/>
                </a:cxn>
                <a:cxn ang="0">
                  <a:pos x="72" y="105"/>
                </a:cxn>
                <a:cxn ang="0">
                  <a:pos x="82" y="105"/>
                </a:cxn>
                <a:cxn ang="0">
                  <a:pos x="97" y="85"/>
                </a:cxn>
                <a:cxn ang="0">
                  <a:pos x="111" y="90"/>
                </a:cxn>
                <a:cxn ang="0">
                  <a:pos x="114" y="101"/>
                </a:cxn>
                <a:cxn ang="0">
                  <a:pos x="126" y="115"/>
                </a:cxn>
                <a:cxn ang="0">
                  <a:pos x="146" y="108"/>
                </a:cxn>
                <a:cxn ang="0">
                  <a:pos x="150" y="103"/>
                </a:cxn>
                <a:cxn ang="0">
                  <a:pos x="155" y="85"/>
                </a:cxn>
                <a:cxn ang="0">
                  <a:pos x="178" y="78"/>
                </a:cxn>
              </a:cxnLst>
              <a:rect l="0" t="0" r="r" b="b"/>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Freeform 83"/>
            <p:cNvSpPr>
              <a:spLocks/>
            </p:cNvSpPr>
            <p:nvPr/>
          </p:nvSpPr>
          <p:spPr bwMode="auto">
            <a:xfrm>
              <a:off x="4854575" y="1884363"/>
              <a:ext cx="203200" cy="146050"/>
            </a:xfrm>
            <a:custGeom>
              <a:avLst/>
              <a:gdLst/>
              <a:ahLst/>
              <a:cxnLst>
                <a:cxn ang="0">
                  <a:pos x="99" y="38"/>
                </a:cxn>
                <a:cxn ang="0">
                  <a:pos x="93" y="32"/>
                </a:cxn>
                <a:cxn ang="0">
                  <a:pos x="88" y="25"/>
                </a:cxn>
                <a:cxn ang="0">
                  <a:pos x="86" y="17"/>
                </a:cxn>
                <a:cxn ang="0">
                  <a:pos x="85" y="9"/>
                </a:cxn>
                <a:cxn ang="0">
                  <a:pos x="75" y="6"/>
                </a:cxn>
                <a:cxn ang="0">
                  <a:pos x="69" y="6"/>
                </a:cxn>
                <a:cxn ang="0">
                  <a:pos x="63" y="3"/>
                </a:cxn>
                <a:cxn ang="0">
                  <a:pos x="57" y="1"/>
                </a:cxn>
                <a:cxn ang="0">
                  <a:pos x="57" y="0"/>
                </a:cxn>
                <a:cxn ang="0">
                  <a:pos x="53" y="2"/>
                </a:cxn>
                <a:cxn ang="0">
                  <a:pos x="49" y="6"/>
                </a:cxn>
                <a:cxn ang="0">
                  <a:pos x="41" y="7"/>
                </a:cxn>
                <a:cxn ang="0">
                  <a:pos x="38" y="13"/>
                </a:cxn>
                <a:cxn ang="0">
                  <a:pos x="37" y="17"/>
                </a:cxn>
                <a:cxn ang="0">
                  <a:pos x="33" y="20"/>
                </a:cxn>
                <a:cxn ang="0">
                  <a:pos x="27" y="26"/>
                </a:cxn>
                <a:cxn ang="0">
                  <a:pos x="26" y="31"/>
                </a:cxn>
                <a:cxn ang="0">
                  <a:pos x="18" y="33"/>
                </a:cxn>
                <a:cxn ang="0">
                  <a:pos x="13" y="36"/>
                </a:cxn>
                <a:cxn ang="0">
                  <a:pos x="4" y="35"/>
                </a:cxn>
                <a:cxn ang="0">
                  <a:pos x="4" y="36"/>
                </a:cxn>
                <a:cxn ang="0">
                  <a:pos x="6" y="45"/>
                </a:cxn>
                <a:cxn ang="0">
                  <a:pos x="7" y="55"/>
                </a:cxn>
                <a:cxn ang="0">
                  <a:pos x="0" y="60"/>
                </a:cxn>
                <a:cxn ang="0">
                  <a:pos x="4" y="66"/>
                </a:cxn>
                <a:cxn ang="0">
                  <a:pos x="4" y="72"/>
                </a:cxn>
                <a:cxn ang="0">
                  <a:pos x="10" y="71"/>
                </a:cxn>
                <a:cxn ang="0">
                  <a:pos x="17" y="67"/>
                </a:cxn>
                <a:cxn ang="0">
                  <a:pos x="36" y="69"/>
                </a:cxn>
                <a:cxn ang="0">
                  <a:pos x="47" y="71"/>
                </a:cxn>
                <a:cxn ang="0">
                  <a:pos x="54" y="72"/>
                </a:cxn>
                <a:cxn ang="0">
                  <a:pos x="62" y="72"/>
                </a:cxn>
                <a:cxn ang="0">
                  <a:pos x="69" y="75"/>
                </a:cxn>
                <a:cxn ang="0">
                  <a:pos x="79" y="75"/>
                </a:cxn>
                <a:cxn ang="0">
                  <a:pos x="81" y="72"/>
                </a:cxn>
                <a:cxn ang="0">
                  <a:pos x="88" y="64"/>
                </a:cxn>
                <a:cxn ang="0">
                  <a:pos x="95" y="63"/>
                </a:cxn>
                <a:cxn ang="0">
                  <a:pos x="94" y="58"/>
                </a:cxn>
                <a:cxn ang="0">
                  <a:pos x="92" y="48"/>
                </a:cxn>
                <a:cxn ang="0">
                  <a:pos x="100" y="49"/>
                </a:cxn>
                <a:cxn ang="0">
                  <a:pos x="106" y="44"/>
                </a:cxn>
                <a:cxn ang="0">
                  <a:pos x="99" y="38"/>
                </a:cxn>
              </a:cxnLst>
              <a:rect l="0" t="0" r="r" b="b"/>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Freeform 84"/>
            <p:cNvSpPr>
              <a:spLocks/>
            </p:cNvSpPr>
            <p:nvPr/>
          </p:nvSpPr>
          <p:spPr bwMode="auto">
            <a:xfrm>
              <a:off x="4803775" y="1827213"/>
              <a:ext cx="160338" cy="74613"/>
            </a:xfrm>
            <a:custGeom>
              <a:avLst/>
              <a:gdLst/>
              <a:ahLst/>
              <a:cxnLst>
                <a:cxn ang="0">
                  <a:pos x="29" y="27"/>
                </a:cxn>
                <a:cxn ang="0">
                  <a:pos x="43" y="27"/>
                </a:cxn>
                <a:cxn ang="0">
                  <a:pos x="49" y="30"/>
                </a:cxn>
                <a:cxn ang="0">
                  <a:pos x="60" y="36"/>
                </a:cxn>
                <a:cxn ang="0">
                  <a:pos x="66" y="39"/>
                </a:cxn>
                <a:cxn ang="0">
                  <a:pos x="68" y="37"/>
                </a:cxn>
                <a:cxn ang="0">
                  <a:pos x="76" y="36"/>
                </a:cxn>
                <a:cxn ang="0">
                  <a:pos x="80" y="32"/>
                </a:cxn>
                <a:cxn ang="0">
                  <a:pos x="84" y="30"/>
                </a:cxn>
                <a:cxn ang="0">
                  <a:pos x="81" y="24"/>
                </a:cxn>
                <a:cxn ang="0">
                  <a:pos x="78" y="17"/>
                </a:cxn>
                <a:cxn ang="0">
                  <a:pos x="76" y="11"/>
                </a:cxn>
                <a:cxn ang="0">
                  <a:pos x="74" y="8"/>
                </a:cxn>
                <a:cxn ang="0">
                  <a:pos x="64" y="7"/>
                </a:cxn>
                <a:cxn ang="0">
                  <a:pos x="52" y="1"/>
                </a:cxn>
                <a:cxn ang="0">
                  <a:pos x="40" y="1"/>
                </a:cxn>
                <a:cxn ang="0">
                  <a:pos x="39" y="12"/>
                </a:cxn>
                <a:cxn ang="0">
                  <a:pos x="30" y="16"/>
                </a:cxn>
                <a:cxn ang="0">
                  <a:pos x="20" y="5"/>
                </a:cxn>
                <a:cxn ang="0">
                  <a:pos x="9" y="10"/>
                </a:cxn>
                <a:cxn ang="0">
                  <a:pos x="5" y="19"/>
                </a:cxn>
                <a:cxn ang="0">
                  <a:pos x="3" y="29"/>
                </a:cxn>
                <a:cxn ang="0">
                  <a:pos x="3" y="30"/>
                </a:cxn>
                <a:cxn ang="0">
                  <a:pos x="12" y="27"/>
                </a:cxn>
                <a:cxn ang="0">
                  <a:pos x="29" y="27"/>
                </a:cxn>
              </a:cxnLst>
              <a:rect l="0" t="0" r="r" b="b"/>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Freeform 85"/>
            <p:cNvSpPr>
              <a:spLocks/>
            </p:cNvSpPr>
            <p:nvPr/>
          </p:nvSpPr>
          <p:spPr bwMode="auto">
            <a:xfrm>
              <a:off x="4803775" y="1874838"/>
              <a:ext cx="125413" cy="79375"/>
            </a:xfrm>
            <a:custGeom>
              <a:avLst/>
              <a:gdLst/>
              <a:ahLst/>
              <a:cxnLst>
                <a:cxn ang="0">
                  <a:pos x="10" y="21"/>
                </a:cxn>
                <a:cxn ang="0">
                  <a:pos x="16" y="23"/>
                </a:cxn>
                <a:cxn ang="0">
                  <a:pos x="23" y="27"/>
                </a:cxn>
                <a:cxn ang="0">
                  <a:pos x="23" y="35"/>
                </a:cxn>
                <a:cxn ang="0">
                  <a:pos x="31" y="40"/>
                </a:cxn>
                <a:cxn ang="0">
                  <a:pos x="40" y="41"/>
                </a:cxn>
                <a:cxn ang="0">
                  <a:pos x="45" y="38"/>
                </a:cxn>
                <a:cxn ang="0">
                  <a:pos x="53" y="36"/>
                </a:cxn>
                <a:cxn ang="0">
                  <a:pos x="54" y="31"/>
                </a:cxn>
                <a:cxn ang="0">
                  <a:pos x="60" y="25"/>
                </a:cxn>
                <a:cxn ang="0">
                  <a:pos x="64" y="22"/>
                </a:cxn>
                <a:cxn ang="0">
                  <a:pos x="65" y="18"/>
                </a:cxn>
                <a:cxn ang="0">
                  <a:pos x="66" y="14"/>
                </a:cxn>
                <a:cxn ang="0">
                  <a:pos x="60" y="11"/>
                </a:cxn>
                <a:cxn ang="0">
                  <a:pos x="49" y="5"/>
                </a:cxn>
                <a:cxn ang="0">
                  <a:pos x="43" y="2"/>
                </a:cxn>
                <a:cxn ang="0">
                  <a:pos x="29" y="2"/>
                </a:cxn>
                <a:cxn ang="0">
                  <a:pos x="12" y="2"/>
                </a:cxn>
                <a:cxn ang="0">
                  <a:pos x="3" y="5"/>
                </a:cxn>
                <a:cxn ang="0">
                  <a:pos x="2" y="17"/>
                </a:cxn>
                <a:cxn ang="0">
                  <a:pos x="3" y="20"/>
                </a:cxn>
                <a:cxn ang="0">
                  <a:pos x="10" y="21"/>
                </a:cxn>
              </a:cxnLst>
              <a:rect l="0" t="0" r="r" b="b"/>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Freeform 86"/>
            <p:cNvSpPr>
              <a:spLocks/>
            </p:cNvSpPr>
            <p:nvPr/>
          </p:nvSpPr>
          <p:spPr bwMode="auto">
            <a:xfrm>
              <a:off x="4495800" y="2132013"/>
              <a:ext cx="96838" cy="55563"/>
            </a:xfrm>
            <a:custGeom>
              <a:avLst/>
              <a:gdLst/>
              <a:ahLst/>
              <a:cxnLst>
                <a:cxn ang="0">
                  <a:pos x="46" y="12"/>
                </a:cxn>
                <a:cxn ang="0">
                  <a:pos x="40" y="9"/>
                </a:cxn>
                <a:cxn ang="0">
                  <a:pos x="40" y="4"/>
                </a:cxn>
                <a:cxn ang="0">
                  <a:pos x="33" y="1"/>
                </a:cxn>
                <a:cxn ang="0">
                  <a:pos x="26" y="2"/>
                </a:cxn>
                <a:cxn ang="0">
                  <a:pos x="16" y="2"/>
                </a:cxn>
                <a:cxn ang="0">
                  <a:pos x="15" y="4"/>
                </a:cxn>
                <a:cxn ang="0">
                  <a:pos x="9" y="8"/>
                </a:cxn>
                <a:cxn ang="0">
                  <a:pos x="2" y="17"/>
                </a:cxn>
                <a:cxn ang="0">
                  <a:pos x="3" y="21"/>
                </a:cxn>
                <a:cxn ang="0">
                  <a:pos x="8" y="22"/>
                </a:cxn>
                <a:cxn ang="0">
                  <a:pos x="10" y="27"/>
                </a:cxn>
                <a:cxn ang="0">
                  <a:pos x="10" y="27"/>
                </a:cxn>
                <a:cxn ang="0">
                  <a:pos x="20" y="27"/>
                </a:cxn>
                <a:cxn ang="0">
                  <a:pos x="25" y="19"/>
                </a:cxn>
                <a:cxn ang="0">
                  <a:pos x="32" y="26"/>
                </a:cxn>
                <a:cxn ang="0">
                  <a:pos x="35" y="22"/>
                </a:cxn>
                <a:cxn ang="0">
                  <a:pos x="39" y="20"/>
                </a:cxn>
                <a:cxn ang="0">
                  <a:pos x="44" y="19"/>
                </a:cxn>
                <a:cxn ang="0">
                  <a:pos x="47" y="17"/>
                </a:cxn>
                <a:cxn ang="0">
                  <a:pos x="49" y="15"/>
                </a:cxn>
                <a:cxn ang="0">
                  <a:pos x="51" y="12"/>
                </a:cxn>
                <a:cxn ang="0">
                  <a:pos x="46" y="12"/>
                </a:cxn>
              </a:cxnLst>
              <a:rect l="0" t="0" r="r" b="b"/>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Freeform 87"/>
            <p:cNvSpPr>
              <a:spLocks/>
            </p:cNvSpPr>
            <p:nvPr/>
          </p:nvSpPr>
          <p:spPr bwMode="auto">
            <a:xfrm>
              <a:off x="4494213" y="1927225"/>
              <a:ext cx="192088" cy="219075"/>
            </a:xfrm>
            <a:custGeom>
              <a:avLst/>
              <a:gdLst/>
              <a:ahLst/>
              <a:cxnLst>
                <a:cxn ang="0">
                  <a:pos x="13" y="29"/>
                </a:cxn>
                <a:cxn ang="0">
                  <a:pos x="7" y="35"/>
                </a:cxn>
                <a:cxn ang="0">
                  <a:pos x="11" y="41"/>
                </a:cxn>
                <a:cxn ang="0">
                  <a:pos x="9" y="44"/>
                </a:cxn>
                <a:cxn ang="0">
                  <a:pos x="2" y="47"/>
                </a:cxn>
                <a:cxn ang="0">
                  <a:pos x="2" y="53"/>
                </a:cxn>
                <a:cxn ang="0">
                  <a:pos x="0" y="62"/>
                </a:cxn>
                <a:cxn ang="0">
                  <a:pos x="3" y="69"/>
                </a:cxn>
                <a:cxn ang="0">
                  <a:pos x="1" y="73"/>
                </a:cxn>
                <a:cxn ang="0">
                  <a:pos x="5" y="82"/>
                </a:cxn>
                <a:cxn ang="0">
                  <a:pos x="7" y="84"/>
                </a:cxn>
                <a:cxn ang="0">
                  <a:pos x="14" y="87"/>
                </a:cxn>
                <a:cxn ang="0">
                  <a:pos x="20" y="89"/>
                </a:cxn>
                <a:cxn ang="0">
                  <a:pos x="23" y="93"/>
                </a:cxn>
                <a:cxn ang="0">
                  <a:pos x="18" y="102"/>
                </a:cxn>
                <a:cxn ang="0">
                  <a:pos x="17" y="109"/>
                </a:cxn>
                <a:cxn ang="0">
                  <a:pos x="27" y="109"/>
                </a:cxn>
                <a:cxn ang="0">
                  <a:pos x="34" y="108"/>
                </a:cxn>
                <a:cxn ang="0">
                  <a:pos x="41" y="111"/>
                </a:cxn>
                <a:cxn ang="0">
                  <a:pos x="42" y="110"/>
                </a:cxn>
                <a:cxn ang="0">
                  <a:pos x="49" y="112"/>
                </a:cxn>
                <a:cxn ang="0">
                  <a:pos x="55" y="111"/>
                </a:cxn>
                <a:cxn ang="0">
                  <a:pos x="62" y="110"/>
                </a:cxn>
                <a:cxn ang="0">
                  <a:pos x="73" y="108"/>
                </a:cxn>
                <a:cxn ang="0">
                  <a:pos x="78" y="105"/>
                </a:cxn>
                <a:cxn ang="0">
                  <a:pos x="82" y="98"/>
                </a:cxn>
                <a:cxn ang="0">
                  <a:pos x="89" y="93"/>
                </a:cxn>
                <a:cxn ang="0">
                  <a:pos x="77" y="84"/>
                </a:cxn>
                <a:cxn ang="0">
                  <a:pos x="73" y="74"/>
                </a:cxn>
                <a:cxn ang="0">
                  <a:pos x="72" y="68"/>
                </a:cxn>
                <a:cxn ang="0">
                  <a:pos x="84" y="64"/>
                </a:cxn>
                <a:cxn ang="0">
                  <a:pos x="93" y="60"/>
                </a:cxn>
                <a:cxn ang="0">
                  <a:pos x="99" y="59"/>
                </a:cxn>
                <a:cxn ang="0">
                  <a:pos x="100" y="53"/>
                </a:cxn>
                <a:cxn ang="0">
                  <a:pos x="97" y="44"/>
                </a:cxn>
                <a:cxn ang="0">
                  <a:pos x="95" y="38"/>
                </a:cxn>
                <a:cxn ang="0">
                  <a:pos x="93" y="33"/>
                </a:cxn>
                <a:cxn ang="0">
                  <a:pos x="92" y="28"/>
                </a:cxn>
                <a:cxn ang="0">
                  <a:pos x="92" y="16"/>
                </a:cxn>
                <a:cxn ang="0">
                  <a:pos x="92" y="15"/>
                </a:cxn>
                <a:cxn ang="0">
                  <a:pos x="91" y="14"/>
                </a:cxn>
                <a:cxn ang="0">
                  <a:pos x="85" y="10"/>
                </a:cxn>
                <a:cxn ang="0">
                  <a:pos x="86" y="3"/>
                </a:cxn>
                <a:cxn ang="0">
                  <a:pos x="76" y="6"/>
                </a:cxn>
                <a:cxn ang="0">
                  <a:pos x="63" y="13"/>
                </a:cxn>
                <a:cxn ang="0">
                  <a:pos x="57" y="9"/>
                </a:cxn>
                <a:cxn ang="0">
                  <a:pos x="53" y="7"/>
                </a:cxn>
                <a:cxn ang="0">
                  <a:pos x="45" y="3"/>
                </a:cxn>
                <a:cxn ang="0">
                  <a:pos x="44" y="0"/>
                </a:cxn>
                <a:cxn ang="0">
                  <a:pos x="40" y="1"/>
                </a:cxn>
                <a:cxn ang="0">
                  <a:pos x="30" y="0"/>
                </a:cxn>
                <a:cxn ang="0">
                  <a:pos x="32" y="5"/>
                </a:cxn>
                <a:cxn ang="0">
                  <a:pos x="35" y="15"/>
                </a:cxn>
                <a:cxn ang="0">
                  <a:pos x="30" y="19"/>
                </a:cxn>
                <a:cxn ang="0">
                  <a:pos x="22" y="18"/>
                </a:cxn>
                <a:cxn ang="0">
                  <a:pos x="13" y="19"/>
                </a:cxn>
                <a:cxn ang="0">
                  <a:pos x="13" y="22"/>
                </a:cxn>
                <a:cxn ang="0">
                  <a:pos x="13" y="29"/>
                </a:cxn>
              </a:cxnLst>
              <a:rect l="0" t="0" r="r" b="b"/>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Freeform 88"/>
            <p:cNvSpPr>
              <a:spLocks/>
            </p:cNvSpPr>
            <p:nvPr/>
          </p:nvSpPr>
          <p:spPr bwMode="auto">
            <a:xfrm>
              <a:off x="4808538" y="1404938"/>
              <a:ext cx="225425" cy="360363"/>
            </a:xfrm>
            <a:custGeom>
              <a:avLst/>
              <a:gdLst/>
              <a:ahLst/>
              <a:cxnLst>
                <a:cxn ang="0">
                  <a:pos x="100" y="158"/>
                </a:cxn>
                <a:cxn ang="0">
                  <a:pos x="117" y="142"/>
                </a:cxn>
                <a:cxn ang="0">
                  <a:pos x="114" y="133"/>
                </a:cxn>
                <a:cxn ang="0">
                  <a:pos x="100" y="122"/>
                </a:cxn>
                <a:cxn ang="0">
                  <a:pos x="107" y="116"/>
                </a:cxn>
                <a:cxn ang="0">
                  <a:pos x="101" y="110"/>
                </a:cxn>
                <a:cxn ang="0">
                  <a:pos x="102" y="104"/>
                </a:cxn>
                <a:cxn ang="0">
                  <a:pos x="97" y="101"/>
                </a:cxn>
                <a:cxn ang="0">
                  <a:pos x="99" y="97"/>
                </a:cxn>
                <a:cxn ang="0">
                  <a:pos x="98" y="89"/>
                </a:cxn>
                <a:cxn ang="0">
                  <a:pos x="101" y="82"/>
                </a:cxn>
                <a:cxn ang="0">
                  <a:pos x="91" y="65"/>
                </a:cxn>
                <a:cxn ang="0">
                  <a:pos x="94" y="58"/>
                </a:cxn>
                <a:cxn ang="0">
                  <a:pos x="101" y="50"/>
                </a:cxn>
                <a:cxn ang="0">
                  <a:pos x="93" y="42"/>
                </a:cxn>
                <a:cxn ang="0">
                  <a:pos x="86" y="38"/>
                </a:cxn>
                <a:cxn ang="0">
                  <a:pos x="84" y="31"/>
                </a:cxn>
                <a:cxn ang="0">
                  <a:pos x="86" y="25"/>
                </a:cxn>
                <a:cxn ang="0">
                  <a:pos x="90" y="22"/>
                </a:cxn>
                <a:cxn ang="0">
                  <a:pos x="93" y="18"/>
                </a:cxn>
                <a:cxn ang="0">
                  <a:pos x="93" y="11"/>
                </a:cxn>
                <a:cxn ang="0">
                  <a:pos x="81" y="3"/>
                </a:cxn>
                <a:cxn ang="0">
                  <a:pos x="72" y="3"/>
                </a:cxn>
                <a:cxn ang="0">
                  <a:pos x="61" y="6"/>
                </a:cxn>
                <a:cxn ang="0">
                  <a:pos x="54" y="14"/>
                </a:cxn>
                <a:cxn ang="0">
                  <a:pos x="52" y="23"/>
                </a:cxn>
                <a:cxn ang="0">
                  <a:pos x="47" y="30"/>
                </a:cxn>
                <a:cxn ang="0">
                  <a:pos x="40" y="28"/>
                </a:cxn>
                <a:cxn ang="0">
                  <a:pos x="32" y="28"/>
                </a:cxn>
                <a:cxn ang="0">
                  <a:pos x="19" y="27"/>
                </a:cxn>
                <a:cxn ang="0">
                  <a:pos x="7" y="18"/>
                </a:cxn>
                <a:cxn ang="0">
                  <a:pos x="0" y="23"/>
                </a:cxn>
                <a:cxn ang="0">
                  <a:pos x="12" y="32"/>
                </a:cxn>
                <a:cxn ang="0">
                  <a:pos x="28" y="42"/>
                </a:cxn>
                <a:cxn ang="0">
                  <a:pos x="29" y="53"/>
                </a:cxn>
                <a:cxn ang="0">
                  <a:pos x="31" y="63"/>
                </a:cxn>
                <a:cxn ang="0">
                  <a:pos x="31" y="73"/>
                </a:cxn>
                <a:cxn ang="0">
                  <a:pos x="33" y="78"/>
                </a:cxn>
                <a:cxn ang="0">
                  <a:pos x="34" y="84"/>
                </a:cxn>
                <a:cxn ang="0">
                  <a:pos x="44" y="88"/>
                </a:cxn>
                <a:cxn ang="0">
                  <a:pos x="48" y="96"/>
                </a:cxn>
                <a:cxn ang="0">
                  <a:pos x="46" y="100"/>
                </a:cxn>
                <a:cxn ang="0">
                  <a:pos x="39" y="105"/>
                </a:cxn>
                <a:cxn ang="0">
                  <a:pos x="28" y="117"/>
                </a:cxn>
                <a:cxn ang="0">
                  <a:pos x="21" y="122"/>
                </a:cxn>
                <a:cxn ang="0">
                  <a:pos x="15" y="128"/>
                </a:cxn>
                <a:cxn ang="0">
                  <a:pos x="7" y="132"/>
                </a:cxn>
                <a:cxn ang="0">
                  <a:pos x="2" y="139"/>
                </a:cxn>
                <a:cxn ang="0">
                  <a:pos x="3" y="146"/>
                </a:cxn>
                <a:cxn ang="0">
                  <a:pos x="4" y="153"/>
                </a:cxn>
                <a:cxn ang="0">
                  <a:pos x="6" y="166"/>
                </a:cxn>
                <a:cxn ang="0">
                  <a:pos x="3" y="178"/>
                </a:cxn>
                <a:cxn ang="0">
                  <a:pos x="13" y="182"/>
                </a:cxn>
                <a:cxn ang="0">
                  <a:pos x="20" y="186"/>
                </a:cxn>
                <a:cxn ang="0">
                  <a:pos x="33" y="188"/>
                </a:cxn>
                <a:cxn ang="0">
                  <a:pos x="68" y="180"/>
                </a:cxn>
                <a:cxn ang="0">
                  <a:pos x="78" y="179"/>
                </a:cxn>
                <a:cxn ang="0">
                  <a:pos x="83" y="172"/>
                </a:cxn>
                <a:cxn ang="0">
                  <a:pos x="100" y="158"/>
                </a:cxn>
              </a:cxnLst>
              <a:rect l="0" t="0" r="r" b="b"/>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Freeform 89"/>
            <p:cNvSpPr>
              <a:spLocks/>
            </p:cNvSpPr>
            <p:nvPr/>
          </p:nvSpPr>
          <p:spPr bwMode="auto">
            <a:xfrm>
              <a:off x="5097463" y="2533650"/>
              <a:ext cx="455613" cy="363538"/>
            </a:xfrm>
            <a:custGeom>
              <a:avLst/>
              <a:gdLst/>
              <a:ahLst/>
              <a:cxnLst>
                <a:cxn ang="0">
                  <a:pos x="142" y="40"/>
                </a:cxn>
                <a:cxn ang="0">
                  <a:pos x="122" y="38"/>
                </a:cxn>
                <a:cxn ang="0">
                  <a:pos x="109" y="33"/>
                </a:cxn>
                <a:cxn ang="0">
                  <a:pos x="82" y="13"/>
                </a:cxn>
                <a:cxn ang="0">
                  <a:pos x="59" y="0"/>
                </a:cxn>
                <a:cxn ang="0">
                  <a:pos x="50" y="0"/>
                </a:cxn>
                <a:cxn ang="0">
                  <a:pos x="38" y="4"/>
                </a:cxn>
                <a:cxn ang="0">
                  <a:pos x="27" y="11"/>
                </a:cxn>
                <a:cxn ang="0">
                  <a:pos x="36" y="21"/>
                </a:cxn>
                <a:cxn ang="0">
                  <a:pos x="29" y="26"/>
                </a:cxn>
                <a:cxn ang="0">
                  <a:pos x="22" y="29"/>
                </a:cxn>
                <a:cxn ang="0">
                  <a:pos x="13" y="36"/>
                </a:cxn>
                <a:cxn ang="0">
                  <a:pos x="2" y="31"/>
                </a:cxn>
                <a:cxn ang="0">
                  <a:pos x="1" y="34"/>
                </a:cxn>
                <a:cxn ang="0">
                  <a:pos x="0" y="37"/>
                </a:cxn>
                <a:cxn ang="0">
                  <a:pos x="2" y="50"/>
                </a:cxn>
                <a:cxn ang="0">
                  <a:pos x="11" y="61"/>
                </a:cxn>
                <a:cxn ang="0">
                  <a:pos x="28" y="87"/>
                </a:cxn>
                <a:cxn ang="0">
                  <a:pos x="36" y="99"/>
                </a:cxn>
                <a:cxn ang="0">
                  <a:pos x="47" y="112"/>
                </a:cxn>
                <a:cxn ang="0">
                  <a:pos x="49" y="124"/>
                </a:cxn>
                <a:cxn ang="0">
                  <a:pos x="59" y="143"/>
                </a:cxn>
                <a:cxn ang="0">
                  <a:pos x="72" y="158"/>
                </a:cxn>
                <a:cxn ang="0">
                  <a:pos x="82" y="175"/>
                </a:cxn>
                <a:cxn ang="0">
                  <a:pos x="86" y="184"/>
                </a:cxn>
                <a:cxn ang="0">
                  <a:pos x="89" y="190"/>
                </a:cxn>
                <a:cxn ang="0">
                  <a:pos x="95" y="188"/>
                </a:cxn>
                <a:cxn ang="0">
                  <a:pos x="94" y="181"/>
                </a:cxn>
                <a:cxn ang="0">
                  <a:pos x="99" y="177"/>
                </a:cxn>
                <a:cxn ang="0">
                  <a:pos x="107" y="179"/>
                </a:cxn>
                <a:cxn ang="0">
                  <a:pos x="121" y="180"/>
                </a:cxn>
                <a:cxn ang="0">
                  <a:pos x="137" y="182"/>
                </a:cxn>
                <a:cxn ang="0">
                  <a:pos x="145" y="179"/>
                </a:cxn>
                <a:cxn ang="0">
                  <a:pos x="162" y="164"/>
                </a:cxn>
                <a:cxn ang="0">
                  <a:pos x="184" y="163"/>
                </a:cxn>
                <a:cxn ang="0">
                  <a:pos x="230" y="148"/>
                </a:cxn>
                <a:cxn ang="0">
                  <a:pos x="238" y="125"/>
                </a:cxn>
                <a:cxn ang="0">
                  <a:pos x="232" y="117"/>
                </a:cxn>
                <a:cxn ang="0">
                  <a:pos x="203" y="113"/>
                </a:cxn>
                <a:cxn ang="0">
                  <a:pos x="195" y="101"/>
                </a:cxn>
                <a:cxn ang="0">
                  <a:pos x="190" y="94"/>
                </a:cxn>
                <a:cxn ang="0">
                  <a:pos x="181" y="88"/>
                </a:cxn>
                <a:cxn ang="0">
                  <a:pos x="175" y="76"/>
                </a:cxn>
                <a:cxn ang="0">
                  <a:pos x="170" y="63"/>
                </a:cxn>
                <a:cxn ang="0">
                  <a:pos x="158" y="50"/>
                </a:cxn>
                <a:cxn ang="0">
                  <a:pos x="157" y="45"/>
                </a:cxn>
                <a:cxn ang="0">
                  <a:pos x="148" y="45"/>
                </a:cxn>
                <a:cxn ang="0">
                  <a:pos x="142" y="40"/>
                </a:cxn>
              </a:cxnLst>
              <a:rect l="0" t="0" r="r" b="b"/>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Freeform 90"/>
            <p:cNvSpPr>
              <a:spLocks/>
            </p:cNvSpPr>
            <p:nvPr/>
          </p:nvSpPr>
          <p:spPr bwMode="auto">
            <a:xfrm>
              <a:off x="5470525" y="2700338"/>
              <a:ext cx="174625" cy="192088"/>
            </a:xfrm>
            <a:custGeom>
              <a:avLst/>
              <a:gdLst/>
              <a:ahLst/>
              <a:cxnLst>
                <a:cxn ang="0">
                  <a:pos x="45" y="3"/>
                </a:cxn>
                <a:cxn ang="0">
                  <a:pos x="45" y="11"/>
                </a:cxn>
                <a:cxn ang="0">
                  <a:pos x="38" y="20"/>
                </a:cxn>
                <a:cxn ang="0">
                  <a:pos x="35" y="30"/>
                </a:cxn>
                <a:cxn ang="0">
                  <a:pos x="37" y="30"/>
                </a:cxn>
                <a:cxn ang="0">
                  <a:pos x="43" y="38"/>
                </a:cxn>
                <a:cxn ang="0">
                  <a:pos x="35" y="61"/>
                </a:cxn>
                <a:cxn ang="0">
                  <a:pos x="0" y="73"/>
                </a:cxn>
                <a:cxn ang="0">
                  <a:pos x="14" y="101"/>
                </a:cxn>
                <a:cxn ang="0">
                  <a:pos x="17" y="100"/>
                </a:cxn>
                <a:cxn ang="0">
                  <a:pos x="35" y="97"/>
                </a:cxn>
                <a:cxn ang="0">
                  <a:pos x="40" y="88"/>
                </a:cxn>
                <a:cxn ang="0">
                  <a:pos x="52" y="86"/>
                </a:cxn>
                <a:cxn ang="0">
                  <a:pos x="59" y="76"/>
                </a:cxn>
                <a:cxn ang="0">
                  <a:pos x="67" y="72"/>
                </a:cxn>
                <a:cxn ang="0">
                  <a:pos x="70" y="57"/>
                </a:cxn>
                <a:cxn ang="0">
                  <a:pos x="80" y="51"/>
                </a:cxn>
                <a:cxn ang="0">
                  <a:pos x="89" y="37"/>
                </a:cxn>
                <a:cxn ang="0">
                  <a:pos x="88" y="31"/>
                </a:cxn>
                <a:cxn ang="0">
                  <a:pos x="79" y="19"/>
                </a:cxn>
                <a:cxn ang="0">
                  <a:pos x="60" y="12"/>
                </a:cxn>
                <a:cxn ang="0">
                  <a:pos x="54" y="0"/>
                </a:cxn>
                <a:cxn ang="0">
                  <a:pos x="50" y="3"/>
                </a:cxn>
                <a:cxn ang="0">
                  <a:pos x="45" y="3"/>
                </a:cxn>
              </a:cxnLst>
              <a:rect l="0" t="0" r="r" b="b"/>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Freeform 91"/>
            <p:cNvSpPr>
              <a:spLocks/>
            </p:cNvSpPr>
            <p:nvPr/>
          </p:nvSpPr>
          <p:spPr bwMode="auto">
            <a:xfrm>
              <a:off x="5443538" y="2676525"/>
              <a:ext cx="25400" cy="38100"/>
            </a:xfrm>
            <a:custGeom>
              <a:avLst/>
              <a:gdLst/>
              <a:ahLst/>
              <a:cxnLst>
                <a:cxn ang="0">
                  <a:pos x="9" y="19"/>
                </a:cxn>
                <a:cxn ang="0">
                  <a:pos x="10" y="16"/>
                </a:cxn>
                <a:cxn ang="0">
                  <a:pos x="8" y="2"/>
                </a:cxn>
                <a:cxn ang="0">
                  <a:pos x="1" y="13"/>
                </a:cxn>
                <a:cxn ang="0">
                  <a:pos x="0" y="13"/>
                </a:cxn>
                <a:cxn ang="0">
                  <a:pos x="9" y="19"/>
                </a:cxn>
              </a:cxnLst>
              <a:rect l="0" t="0" r="r" b="b"/>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Freeform 92"/>
            <p:cNvSpPr>
              <a:spLocks/>
            </p:cNvSpPr>
            <p:nvPr/>
          </p:nvSpPr>
          <p:spPr bwMode="auto">
            <a:xfrm>
              <a:off x="5470525" y="2673350"/>
              <a:ext cx="103188" cy="84138"/>
            </a:xfrm>
            <a:custGeom>
              <a:avLst/>
              <a:gdLst/>
              <a:ahLst/>
              <a:cxnLst>
                <a:cxn ang="0">
                  <a:pos x="8" y="40"/>
                </a:cxn>
                <a:cxn ang="0">
                  <a:pos x="35" y="44"/>
                </a:cxn>
                <a:cxn ang="0">
                  <a:pos x="38" y="34"/>
                </a:cxn>
                <a:cxn ang="0">
                  <a:pos x="45" y="25"/>
                </a:cxn>
                <a:cxn ang="0">
                  <a:pos x="45" y="17"/>
                </a:cxn>
                <a:cxn ang="0">
                  <a:pos x="50" y="17"/>
                </a:cxn>
                <a:cxn ang="0">
                  <a:pos x="54" y="14"/>
                </a:cxn>
                <a:cxn ang="0">
                  <a:pos x="51" y="0"/>
                </a:cxn>
                <a:cxn ang="0">
                  <a:pos x="37" y="16"/>
                </a:cxn>
                <a:cxn ang="0">
                  <a:pos x="16" y="26"/>
                </a:cxn>
                <a:cxn ang="0">
                  <a:pos x="2" y="29"/>
                </a:cxn>
                <a:cxn ang="0">
                  <a:pos x="0" y="28"/>
                </a:cxn>
                <a:cxn ang="0">
                  <a:pos x="8" y="40"/>
                </a:cxn>
              </a:cxnLst>
              <a:rect l="0" t="0" r="r" b="b"/>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Freeform 93"/>
            <p:cNvSpPr>
              <a:spLocks noEditPoints="1"/>
            </p:cNvSpPr>
            <p:nvPr/>
          </p:nvSpPr>
          <p:spPr bwMode="auto">
            <a:xfrm>
              <a:off x="6489700" y="3114675"/>
              <a:ext cx="419100" cy="130175"/>
            </a:xfrm>
            <a:custGeom>
              <a:avLst/>
              <a:gdLst/>
              <a:ahLst/>
              <a:cxnLst>
                <a:cxn ang="0">
                  <a:pos x="39" y="24"/>
                </a:cxn>
                <a:cxn ang="0">
                  <a:pos x="31" y="12"/>
                </a:cxn>
                <a:cxn ang="0">
                  <a:pos x="25" y="7"/>
                </a:cxn>
                <a:cxn ang="0">
                  <a:pos x="24" y="5"/>
                </a:cxn>
                <a:cxn ang="0">
                  <a:pos x="21" y="10"/>
                </a:cxn>
                <a:cxn ang="0">
                  <a:pos x="12" y="9"/>
                </a:cxn>
                <a:cxn ang="0">
                  <a:pos x="6" y="2"/>
                </a:cxn>
                <a:cxn ang="0">
                  <a:pos x="0" y="1"/>
                </a:cxn>
                <a:cxn ang="0">
                  <a:pos x="3" y="19"/>
                </a:cxn>
                <a:cxn ang="0">
                  <a:pos x="14" y="40"/>
                </a:cxn>
                <a:cxn ang="0">
                  <a:pos x="25" y="51"/>
                </a:cxn>
                <a:cxn ang="0">
                  <a:pos x="47" y="62"/>
                </a:cxn>
                <a:cxn ang="0">
                  <a:pos x="39" y="46"/>
                </a:cxn>
                <a:cxn ang="0">
                  <a:pos x="39" y="24"/>
                </a:cxn>
                <a:cxn ang="0">
                  <a:pos x="210" y="11"/>
                </a:cxn>
                <a:cxn ang="0">
                  <a:pos x="200" y="9"/>
                </a:cxn>
                <a:cxn ang="0">
                  <a:pos x="189" y="0"/>
                </a:cxn>
                <a:cxn ang="0">
                  <a:pos x="180" y="11"/>
                </a:cxn>
                <a:cxn ang="0">
                  <a:pos x="174" y="19"/>
                </a:cxn>
                <a:cxn ang="0">
                  <a:pos x="172" y="22"/>
                </a:cxn>
                <a:cxn ang="0">
                  <a:pos x="172" y="29"/>
                </a:cxn>
                <a:cxn ang="0">
                  <a:pos x="165" y="31"/>
                </a:cxn>
                <a:cxn ang="0">
                  <a:pos x="159" y="23"/>
                </a:cxn>
                <a:cxn ang="0">
                  <a:pos x="158" y="23"/>
                </a:cxn>
                <a:cxn ang="0">
                  <a:pos x="148" y="39"/>
                </a:cxn>
                <a:cxn ang="0">
                  <a:pos x="132" y="44"/>
                </a:cxn>
                <a:cxn ang="0">
                  <a:pos x="125" y="58"/>
                </a:cxn>
                <a:cxn ang="0">
                  <a:pos x="108" y="54"/>
                </a:cxn>
                <a:cxn ang="0">
                  <a:pos x="111" y="61"/>
                </a:cxn>
                <a:cxn ang="0">
                  <a:pos x="121" y="66"/>
                </a:cxn>
                <a:cxn ang="0">
                  <a:pos x="135" y="65"/>
                </a:cxn>
                <a:cxn ang="0">
                  <a:pos x="147" y="60"/>
                </a:cxn>
                <a:cxn ang="0">
                  <a:pos x="157" y="62"/>
                </a:cxn>
                <a:cxn ang="0">
                  <a:pos x="167" y="55"/>
                </a:cxn>
                <a:cxn ang="0">
                  <a:pos x="171" y="45"/>
                </a:cxn>
                <a:cxn ang="0">
                  <a:pos x="177" y="35"/>
                </a:cxn>
                <a:cxn ang="0">
                  <a:pos x="195" y="27"/>
                </a:cxn>
                <a:cxn ang="0">
                  <a:pos x="200" y="29"/>
                </a:cxn>
                <a:cxn ang="0">
                  <a:pos x="207" y="22"/>
                </a:cxn>
                <a:cxn ang="0">
                  <a:pos x="217" y="18"/>
                </a:cxn>
                <a:cxn ang="0">
                  <a:pos x="210" y="11"/>
                </a:cxn>
              </a:cxnLst>
              <a:rect l="0" t="0" r="r" b="b"/>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Freeform 94"/>
            <p:cNvSpPr>
              <a:spLocks/>
            </p:cNvSpPr>
            <p:nvPr/>
          </p:nvSpPr>
          <p:spPr bwMode="auto">
            <a:xfrm>
              <a:off x="6792913" y="3155950"/>
              <a:ext cx="28575" cy="17463"/>
            </a:xfrm>
            <a:custGeom>
              <a:avLst/>
              <a:gdLst/>
              <a:ahLst/>
              <a:cxnLst>
                <a:cxn ang="0">
                  <a:pos x="6" y="9"/>
                </a:cxn>
                <a:cxn ang="0">
                  <a:pos x="13" y="7"/>
                </a:cxn>
                <a:cxn ang="0">
                  <a:pos x="13" y="0"/>
                </a:cxn>
                <a:cxn ang="0">
                  <a:pos x="7" y="3"/>
                </a:cxn>
                <a:cxn ang="0">
                  <a:pos x="0" y="1"/>
                </a:cxn>
                <a:cxn ang="0">
                  <a:pos x="6" y="9"/>
                </a:cxn>
              </a:cxnLst>
              <a:rect l="0" t="0" r="r" b="b"/>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Freeform 95"/>
            <p:cNvSpPr>
              <a:spLocks/>
            </p:cNvSpPr>
            <p:nvPr/>
          </p:nvSpPr>
          <p:spPr bwMode="auto">
            <a:xfrm>
              <a:off x="5187950" y="2401888"/>
              <a:ext cx="209550" cy="206375"/>
            </a:xfrm>
            <a:custGeom>
              <a:avLst/>
              <a:gdLst/>
              <a:ahLst/>
              <a:cxnLst>
                <a:cxn ang="0">
                  <a:pos x="93" y="98"/>
                </a:cxn>
                <a:cxn ang="0">
                  <a:pos x="98" y="94"/>
                </a:cxn>
                <a:cxn ang="0">
                  <a:pos x="106" y="98"/>
                </a:cxn>
                <a:cxn ang="0">
                  <a:pos x="110" y="95"/>
                </a:cxn>
                <a:cxn ang="0">
                  <a:pos x="104" y="87"/>
                </a:cxn>
                <a:cxn ang="0">
                  <a:pos x="100" y="79"/>
                </a:cxn>
                <a:cxn ang="0">
                  <a:pos x="101" y="71"/>
                </a:cxn>
                <a:cxn ang="0">
                  <a:pos x="96" y="65"/>
                </a:cxn>
                <a:cxn ang="0">
                  <a:pos x="83" y="56"/>
                </a:cxn>
                <a:cxn ang="0">
                  <a:pos x="78" y="50"/>
                </a:cxn>
                <a:cxn ang="0">
                  <a:pos x="76" y="40"/>
                </a:cxn>
                <a:cxn ang="0">
                  <a:pos x="81" y="31"/>
                </a:cxn>
                <a:cxn ang="0">
                  <a:pos x="82" y="24"/>
                </a:cxn>
                <a:cxn ang="0">
                  <a:pos x="78" y="20"/>
                </a:cxn>
                <a:cxn ang="0">
                  <a:pos x="72" y="14"/>
                </a:cxn>
                <a:cxn ang="0">
                  <a:pos x="68" y="5"/>
                </a:cxn>
                <a:cxn ang="0">
                  <a:pos x="56" y="3"/>
                </a:cxn>
                <a:cxn ang="0">
                  <a:pos x="46" y="1"/>
                </a:cxn>
                <a:cxn ang="0">
                  <a:pos x="41" y="5"/>
                </a:cxn>
                <a:cxn ang="0">
                  <a:pos x="41" y="5"/>
                </a:cxn>
                <a:cxn ang="0">
                  <a:pos x="34" y="10"/>
                </a:cxn>
                <a:cxn ang="0">
                  <a:pos x="27" y="15"/>
                </a:cxn>
                <a:cxn ang="0">
                  <a:pos x="28" y="24"/>
                </a:cxn>
                <a:cxn ang="0">
                  <a:pos x="27" y="33"/>
                </a:cxn>
                <a:cxn ang="0">
                  <a:pos x="24" y="40"/>
                </a:cxn>
                <a:cxn ang="0">
                  <a:pos x="0" y="53"/>
                </a:cxn>
                <a:cxn ang="0">
                  <a:pos x="1" y="58"/>
                </a:cxn>
                <a:cxn ang="0">
                  <a:pos x="4" y="69"/>
                </a:cxn>
                <a:cxn ang="0">
                  <a:pos x="12" y="69"/>
                </a:cxn>
                <a:cxn ang="0">
                  <a:pos x="35" y="82"/>
                </a:cxn>
                <a:cxn ang="0">
                  <a:pos x="62" y="102"/>
                </a:cxn>
                <a:cxn ang="0">
                  <a:pos x="75" y="107"/>
                </a:cxn>
                <a:cxn ang="0">
                  <a:pos x="88" y="108"/>
                </a:cxn>
                <a:cxn ang="0">
                  <a:pos x="93" y="98"/>
                </a:cxn>
              </a:cxnLst>
              <a:rect l="0" t="0" r="r" b="b"/>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Freeform 96"/>
            <p:cNvSpPr>
              <a:spLocks/>
            </p:cNvSpPr>
            <p:nvPr/>
          </p:nvSpPr>
          <p:spPr bwMode="auto">
            <a:xfrm>
              <a:off x="5356225" y="2581275"/>
              <a:ext cx="41275" cy="38100"/>
            </a:xfrm>
            <a:custGeom>
              <a:avLst/>
              <a:gdLst/>
              <a:ahLst/>
              <a:cxnLst>
                <a:cxn ang="0">
                  <a:pos x="7" y="15"/>
                </a:cxn>
                <a:cxn ang="0">
                  <a:pos x="13" y="20"/>
                </a:cxn>
                <a:cxn ang="0">
                  <a:pos x="22" y="20"/>
                </a:cxn>
                <a:cxn ang="0">
                  <a:pos x="17" y="6"/>
                </a:cxn>
                <a:cxn ang="0">
                  <a:pos x="18" y="4"/>
                </a:cxn>
                <a:cxn ang="0">
                  <a:pos x="10" y="0"/>
                </a:cxn>
                <a:cxn ang="0">
                  <a:pos x="5" y="4"/>
                </a:cxn>
                <a:cxn ang="0">
                  <a:pos x="0" y="14"/>
                </a:cxn>
                <a:cxn ang="0">
                  <a:pos x="7" y="15"/>
                </a:cxn>
              </a:cxnLst>
              <a:rect l="0" t="0" r="r" b="b"/>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Freeform 97"/>
            <p:cNvSpPr>
              <a:spLocks noEditPoints="1"/>
            </p:cNvSpPr>
            <p:nvPr/>
          </p:nvSpPr>
          <p:spPr bwMode="auto">
            <a:xfrm>
              <a:off x="4256088" y="2038350"/>
              <a:ext cx="315913" cy="261938"/>
            </a:xfrm>
            <a:custGeom>
              <a:avLst/>
              <a:gdLst/>
              <a:ahLst/>
              <a:cxnLst>
                <a:cxn ang="0">
                  <a:pos x="144" y="31"/>
                </a:cxn>
                <a:cxn ang="0">
                  <a:pos x="138" y="29"/>
                </a:cxn>
                <a:cxn ang="0">
                  <a:pos x="131" y="26"/>
                </a:cxn>
                <a:cxn ang="0">
                  <a:pos x="119" y="24"/>
                </a:cxn>
                <a:cxn ang="0">
                  <a:pos x="114" y="20"/>
                </a:cxn>
                <a:cxn ang="0">
                  <a:pos x="110" y="15"/>
                </a:cxn>
                <a:cxn ang="0">
                  <a:pos x="105" y="17"/>
                </a:cxn>
                <a:cxn ang="0">
                  <a:pos x="102" y="13"/>
                </a:cxn>
                <a:cxn ang="0">
                  <a:pos x="95" y="9"/>
                </a:cxn>
                <a:cxn ang="0">
                  <a:pos x="89" y="6"/>
                </a:cxn>
                <a:cxn ang="0">
                  <a:pos x="85" y="1"/>
                </a:cxn>
                <a:cxn ang="0">
                  <a:pos x="84" y="0"/>
                </a:cxn>
                <a:cxn ang="0">
                  <a:pos x="81" y="0"/>
                </a:cxn>
                <a:cxn ang="0">
                  <a:pos x="75" y="10"/>
                </a:cxn>
                <a:cxn ang="0">
                  <a:pos x="63" y="18"/>
                </a:cxn>
                <a:cxn ang="0">
                  <a:pos x="56" y="26"/>
                </a:cxn>
                <a:cxn ang="0">
                  <a:pos x="41" y="21"/>
                </a:cxn>
                <a:cxn ang="0">
                  <a:pos x="35" y="25"/>
                </a:cxn>
                <a:cxn ang="0">
                  <a:pos x="36" y="37"/>
                </a:cxn>
                <a:cxn ang="0">
                  <a:pos x="27" y="37"/>
                </a:cxn>
                <a:cxn ang="0">
                  <a:pos x="20" y="33"/>
                </a:cxn>
                <a:cxn ang="0">
                  <a:pos x="9" y="34"/>
                </a:cxn>
                <a:cxn ang="0">
                  <a:pos x="2" y="40"/>
                </a:cxn>
                <a:cxn ang="0">
                  <a:pos x="3" y="47"/>
                </a:cxn>
                <a:cxn ang="0">
                  <a:pos x="18" y="52"/>
                </a:cxn>
                <a:cxn ang="0">
                  <a:pos x="28" y="54"/>
                </a:cxn>
                <a:cxn ang="0">
                  <a:pos x="32" y="59"/>
                </a:cxn>
                <a:cxn ang="0">
                  <a:pos x="40" y="69"/>
                </a:cxn>
                <a:cxn ang="0">
                  <a:pos x="43" y="78"/>
                </a:cxn>
                <a:cxn ang="0">
                  <a:pos x="42" y="91"/>
                </a:cxn>
                <a:cxn ang="0">
                  <a:pos x="36" y="112"/>
                </a:cxn>
                <a:cxn ang="0">
                  <a:pos x="36" y="112"/>
                </a:cxn>
                <a:cxn ang="0">
                  <a:pos x="42" y="115"/>
                </a:cxn>
                <a:cxn ang="0">
                  <a:pos x="53" y="120"/>
                </a:cxn>
                <a:cxn ang="0">
                  <a:pos x="62" y="119"/>
                </a:cxn>
                <a:cxn ang="0">
                  <a:pos x="67" y="121"/>
                </a:cxn>
                <a:cxn ang="0">
                  <a:pos x="81" y="124"/>
                </a:cxn>
                <a:cxn ang="0">
                  <a:pos x="92" y="124"/>
                </a:cxn>
                <a:cxn ang="0">
                  <a:pos x="92" y="121"/>
                </a:cxn>
                <a:cxn ang="0">
                  <a:pos x="101" y="110"/>
                </a:cxn>
                <a:cxn ang="0">
                  <a:pos x="122" y="115"/>
                </a:cxn>
                <a:cxn ang="0">
                  <a:pos x="135" y="110"/>
                </a:cxn>
                <a:cxn ang="0">
                  <a:pos x="142" y="106"/>
                </a:cxn>
                <a:cxn ang="0">
                  <a:pos x="143" y="102"/>
                </a:cxn>
                <a:cxn ang="0">
                  <a:pos x="138" y="100"/>
                </a:cxn>
                <a:cxn ang="0">
                  <a:pos x="135" y="95"/>
                </a:cxn>
                <a:cxn ang="0">
                  <a:pos x="132" y="89"/>
                </a:cxn>
                <a:cxn ang="0">
                  <a:pos x="134" y="86"/>
                </a:cxn>
                <a:cxn ang="0">
                  <a:pos x="136" y="82"/>
                </a:cxn>
                <a:cxn ang="0">
                  <a:pos x="135" y="76"/>
                </a:cxn>
                <a:cxn ang="0">
                  <a:pos x="133" y="71"/>
                </a:cxn>
                <a:cxn ang="0">
                  <a:pos x="128" y="70"/>
                </a:cxn>
                <a:cxn ang="0">
                  <a:pos x="127" y="66"/>
                </a:cxn>
                <a:cxn ang="0">
                  <a:pos x="134" y="57"/>
                </a:cxn>
                <a:cxn ang="0">
                  <a:pos x="140" y="53"/>
                </a:cxn>
                <a:cxn ang="0">
                  <a:pos x="142" y="44"/>
                </a:cxn>
                <a:cxn ang="0">
                  <a:pos x="147" y="35"/>
                </a:cxn>
                <a:cxn ang="0">
                  <a:pos x="144" y="31"/>
                </a:cxn>
                <a:cxn ang="0">
                  <a:pos x="162" y="116"/>
                </a:cxn>
                <a:cxn ang="0">
                  <a:pos x="155" y="122"/>
                </a:cxn>
                <a:cxn ang="0">
                  <a:pos x="160" y="137"/>
                </a:cxn>
                <a:cxn ang="0">
                  <a:pos x="162" y="116"/>
                </a:cxn>
              </a:cxnLst>
              <a:rect l="0" t="0" r="r" b="b"/>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Freeform 98"/>
            <p:cNvSpPr>
              <a:spLocks/>
            </p:cNvSpPr>
            <p:nvPr/>
          </p:nvSpPr>
          <p:spPr bwMode="auto">
            <a:xfrm>
              <a:off x="2403475" y="2941638"/>
              <a:ext cx="50800" cy="26988"/>
            </a:xfrm>
            <a:custGeom>
              <a:avLst/>
              <a:gdLst/>
              <a:ahLst/>
              <a:cxnLst>
                <a:cxn ang="0">
                  <a:pos x="26" y="5"/>
                </a:cxn>
                <a:cxn ang="0">
                  <a:pos x="14" y="2"/>
                </a:cxn>
                <a:cxn ang="0">
                  <a:pos x="9" y="0"/>
                </a:cxn>
                <a:cxn ang="0">
                  <a:pos x="8" y="0"/>
                </a:cxn>
                <a:cxn ang="0">
                  <a:pos x="0" y="7"/>
                </a:cxn>
                <a:cxn ang="0">
                  <a:pos x="22" y="14"/>
                </a:cxn>
                <a:cxn ang="0">
                  <a:pos x="26" y="13"/>
                </a:cxn>
                <a:cxn ang="0">
                  <a:pos x="26" y="5"/>
                </a:cxn>
              </a:cxnLst>
              <a:rect l="0" t="0" r="r" b="b"/>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Freeform 99"/>
            <p:cNvSpPr>
              <a:spLocks/>
            </p:cNvSpPr>
            <p:nvPr/>
          </p:nvSpPr>
          <p:spPr bwMode="auto">
            <a:xfrm>
              <a:off x="2420938" y="2901950"/>
              <a:ext cx="131763" cy="73025"/>
            </a:xfrm>
            <a:custGeom>
              <a:avLst/>
              <a:gdLst/>
              <a:ahLst/>
              <a:cxnLst>
                <a:cxn ang="0">
                  <a:pos x="29" y="34"/>
                </a:cxn>
                <a:cxn ang="0">
                  <a:pos x="32" y="27"/>
                </a:cxn>
                <a:cxn ang="0">
                  <a:pos x="45" y="22"/>
                </a:cxn>
                <a:cxn ang="0">
                  <a:pos x="55" y="19"/>
                </a:cxn>
                <a:cxn ang="0">
                  <a:pos x="69" y="14"/>
                </a:cxn>
                <a:cxn ang="0">
                  <a:pos x="56" y="5"/>
                </a:cxn>
                <a:cxn ang="0">
                  <a:pos x="32" y="5"/>
                </a:cxn>
                <a:cxn ang="0">
                  <a:pos x="11" y="6"/>
                </a:cxn>
                <a:cxn ang="0">
                  <a:pos x="11" y="6"/>
                </a:cxn>
                <a:cxn ang="0">
                  <a:pos x="5" y="12"/>
                </a:cxn>
                <a:cxn ang="0">
                  <a:pos x="0" y="21"/>
                </a:cxn>
                <a:cxn ang="0">
                  <a:pos x="5" y="23"/>
                </a:cxn>
                <a:cxn ang="0">
                  <a:pos x="17" y="26"/>
                </a:cxn>
                <a:cxn ang="0">
                  <a:pos x="17" y="34"/>
                </a:cxn>
                <a:cxn ang="0">
                  <a:pos x="20" y="34"/>
                </a:cxn>
                <a:cxn ang="0">
                  <a:pos x="21" y="38"/>
                </a:cxn>
                <a:cxn ang="0">
                  <a:pos x="25" y="37"/>
                </a:cxn>
                <a:cxn ang="0">
                  <a:pos x="29" y="34"/>
                </a:cxn>
              </a:cxnLst>
              <a:rect l="0" t="0" r="r" b="b"/>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Freeform 100"/>
            <p:cNvSpPr>
              <a:spLocks/>
            </p:cNvSpPr>
            <p:nvPr/>
          </p:nvSpPr>
          <p:spPr bwMode="auto">
            <a:xfrm>
              <a:off x="1820863" y="2522538"/>
              <a:ext cx="657225" cy="406400"/>
            </a:xfrm>
            <a:custGeom>
              <a:avLst/>
              <a:gdLst/>
              <a:ahLst/>
              <a:cxnLst>
                <a:cxn ang="0">
                  <a:pos x="301" y="199"/>
                </a:cxn>
                <a:cxn ang="0">
                  <a:pos x="296" y="180"/>
                </a:cxn>
                <a:cxn ang="0">
                  <a:pos x="324" y="173"/>
                </a:cxn>
                <a:cxn ang="0">
                  <a:pos x="334" y="161"/>
                </a:cxn>
                <a:cxn ang="0">
                  <a:pos x="343" y="139"/>
                </a:cxn>
                <a:cxn ang="0">
                  <a:pos x="315" y="137"/>
                </a:cxn>
                <a:cxn ang="0">
                  <a:pos x="297" y="161"/>
                </a:cxn>
                <a:cxn ang="0">
                  <a:pos x="281" y="170"/>
                </a:cxn>
                <a:cxn ang="0">
                  <a:pos x="242" y="169"/>
                </a:cxn>
                <a:cxn ang="0">
                  <a:pos x="224" y="143"/>
                </a:cxn>
                <a:cxn ang="0">
                  <a:pos x="223" y="90"/>
                </a:cxn>
                <a:cxn ang="0">
                  <a:pos x="219" y="83"/>
                </a:cxn>
                <a:cxn ang="0">
                  <a:pos x="200" y="71"/>
                </a:cxn>
                <a:cxn ang="0">
                  <a:pos x="187" y="47"/>
                </a:cxn>
                <a:cxn ang="0">
                  <a:pos x="158" y="46"/>
                </a:cxn>
                <a:cxn ang="0">
                  <a:pos x="141" y="32"/>
                </a:cxn>
                <a:cxn ang="0">
                  <a:pos x="121" y="11"/>
                </a:cxn>
                <a:cxn ang="0">
                  <a:pos x="100" y="16"/>
                </a:cxn>
                <a:cxn ang="0">
                  <a:pos x="39" y="6"/>
                </a:cxn>
                <a:cxn ang="0">
                  <a:pos x="0" y="3"/>
                </a:cxn>
                <a:cxn ang="0">
                  <a:pos x="16" y="35"/>
                </a:cxn>
                <a:cxn ang="0">
                  <a:pos x="35" y="61"/>
                </a:cxn>
                <a:cxn ang="0">
                  <a:pos x="40" y="72"/>
                </a:cxn>
                <a:cxn ang="0">
                  <a:pos x="56" y="94"/>
                </a:cxn>
                <a:cxn ang="0">
                  <a:pos x="81" y="120"/>
                </a:cxn>
                <a:cxn ang="0">
                  <a:pos x="84" y="107"/>
                </a:cxn>
                <a:cxn ang="0">
                  <a:pos x="71" y="93"/>
                </a:cxn>
                <a:cxn ang="0">
                  <a:pos x="52" y="60"/>
                </a:cxn>
                <a:cxn ang="0">
                  <a:pos x="44" y="42"/>
                </a:cxn>
                <a:cxn ang="0">
                  <a:pos x="29" y="29"/>
                </a:cxn>
                <a:cxn ang="0">
                  <a:pos x="29" y="11"/>
                </a:cxn>
                <a:cxn ang="0">
                  <a:pos x="39" y="16"/>
                </a:cxn>
                <a:cxn ang="0">
                  <a:pos x="49" y="32"/>
                </a:cxn>
                <a:cxn ang="0">
                  <a:pos x="56" y="47"/>
                </a:cxn>
                <a:cxn ang="0">
                  <a:pos x="73" y="60"/>
                </a:cxn>
                <a:cxn ang="0">
                  <a:pos x="87" y="74"/>
                </a:cxn>
                <a:cxn ang="0">
                  <a:pos x="95" y="89"/>
                </a:cxn>
                <a:cxn ang="0">
                  <a:pos x="129" y="125"/>
                </a:cxn>
                <a:cxn ang="0">
                  <a:pos x="134" y="145"/>
                </a:cxn>
                <a:cxn ang="0">
                  <a:pos x="139" y="163"/>
                </a:cxn>
                <a:cxn ang="0">
                  <a:pos x="174" y="180"/>
                </a:cxn>
                <a:cxn ang="0">
                  <a:pos x="221" y="202"/>
                </a:cxn>
                <a:cxn ang="0">
                  <a:pos x="265" y="204"/>
                </a:cxn>
                <a:cxn ang="0">
                  <a:pos x="286" y="201"/>
                </a:cxn>
              </a:cxnLst>
              <a:rect l="0" t="0" r="r" b="b"/>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Freeform 101"/>
            <p:cNvSpPr>
              <a:spLocks/>
            </p:cNvSpPr>
            <p:nvPr/>
          </p:nvSpPr>
          <p:spPr bwMode="auto">
            <a:xfrm>
              <a:off x="2349500" y="2865438"/>
              <a:ext cx="92075" cy="90488"/>
            </a:xfrm>
            <a:custGeom>
              <a:avLst/>
              <a:gdLst/>
              <a:ahLst/>
              <a:cxnLst>
                <a:cxn ang="0">
                  <a:pos x="42" y="31"/>
                </a:cxn>
                <a:cxn ang="0">
                  <a:pos x="48" y="25"/>
                </a:cxn>
                <a:cxn ang="0">
                  <a:pos x="43" y="22"/>
                </a:cxn>
                <a:cxn ang="0">
                  <a:pos x="38" y="23"/>
                </a:cxn>
                <a:cxn ang="0">
                  <a:pos x="38" y="0"/>
                </a:cxn>
                <a:cxn ang="0">
                  <a:pos x="19" y="0"/>
                </a:cxn>
                <a:cxn ang="0">
                  <a:pos x="16" y="8"/>
                </a:cxn>
                <a:cxn ang="0">
                  <a:pos x="24" y="19"/>
                </a:cxn>
                <a:cxn ang="0">
                  <a:pos x="9" y="21"/>
                </a:cxn>
                <a:cxn ang="0">
                  <a:pos x="0" y="33"/>
                </a:cxn>
                <a:cxn ang="0">
                  <a:pos x="12" y="44"/>
                </a:cxn>
                <a:cxn ang="0">
                  <a:pos x="28" y="47"/>
                </a:cxn>
                <a:cxn ang="0">
                  <a:pos x="28" y="47"/>
                </a:cxn>
                <a:cxn ang="0">
                  <a:pos x="36" y="40"/>
                </a:cxn>
                <a:cxn ang="0">
                  <a:pos x="42" y="31"/>
                </a:cxn>
              </a:cxnLst>
              <a:rect l="0" t="0" r="r" b="b"/>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Freeform 102"/>
            <p:cNvSpPr>
              <a:spLocks/>
            </p:cNvSpPr>
            <p:nvPr/>
          </p:nvSpPr>
          <p:spPr bwMode="auto">
            <a:xfrm>
              <a:off x="2422525" y="2852738"/>
              <a:ext cx="26988" cy="57150"/>
            </a:xfrm>
            <a:custGeom>
              <a:avLst/>
              <a:gdLst/>
              <a:ahLst/>
              <a:cxnLst>
                <a:cxn ang="0">
                  <a:pos x="2" y="7"/>
                </a:cxn>
                <a:cxn ang="0">
                  <a:pos x="0" y="7"/>
                </a:cxn>
                <a:cxn ang="0">
                  <a:pos x="0" y="30"/>
                </a:cxn>
                <a:cxn ang="0">
                  <a:pos x="5" y="29"/>
                </a:cxn>
                <a:cxn ang="0">
                  <a:pos x="9" y="24"/>
                </a:cxn>
                <a:cxn ang="0">
                  <a:pos x="12" y="5"/>
                </a:cxn>
                <a:cxn ang="0">
                  <a:pos x="14" y="3"/>
                </a:cxn>
                <a:cxn ang="0">
                  <a:pos x="9" y="0"/>
                </a:cxn>
                <a:cxn ang="0">
                  <a:pos x="2" y="7"/>
                </a:cxn>
              </a:cxnLst>
              <a:rect l="0" t="0" r="r" b="b"/>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Freeform 103"/>
            <p:cNvSpPr>
              <a:spLocks/>
            </p:cNvSpPr>
            <p:nvPr/>
          </p:nvSpPr>
          <p:spPr bwMode="auto">
            <a:xfrm>
              <a:off x="2738438" y="2809875"/>
              <a:ext cx="65088" cy="55563"/>
            </a:xfrm>
            <a:custGeom>
              <a:avLst/>
              <a:gdLst/>
              <a:ahLst/>
              <a:cxnLst>
                <a:cxn ang="0">
                  <a:pos x="16" y="3"/>
                </a:cxn>
                <a:cxn ang="0">
                  <a:pos x="23" y="19"/>
                </a:cxn>
                <a:cxn ang="0">
                  <a:pos x="1" y="23"/>
                </a:cxn>
                <a:cxn ang="0">
                  <a:pos x="16" y="26"/>
                </a:cxn>
                <a:cxn ang="0">
                  <a:pos x="31" y="28"/>
                </a:cxn>
                <a:cxn ang="0">
                  <a:pos x="34" y="6"/>
                </a:cxn>
                <a:cxn ang="0">
                  <a:pos x="16" y="3"/>
                </a:cxn>
              </a:cxnLst>
              <a:rect l="0" t="0" r="r" b="b"/>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Freeform 104"/>
            <p:cNvSpPr>
              <a:spLocks/>
            </p:cNvSpPr>
            <p:nvPr/>
          </p:nvSpPr>
          <p:spPr bwMode="auto">
            <a:xfrm>
              <a:off x="2797175" y="2819400"/>
              <a:ext cx="74613" cy="50800"/>
            </a:xfrm>
            <a:custGeom>
              <a:avLst/>
              <a:gdLst/>
              <a:ahLst/>
              <a:cxnLst>
                <a:cxn ang="0">
                  <a:pos x="15" y="19"/>
                </a:cxn>
                <a:cxn ang="0">
                  <a:pos x="39" y="14"/>
                </a:cxn>
                <a:cxn ang="0">
                  <a:pos x="9" y="2"/>
                </a:cxn>
                <a:cxn ang="0">
                  <a:pos x="3" y="1"/>
                </a:cxn>
                <a:cxn ang="0">
                  <a:pos x="0" y="23"/>
                </a:cxn>
                <a:cxn ang="0">
                  <a:pos x="1" y="24"/>
                </a:cxn>
                <a:cxn ang="0">
                  <a:pos x="15" y="19"/>
                </a:cxn>
              </a:cxnLst>
              <a:rect l="0" t="0" r="r" b="b"/>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Freeform 105"/>
            <p:cNvSpPr>
              <a:spLocks/>
            </p:cNvSpPr>
            <p:nvPr/>
          </p:nvSpPr>
          <p:spPr bwMode="auto">
            <a:xfrm>
              <a:off x="2460625" y="2928938"/>
              <a:ext cx="92075" cy="93663"/>
            </a:xfrm>
            <a:custGeom>
              <a:avLst/>
              <a:gdLst/>
              <a:ahLst/>
              <a:cxnLst>
                <a:cxn ang="0">
                  <a:pos x="26" y="46"/>
                </a:cxn>
                <a:cxn ang="0">
                  <a:pos x="37" y="48"/>
                </a:cxn>
                <a:cxn ang="0">
                  <a:pos x="42" y="49"/>
                </a:cxn>
                <a:cxn ang="0">
                  <a:pos x="41" y="47"/>
                </a:cxn>
                <a:cxn ang="0">
                  <a:pos x="44" y="32"/>
                </a:cxn>
                <a:cxn ang="0">
                  <a:pos x="45" y="13"/>
                </a:cxn>
                <a:cxn ang="0">
                  <a:pos x="48" y="1"/>
                </a:cxn>
                <a:cxn ang="0">
                  <a:pos x="48" y="0"/>
                </a:cxn>
                <a:cxn ang="0">
                  <a:pos x="34" y="5"/>
                </a:cxn>
                <a:cxn ang="0">
                  <a:pos x="24" y="8"/>
                </a:cxn>
                <a:cxn ang="0">
                  <a:pos x="11" y="13"/>
                </a:cxn>
                <a:cxn ang="0">
                  <a:pos x="8" y="20"/>
                </a:cxn>
                <a:cxn ang="0">
                  <a:pos x="4" y="23"/>
                </a:cxn>
                <a:cxn ang="0">
                  <a:pos x="0" y="24"/>
                </a:cxn>
                <a:cxn ang="0">
                  <a:pos x="2" y="28"/>
                </a:cxn>
                <a:cxn ang="0">
                  <a:pos x="16" y="42"/>
                </a:cxn>
                <a:cxn ang="0">
                  <a:pos x="19" y="46"/>
                </a:cxn>
                <a:cxn ang="0">
                  <a:pos x="26" y="46"/>
                </a:cxn>
              </a:cxnLst>
              <a:rect l="0" t="0" r="r" b="b"/>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Freeform 106"/>
            <p:cNvSpPr>
              <a:spLocks/>
            </p:cNvSpPr>
            <p:nvPr/>
          </p:nvSpPr>
          <p:spPr bwMode="auto">
            <a:xfrm>
              <a:off x="2751138" y="3143250"/>
              <a:ext cx="860425" cy="877888"/>
            </a:xfrm>
            <a:custGeom>
              <a:avLst/>
              <a:gdLst/>
              <a:ahLst/>
              <a:cxnLst>
                <a:cxn ang="0">
                  <a:pos x="253" y="427"/>
                </a:cxn>
                <a:cxn ang="0">
                  <a:pos x="260" y="429"/>
                </a:cxn>
                <a:cxn ang="0">
                  <a:pos x="289" y="379"/>
                </a:cxn>
                <a:cxn ang="0">
                  <a:pos x="307" y="343"/>
                </a:cxn>
                <a:cxn ang="0">
                  <a:pos x="337" y="326"/>
                </a:cxn>
                <a:cxn ang="0">
                  <a:pos x="372" y="316"/>
                </a:cxn>
                <a:cxn ang="0">
                  <a:pos x="386" y="290"/>
                </a:cxn>
                <a:cxn ang="0">
                  <a:pos x="397" y="264"/>
                </a:cxn>
                <a:cxn ang="0">
                  <a:pos x="401" y="211"/>
                </a:cxn>
                <a:cxn ang="0">
                  <a:pos x="409" y="206"/>
                </a:cxn>
                <a:cxn ang="0">
                  <a:pos x="445" y="158"/>
                </a:cxn>
                <a:cxn ang="0">
                  <a:pos x="406" y="104"/>
                </a:cxn>
                <a:cxn ang="0">
                  <a:pos x="336" y="96"/>
                </a:cxn>
                <a:cxn ang="0">
                  <a:pos x="295" y="74"/>
                </a:cxn>
                <a:cxn ang="0">
                  <a:pos x="291" y="67"/>
                </a:cxn>
                <a:cxn ang="0">
                  <a:pos x="264" y="60"/>
                </a:cxn>
                <a:cxn ang="0">
                  <a:pos x="258" y="13"/>
                </a:cxn>
                <a:cxn ang="0">
                  <a:pos x="222" y="32"/>
                </a:cxn>
                <a:cxn ang="0">
                  <a:pos x="191" y="39"/>
                </a:cxn>
                <a:cxn ang="0">
                  <a:pos x="165" y="40"/>
                </a:cxn>
                <a:cxn ang="0">
                  <a:pos x="157" y="1"/>
                </a:cxn>
                <a:cxn ang="0">
                  <a:pos x="129" y="17"/>
                </a:cxn>
                <a:cxn ang="0">
                  <a:pos x="107" y="15"/>
                </a:cxn>
                <a:cxn ang="0">
                  <a:pos x="120" y="32"/>
                </a:cxn>
                <a:cxn ang="0">
                  <a:pos x="105" y="46"/>
                </a:cxn>
                <a:cxn ang="0">
                  <a:pos x="84" y="49"/>
                </a:cxn>
                <a:cxn ang="0">
                  <a:pos x="48" y="42"/>
                </a:cxn>
                <a:cxn ang="0">
                  <a:pos x="45" y="59"/>
                </a:cxn>
                <a:cxn ang="0">
                  <a:pos x="46" y="108"/>
                </a:cxn>
                <a:cxn ang="0">
                  <a:pos x="12" y="120"/>
                </a:cxn>
                <a:cxn ang="0">
                  <a:pos x="2" y="144"/>
                </a:cxn>
                <a:cxn ang="0">
                  <a:pos x="15" y="168"/>
                </a:cxn>
                <a:cxn ang="0">
                  <a:pos x="38" y="172"/>
                </a:cxn>
                <a:cxn ang="0">
                  <a:pos x="65" y="184"/>
                </a:cxn>
                <a:cxn ang="0">
                  <a:pos x="99" y="174"/>
                </a:cxn>
                <a:cxn ang="0">
                  <a:pos x="124" y="206"/>
                </a:cxn>
                <a:cxn ang="0">
                  <a:pos x="150" y="217"/>
                </a:cxn>
                <a:cxn ang="0">
                  <a:pos x="158" y="242"/>
                </a:cxn>
                <a:cxn ang="0">
                  <a:pos x="186" y="265"/>
                </a:cxn>
                <a:cxn ang="0">
                  <a:pos x="182" y="293"/>
                </a:cxn>
                <a:cxn ang="0">
                  <a:pos x="199" y="317"/>
                </a:cxn>
                <a:cxn ang="0">
                  <a:pos x="222" y="337"/>
                </a:cxn>
                <a:cxn ang="0">
                  <a:pos x="230" y="375"/>
                </a:cxn>
                <a:cxn ang="0">
                  <a:pos x="187" y="415"/>
                </a:cxn>
                <a:cxn ang="0">
                  <a:pos x="205" y="426"/>
                </a:cxn>
                <a:cxn ang="0">
                  <a:pos x="232" y="443"/>
                </a:cxn>
              </a:cxnLst>
              <a:rect l="0" t="0" r="r" b="b"/>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Freeform 107"/>
            <p:cNvSpPr>
              <a:spLocks/>
            </p:cNvSpPr>
            <p:nvPr/>
          </p:nvSpPr>
          <p:spPr bwMode="auto">
            <a:xfrm>
              <a:off x="3090863" y="3932238"/>
              <a:ext cx="106363" cy="117475"/>
            </a:xfrm>
            <a:custGeom>
              <a:avLst/>
              <a:gdLst/>
              <a:ahLst/>
              <a:cxnLst>
                <a:cxn ang="0">
                  <a:pos x="55" y="30"/>
                </a:cxn>
                <a:cxn ang="0">
                  <a:pos x="47" y="21"/>
                </a:cxn>
                <a:cxn ang="0">
                  <a:pos x="35" y="11"/>
                </a:cxn>
                <a:cxn ang="0">
                  <a:pos x="28" y="13"/>
                </a:cxn>
                <a:cxn ang="0">
                  <a:pos x="23" y="5"/>
                </a:cxn>
                <a:cxn ang="0">
                  <a:pos x="14" y="2"/>
                </a:cxn>
                <a:cxn ang="0">
                  <a:pos x="10" y="2"/>
                </a:cxn>
                <a:cxn ang="0">
                  <a:pos x="7" y="8"/>
                </a:cxn>
                <a:cxn ang="0">
                  <a:pos x="3" y="27"/>
                </a:cxn>
                <a:cxn ang="0">
                  <a:pos x="0" y="42"/>
                </a:cxn>
                <a:cxn ang="0">
                  <a:pos x="3" y="49"/>
                </a:cxn>
                <a:cxn ang="0">
                  <a:pos x="2" y="54"/>
                </a:cxn>
                <a:cxn ang="0">
                  <a:pos x="7" y="56"/>
                </a:cxn>
                <a:cxn ang="0">
                  <a:pos x="21" y="60"/>
                </a:cxn>
                <a:cxn ang="0">
                  <a:pos x="30" y="60"/>
                </a:cxn>
                <a:cxn ang="0">
                  <a:pos x="47" y="57"/>
                </a:cxn>
                <a:cxn ang="0">
                  <a:pos x="56" y="47"/>
                </a:cxn>
                <a:cxn ang="0">
                  <a:pos x="55" y="30"/>
                </a:cxn>
              </a:cxnLst>
              <a:rect l="0" t="0" r="r" b="b"/>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Freeform 108"/>
            <p:cNvSpPr>
              <a:spLocks noEditPoints="1"/>
            </p:cNvSpPr>
            <p:nvPr/>
          </p:nvSpPr>
          <p:spPr bwMode="auto">
            <a:xfrm>
              <a:off x="2757488" y="3736975"/>
              <a:ext cx="436563" cy="860425"/>
            </a:xfrm>
            <a:custGeom>
              <a:avLst/>
              <a:gdLst/>
              <a:ahLst/>
              <a:cxnLst>
                <a:cxn ang="0">
                  <a:pos x="65" y="427"/>
                </a:cxn>
                <a:cxn ang="0">
                  <a:pos x="60" y="417"/>
                </a:cxn>
                <a:cxn ang="0">
                  <a:pos x="56" y="448"/>
                </a:cxn>
                <a:cxn ang="0">
                  <a:pos x="80" y="449"/>
                </a:cxn>
                <a:cxn ang="0">
                  <a:pos x="87" y="441"/>
                </a:cxn>
                <a:cxn ang="0">
                  <a:pos x="218" y="46"/>
                </a:cxn>
                <a:cxn ang="0">
                  <a:pos x="212" y="64"/>
                </a:cxn>
                <a:cxn ang="0">
                  <a:pos x="194" y="70"/>
                </a:cxn>
                <a:cxn ang="0">
                  <a:pos x="172" y="67"/>
                </a:cxn>
                <a:cxn ang="0">
                  <a:pos x="185" y="44"/>
                </a:cxn>
                <a:cxn ang="0">
                  <a:pos x="151" y="27"/>
                </a:cxn>
                <a:cxn ang="0">
                  <a:pos x="123" y="3"/>
                </a:cxn>
                <a:cxn ang="0">
                  <a:pos x="105" y="10"/>
                </a:cxn>
                <a:cxn ang="0">
                  <a:pos x="82" y="5"/>
                </a:cxn>
                <a:cxn ang="0">
                  <a:pos x="72" y="25"/>
                </a:cxn>
                <a:cxn ang="0">
                  <a:pos x="58" y="43"/>
                </a:cxn>
                <a:cxn ang="0">
                  <a:pos x="60" y="63"/>
                </a:cxn>
                <a:cxn ang="0">
                  <a:pos x="49" y="78"/>
                </a:cxn>
                <a:cxn ang="0">
                  <a:pos x="41" y="94"/>
                </a:cxn>
                <a:cxn ang="0">
                  <a:pos x="37" y="115"/>
                </a:cxn>
                <a:cxn ang="0">
                  <a:pos x="40" y="138"/>
                </a:cxn>
                <a:cxn ang="0">
                  <a:pos x="40" y="157"/>
                </a:cxn>
                <a:cxn ang="0">
                  <a:pos x="37" y="180"/>
                </a:cxn>
                <a:cxn ang="0">
                  <a:pos x="28" y="206"/>
                </a:cxn>
                <a:cxn ang="0">
                  <a:pos x="25" y="216"/>
                </a:cxn>
                <a:cxn ang="0">
                  <a:pos x="21" y="232"/>
                </a:cxn>
                <a:cxn ang="0">
                  <a:pos x="20" y="248"/>
                </a:cxn>
                <a:cxn ang="0">
                  <a:pos x="18" y="272"/>
                </a:cxn>
                <a:cxn ang="0">
                  <a:pos x="21" y="285"/>
                </a:cxn>
                <a:cxn ang="0">
                  <a:pos x="26" y="296"/>
                </a:cxn>
                <a:cxn ang="0">
                  <a:pos x="23" y="305"/>
                </a:cxn>
                <a:cxn ang="0">
                  <a:pos x="21" y="323"/>
                </a:cxn>
                <a:cxn ang="0">
                  <a:pos x="13" y="338"/>
                </a:cxn>
                <a:cxn ang="0">
                  <a:pos x="9" y="355"/>
                </a:cxn>
                <a:cxn ang="0">
                  <a:pos x="3" y="373"/>
                </a:cxn>
                <a:cxn ang="0">
                  <a:pos x="15" y="384"/>
                </a:cxn>
                <a:cxn ang="0">
                  <a:pos x="21" y="401"/>
                </a:cxn>
                <a:cxn ang="0">
                  <a:pos x="47" y="404"/>
                </a:cxn>
                <a:cxn ang="0">
                  <a:pos x="52" y="395"/>
                </a:cxn>
                <a:cxn ang="0">
                  <a:pos x="53" y="376"/>
                </a:cxn>
                <a:cxn ang="0">
                  <a:pos x="66" y="364"/>
                </a:cxn>
                <a:cxn ang="0">
                  <a:pos x="87" y="340"/>
                </a:cxn>
                <a:cxn ang="0">
                  <a:pos x="78" y="326"/>
                </a:cxn>
                <a:cxn ang="0">
                  <a:pos x="89" y="299"/>
                </a:cxn>
                <a:cxn ang="0">
                  <a:pos x="95" y="285"/>
                </a:cxn>
                <a:cxn ang="0">
                  <a:pos x="102" y="270"/>
                </a:cxn>
                <a:cxn ang="0">
                  <a:pos x="109" y="269"/>
                </a:cxn>
                <a:cxn ang="0">
                  <a:pos x="106" y="262"/>
                </a:cxn>
                <a:cxn ang="0">
                  <a:pos x="98" y="251"/>
                </a:cxn>
                <a:cxn ang="0">
                  <a:pos x="115" y="245"/>
                </a:cxn>
                <a:cxn ang="0">
                  <a:pos x="129" y="228"/>
                </a:cxn>
                <a:cxn ang="0">
                  <a:pos x="133" y="215"/>
                </a:cxn>
                <a:cxn ang="0">
                  <a:pos x="183" y="203"/>
                </a:cxn>
                <a:cxn ang="0">
                  <a:pos x="189" y="181"/>
                </a:cxn>
                <a:cxn ang="0">
                  <a:pos x="180" y="164"/>
                </a:cxn>
                <a:cxn ang="0">
                  <a:pos x="176" y="156"/>
                </a:cxn>
                <a:cxn ang="0">
                  <a:pos x="174" y="144"/>
                </a:cxn>
                <a:cxn ang="0">
                  <a:pos x="181" y="110"/>
                </a:cxn>
                <a:cxn ang="0">
                  <a:pos x="214" y="71"/>
                </a:cxn>
                <a:cxn ang="0">
                  <a:pos x="225" y="47"/>
                </a:cxn>
              </a:cxnLst>
              <a:rect l="0" t="0" r="r" b="b"/>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Freeform 109"/>
            <p:cNvSpPr>
              <a:spLocks/>
            </p:cNvSpPr>
            <p:nvPr/>
          </p:nvSpPr>
          <p:spPr bwMode="auto">
            <a:xfrm>
              <a:off x="2709863" y="3640138"/>
              <a:ext cx="190500" cy="973138"/>
            </a:xfrm>
            <a:custGeom>
              <a:avLst/>
              <a:gdLst/>
              <a:ahLst/>
              <a:cxnLst>
                <a:cxn ang="0">
                  <a:pos x="40" y="435"/>
                </a:cxn>
                <a:cxn ang="0">
                  <a:pos x="27" y="413"/>
                </a:cxn>
                <a:cxn ang="0">
                  <a:pos x="38" y="389"/>
                </a:cxn>
                <a:cxn ang="0">
                  <a:pos x="46" y="365"/>
                </a:cxn>
                <a:cxn ang="0">
                  <a:pos x="51" y="347"/>
                </a:cxn>
                <a:cxn ang="0">
                  <a:pos x="44" y="329"/>
                </a:cxn>
                <a:cxn ang="0">
                  <a:pos x="45" y="299"/>
                </a:cxn>
                <a:cxn ang="0">
                  <a:pos x="49" y="276"/>
                </a:cxn>
                <a:cxn ang="0">
                  <a:pos x="53" y="257"/>
                </a:cxn>
                <a:cxn ang="0">
                  <a:pos x="62" y="216"/>
                </a:cxn>
                <a:cxn ang="0">
                  <a:pos x="65" y="189"/>
                </a:cxn>
                <a:cxn ang="0">
                  <a:pos x="66" y="157"/>
                </a:cxn>
                <a:cxn ang="0">
                  <a:pos x="74" y="129"/>
                </a:cxn>
                <a:cxn ang="0">
                  <a:pos x="84" y="107"/>
                </a:cxn>
                <a:cxn ang="0">
                  <a:pos x="97" y="76"/>
                </a:cxn>
                <a:cxn ang="0">
                  <a:pos x="89" y="53"/>
                </a:cxn>
                <a:cxn ang="0">
                  <a:pos x="84" y="25"/>
                </a:cxn>
                <a:cxn ang="0">
                  <a:pos x="71" y="2"/>
                </a:cxn>
                <a:cxn ang="0">
                  <a:pos x="64" y="23"/>
                </a:cxn>
                <a:cxn ang="0">
                  <a:pos x="62" y="75"/>
                </a:cxn>
                <a:cxn ang="0">
                  <a:pos x="53" y="128"/>
                </a:cxn>
                <a:cxn ang="0">
                  <a:pos x="48" y="163"/>
                </a:cxn>
                <a:cxn ang="0">
                  <a:pos x="41" y="210"/>
                </a:cxn>
                <a:cxn ang="0">
                  <a:pos x="26" y="251"/>
                </a:cxn>
                <a:cxn ang="0">
                  <a:pos x="24" y="286"/>
                </a:cxn>
                <a:cxn ang="0">
                  <a:pos x="17" y="319"/>
                </a:cxn>
                <a:cxn ang="0">
                  <a:pos x="32" y="302"/>
                </a:cxn>
                <a:cxn ang="0">
                  <a:pos x="34" y="320"/>
                </a:cxn>
                <a:cxn ang="0">
                  <a:pos x="30" y="342"/>
                </a:cxn>
                <a:cxn ang="0">
                  <a:pos x="25" y="357"/>
                </a:cxn>
                <a:cxn ang="0">
                  <a:pos x="23" y="354"/>
                </a:cxn>
                <a:cxn ang="0">
                  <a:pos x="15" y="357"/>
                </a:cxn>
                <a:cxn ang="0">
                  <a:pos x="2" y="374"/>
                </a:cxn>
                <a:cxn ang="0">
                  <a:pos x="17" y="376"/>
                </a:cxn>
                <a:cxn ang="0">
                  <a:pos x="25" y="389"/>
                </a:cxn>
                <a:cxn ang="0">
                  <a:pos x="11" y="393"/>
                </a:cxn>
                <a:cxn ang="0">
                  <a:pos x="13" y="400"/>
                </a:cxn>
                <a:cxn ang="0">
                  <a:pos x="6" y="412"/>
                </a:cxn>
                <a:cxn ang="0">
                  <a:pos x="15" y="416"/>
                </a:cxn>
                <a:cxn ang="0">
                  <a:pos x="16" y="427"/>
                </a:cxn>
                <a:cxn ang="0">
                  <a:pos x="9" y="441"/>
                </a:cxn>
                <a:cxn ang="0">
                  <a:pos x="23" y="444"/>
                </a:cxn>
                <a:cxn ang="0">
                  <a:pos x="28" y="448"/>
                </a:cxn>
                <a:cxn ang="0">
                  <a:pos x="22" y="462"/>
                </a:cxn>
                <a:cxn ang="0">
                  <a:pos x="41" y="462"/>
                </a:cxn>
                <a:cxn ang="0">
                  <a:pos x="28" y="472"/>
                </a:cxn>
                <a:cxn ang="0">
                  <a:pos x="42" y="470"/>
                </a:cxn>
                <a:cxn ang="0">
                  <a:pos x="26" y="481"/>
                </a:cxn>
                <a:cxn ang="0">
                  <a:pos x="41" y="483"/>
                </a:cxn>
                <a:cxn ang="0">
                  <a:pos x="64" y="461"/>
                </a:cxn>
                <a:cxn ang="0">
                  <a:pos x="71" y="473"/>
                </a:cxn>
                <a:cxn ang="0">
                  <a:pos x="61" y="477"/>
                </a:cxn>
                <a:cxn ang="0">
                  <a:pos x="50" y="486"/>
                </a:cxn>
                <a:cxn ang="0">
                  <a:pos x="58" y="503"/>
                </a:cxn>
                <a:cxn ang="0">
                  <a:pos x="74" y="500"/>
                </a:cxn>
                <a:cxn ang="0">
                  <a:pos x="91" y="501"/>
                </a:cxn>
                <a:cxn ang="0">
                  <a:pos x="81" y="499"/>
                </a:cxn>
                <a:cxn ang="0">
                  <a:pos x="71" y="457"/>
                </a:cxn>
                <a:cxn ang="0">
                  <a:pos x="46" y="452"/>
                </a:cxn>
              </a:cxnLst>
              <a:rect l="0" t="0" r="r" b="b"/>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Freeform 110"/>
            <p:cNvSpPr>
              <a:spLocks/>
            </p:cNvSpPr>
            <p:nvPr/>
          </p:nvSpPr>
          <p:spPr bwMode="auto">
            <a:xfrm>
              <a:off x="2992438" y="3683000"/>
              <a:ext cx="192088" cy="192088"/>
            </a:xfrm>
            <a:custGeom>
              <a:avLst/>
              <a:gdLst/>
              <a:ahLst/>
              <a:cxnLst>
                <a:cxn ang="0">
                  <a:pos x="96" y="54"/>
                </a:cxn>
                <a:cxn ang="0">
                  <a:pos x="87" y="56"/>
                </a:cxn>
                <a:cxn ang="0">
                  <a:pos x="81" y="43"/>
                </a:cxn>
                <a:cxn ang="0">
                  <a:pos x="73" y="34"/>
                </a:cxn>
                <a:cxn ang="0">
                  <a:pos x="64" y="33"/>
                </a:cxn>
                <a:cxn ang="0">
                  <a:pos x="58" y="24"/>
                </a:cxn>
                <a:cxn ang="0">
                  <a:pos x="56" y="10"/>
                </a:cxn>
                <a:cxn ang="0">
                  <a:pos x="55" y="4"/>
                </a:cxn>
                <a:cxn ang="0">
                  <a:pos x="53" y="5"/>
                </a:cxn>
                <a:cxn ang="0">
                  <a:pos x="43" y="0"/>
                </a:cxn>
                <a:cxn ang="0">
                  <a:pos x="30" y="1"/>
                </a:cxn>
                <a:cxn ang="0">
                  <a:pos x="16" y="4"/>
                </a:cxn>
                <a:cxn ang="0">
                  <a:pos x="7" y="14"/>
                </a:cxn>
                <a:cxn ang="0">
                  <a:pos x="4" y="32"/>
                </a:cxn>
                <a:cxn ang="0">
                  <a:pos x="0" y="31"/>
                </a:cxn>
                <a:cxn ang="0">
                  <a:pos x="16" y="47"/>
                </a:cxn>
                <a:cxn ang="0">
                  <a:pos x="28" y="55"/>
                </a:cxn>
                <a:cxn ang="0">
                  <a:pos x="41" y="62"/>
                </a:cxn>
                <a:cxn ang="0">
                  <a:pos x="62" y="72"/>
                </a:cxn>
                <a:cxn ang="0">
                  <a:pos x="53" y="87"/>
                </a:cxn>
                <a:cxn ang="0">
                  <a:pos x="49" y="95"/>
                </a:cxn>
                <a:cxn ang="0">
                  <a:pos x="60" y="97"/>
                </a:cxn>
                <a:cxn ang="0">
                  <a:pos x="71" y="98"/>
                </a:cxn>
                <a:cxn ang="0">
                  <a:pos x="80" y="96"/>
                </a:cxn>
                <a:cxn ang="0">
                  <a:pos x="89" y="92"/>
                </a:cxn>
                <a:cxn ang="0">
                  <a:pos x="95" y="75"/>
                </a:cxn>
                <a:cxn ang="0">
                  <a:pos x="96" y="54"/>
                </a:cxn>
              </a:cxnLst>
              <a:rect l="0" t="0" r="r" b="b"/>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Freeform 111"/>
            <p:cNvSpPr>
              <a:spLocks/>
            </p:cNvSpPr>
            <p:nvPr/>
          </p:nvSpPr>
          <p:spPr bwMode="auto">
            <a:xfrm>
              <a:off x="2492375" y="3016250"/>
              <a:ext cx="71438" cy="57150"/>
            </a:xfrm>
            <a:custGeom>
              <a:avLst/>
              <a:gdLst/>
              <a:ahLst/>
              <a:cxnLst>
                <a:cxn ang="0">
                  <a:pos x="36" y="24"/>
                </a:cxn>
                <a:cxn ang="0">
                  <a:pos x="38" y="17"/>
                </a:cxn>
                <a:cxn ang="0">
                  <a:pos x="26" y="3"/>
                </a:cxn>
                <a:cxn ang="0">
                  <a:pos x="21" y="2"/>
                </a:cxn>
                <a:cxn ang="0">
                  <a:pos x="10" y="0"/>
                </a:cxn>
                <a:cxn ang="0">
                  <a:pos x="3" y="0"/>
                </a:cxn>
                <a:cxn ang="0">
                  <a:pos x="3" y="5"/>
                </a:cxn>
                <a:cxn ang="0">
                  <a:pos x="6" y="14"/>
                </a:cxn>
                <a:cxn ang="0">
                  <a:pos x="12" y="13"/>
                </a:cxn>
                <a:cxn ang="0">
                  <a:pos x="17" y="17"/>
                </a:cxn>
                <a:cxn ang="0">
                  <a:pos x="25" y="24"/>
                </a:cxn>
                <a:cxn ang="0">
                  <a:pos x="32" y="30"/>
                </a:cxn>
                <a:cxn ang="0">
                  <a:pos x="34" y="30"/>
                </a:cxn>
                <a:cxn ang="0">
                  <a:pos x="36" y="24"/>
                </a:cxn>
              </a:cxnLst>
              <a:rect l="0" t="0" r="r" b="b"/>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Freeform 112"/>
            <p:cNvSpPr>
              <a:spLocks/>
            </p:cNvSpPr>
            <p:nvPr/>
          </p:nvSpPr>
          <p:spPr bwMode="auto">
            <a:xfrm>
              <a:off x="2557463" y="3044825"/>
              <a:ext cx="125413" cy="60325"/>
            </a:xfrm>
            <a:custGeom>
              <a:avLst/>
              <a:gdLst/>
              <a:ahLst/>
              <a:cxnLst>
                <a:cxn ang="0">
                  <a:pos x="59" y="9"/>
                </a:cxn>
                <a:cxn ang="0">
                  <a:pos x="43" y="2"/>
                </a:cxn>
                <a:cxn ang="0">
                  <a:pos x="27" y="8"/>
                </a:cxn>
                <a:cxn ang="0">
                  <a:pos x="9" y="7"/>
                </a:cxn>
                <a:cxn ang="0">
                  <a:pos x="4" y="2"/>
                </a:cxn>
                <a:cxn ang="0">
                  <a:pos x="2" y="9"/>
                </a:cxn>
                <a:cxn ang="0">
                  <a:pos x="0" y="15"/>
                </a:cxn>
                <a:cxn ang="0">
                  <a:pos x="15" y="22"/>
                </a:cxn>
                <a:cxn ang="0">
                  <a:pos x="23" y="27"/>
                </a:cxn>
                <a:cxn ang="0">
                  <a:pos x="32" y="25"/>
                </a:cxn>
                <a:cxn ang="0">
                  <a:pos x="29" y="19"/>
                </a:cxn>
                <a:cxn ang="0">
                  <a:pos x="35" y="13"/>
                </a:cxn>
                <a:cxn ang="0">
                  <a:pos x="47" y="9"/>
                </a:cxn>
                <a:cxn ang="0">
                  <a:pos x="50" y="17"/>
                </a:cxn>
                <a:cxn ang="0">
                  <a:pos x="57" y="29"/>
                </a:cxn>
                <a:cxn ang="0">
                  <a:pos x="65" y="21"/>
                </a:cxn>
                <a:cxn ang="0">
                  <a:pos x="66" y="18"/>
                </a:cxn>
                <a:cxn ang="0">
                  <a:pos x="59" y="9"/>
                </a:cxn>
              </a:cxnLst>
              <a:rect l="0" t="0" r="r" b="b"/>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Freeform 113"/>
            <p:cNvSpPr>
              <a:spLocks/>
            </p:cNvSpPr>
            <p:nvPr/>
          </p:nvSpPr>
          <p:spPr bwMode="auto">
            <a:xfrm>
              <a:off x="2643188" y="2982913"/>
              <a:ext cx="257175" cy="366713"/>
            </a:xfrm>
            <a:custGeom>
              <a:avLst/>
              <a:gdLst/>
              <a:ahLst/>
              <a:cxnLst>
                <a:cxn ang="0">
                  <a:pos x="21" y="140"/>
                </a:cxn>
                <a:cxn ang="0">
                  <a:pos x="30" y="140"/>
                </a:cxn>
                <a:cxn ang="0">
                  <a:pos x="38" y="146"/>
                </a:cxn>
                <a:cxn ang="0">
                  <a:pos x="38" y="147"/>
                </a:cxn>
                <a:cxn ang="0">
                  <a:pos x="48" y="147"/>
                </a:cxn>
                <a:cxn ang="0">
                  <a:pos x="55" y="156"/>
                </a:cxn>
                <a:cxn ang="0">
                  <a:pos x="62" y="163"/>
                </a:cxn>
                <a:cxn ang="0">
                  <a:pos x="66" y="170"/>
                </a:cxn>
                <a:cxn ang="0">
                  <a:pos x="79" y="172"/>
                </a:cxn>
                <a:cxn ang="0">
                  <a:pos x="86" y="171"/>
                </a:cxn>
                <a:cxn ang="0">
                  <a:pos x="93" y="170"/>
                </a:cxn>
                <a:cxn ang="0">
                  <a:pos x="101" y="177"/>
                </a:cxn>
                <a:cxn ang="0">
                  <a:pos x="95" y="187"/>
                </a:cxn>
                <a:cxn ang="0">
                  <a:pos x="102" y="192"/>
                </a:cxn>
                <a:cxn ang="0">
                  <a:pos x="103" y="192"/>
                </a:cxn>
                <a:cxn ang="0">
                  <a:pos x="107" y="177"/>
                </a:cxn>
                <a:cxn ang="0">
                  <a:pos x="109" y="161"/>
                </a:cxn>
                <a:cxn ang="0">
                  <a:pos x="102" y="143"/>
                </a:cxn>
                <a:cxn ang="0">
                  <a:pos x="110" y="137"/>
                </a:cxn>
                <a:cxn ang="0">
                  <a:pos x="108" y="132"/>
                </a:cxn>
                <a:cxn ang="0">
                  <a:pos x="105" y="126"/>
                </a:cxn>
                <a:cxn ang="0">
                  <a:pos x="122" y="125"/>
                </a:cxn>
                <a:cxn ang="0">
                  <a:pos x="134" y="121"/>
                </a:cxn>
                <a:cxn ang="0">
                  <a:pos x="132" y="115"/>
                </a:cxn>
                <a:cxn ang="0">
                  <a:pos x="133" y="106"/>
                </a:cxn>
                <a:cxn ang="0">
                  <a:pos x="128" y="98"/>
                </a:cxn>
                <a:cxn ang="0">
                  <a:pos x="131" y="77"/>
                </a:cxn>
                <a:cxn ang="0">
                  <a:pos x="118" y="74"/>
                </a:cxn>
                <a:cxn ang="0">
                  <a:pos x="102" y="67"/>
                </a:cxn>
                <a:cxn ang="0">
                  <a:pos x="83" y="65"/>
                </a:cxn>
                <a:cxn ang="0">
                  <a:pos x="75" y="50"/>
                </a:cxn>
                <a:cxn ang="0">
                  <a:pos x="70" y="43"/>
                </a:cxn>
                <a:cxn ang="0">
                  <a:pos x="65" y="40"/>
                </a:cxn>
                <a:cxn ang="0">
                  <a:pos x="67" y="35"/>
                </a:cxn>
                <a:cxn ang="0">
                  <a:pos x="69" y="27"/>
                </a:cxn>
                <a:cxn ang="0">
                  <a:pos x="78" y="14"/>
                </a:cxn>
                <a:cxn ang="0">
                  <a:pos x="82" y="12"/>
                </a:cxn>
                <a:cxn ang="0">
                  <a:pos x="85" y="10"/>
                </a:cxn>
                <a:cxn ang="0">
                  <a:pos x="87" y="3"/>
                </a:cxn>
                <a:cxn ang="0">
                  <a:pos x="75" y="9"/>
                </a:cxn>
                <a:cxn ang="0">
                  <a:pos x="65" y="14"/>
                </a:cxn>
                <a:cxn ang="0">
                  <a:pos x="55" y="18"/>
                </a:cxn>
                <a:cxn ang="0">
                  <a:pos x="49" y="17"/>
                </a:cxn>
                <a:cxn ang="0">
                  <a:pos x="39" y="27"/>
                </a:cxn>
                <a:cxn ang="0">
                  <a:pos x="35" y="37"/>
                </a:cxn>
                <a:cxn ang="0">
                  <a:pos x="24" y="50"/>
                </a:cxn>
                <a:cxn ang="0">
                  <a:pos x="21" y="51"/>
                </a:cxn>
                <a:cxn ang="0">
                  <a:pos x="20" y="54"/>
                </a:cxn>
                <a:cxn ang="0">
                  <a:pos x="12" y="62"/>
                </a:cxn>
                <a:cxn ang="0">
                  <a:pos x="16" y="65"/>
                </a:cxn>
                <a:cxn ang="0">
                  <a:pos x="18" y="74"/>
                </a:cxn>
                <a:cxn ang="0">
                  <a:pos x="18" y="80"/>
                </a:cxn>
                <a:cxn ang="0">
                  <a:pos x="20" y="98"/>
                </a:cxn>
                <a:cxn ang="0">
                  <a:pos x="17" y="108"/>
                </a:cxn>
                <a:cxn ang="0">
                  <a:pos x="8" y="115"/>
                </a:cxn>
                <a:cxn ang="0">
                  <a:pos x="2" y="122"/>
                </a:cxn>
                <a:cxn ang="0">
                  <a:pos x="0" y="127"/>
                </a:cxn>
                <a:cxn ang="0">
                  <a:pos x="14" y="135"/>
                </a:cxn>
                <a:cxn ang="0">
                  <a:pos x="21" y="140"/>
                </a:cxn>
              </a:cxnLst>
              <a:rect l="0" t="0" r="r" b="b"/>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Freeform 114"/>
            <p:cNvSpPr>
              <a:spLocks/>
            </p:cNvSpPr>
            <p:nvPr/>
          </p:nvSpPr>
          <p:spPr bwMode="auto">
            <a:xfrm>
              <a:off x="2844800" y="3470275"/>
              <a:ext cx="266700" cy="300038"/>
            </a:xfrm>
            <a:custGeom>
              <a:avLst/>
              <a:gdLst/>
              <a:ahLst/>
              <a:cxnLst>
                <a:cxn ang="0">
                  <a:pos x="137" y="94"/>
                </a:cxn>
                <a:cxn ang="0">
                  <a:pos x="130" y="83"/>
                </a:cxn>
                <a:cxn ang="0">
                  <a:pos x="121" y="77"/>
                </a:cxn>
                <a:cxn ang="0">
                  <a:pos x="109" y="71"/>
                </a:cxn>
                <a:cxn ang="0">
                  <a:pos x="107" y="62"/>
                </a:cxn>
                <a:cxn ang="0">
                  <a:pos x="106" y="53"/>
                </a:cxn>
                <a:cxn ang="0">
                  <a:pos x="101" y="46"/>
                </a:cxn>
                <a:cxn ang="0">
                  <a:pos x="89" y="43"/>
                </a:cxn>
                <a:cxn ang="0">
                  <a:pos x="80" y="39"/>
                </a:cxn>
                <a:cxn ang="0">
                  <a:pos x="75" y="35"/>
                </a:cxn>
                <a:cxn ang="0">
                  <a:pos x="67" y="33"/>
                </a:cxn>
                <a:cxn ang="0">
                  <a:pos x="54" y="25"/>
                </a:cxn>
                <a:cxn ang="0">
                  <a:pos x="50" y="3"/>
                </a:cxn>
                <a:cxn ang="0">
                  <a:pos x="39" y="2"/>
                </a:cxn>
                <a:cxn ang="0">
                  <a:pos x="26" y="8"/>
                </a:cxn>
                <a:cxn ang="0">
                  <a:pos x="16" y="13"/>
                </a:cxn>
                <a:cxn ang="0">
                  <a:pos x="7" y="16"/>
                </a:cxn>
                <a:cxn ang="0">
                  <a:pos x="3" y="15"/>
                </a:cxn>
                <a:cxn ang="0">
                  <a:pos x="11" y="31"/>
                </a:cxn>
                <a:cxn ang="0">
                  <a:pos x="8" y="37"/>
                </a:cxn>
                <a:cxn ang="0">
                  <a:pos x="9" y="53"/>
                </a:cxn>
                <a:cxn ang="0">
                  <a:pos x="6" y="62"/>
                </a:cxn>
                <a:cxn ang="0">
                  <a:pos x="3" y="72"/>
                </a:cxn>
                <a:cxn ang="0">
                  <a:pos x="8" y="77"/>
                </a:cxn>
                <a:cxn ang="0">
                  <a:pos x="2" y="86"/>
                </a:cxn>
                <a:cxn ang="0">
                  <a:pos x="1" y="90"/>
                </a:cxn>
                <a:cxn ang="0">
                  <a:pos x="5" y="96"/>
                </a:cxn>
                <a:cxn ang="0">
                  <a:pos x="8" y="108"/>
                </a:cxn>
                <a:cxn ang="0">
                  <a:pos x="13" y="114"/>
                </a:cxn>
                <a:cxn ang="0">
                  <a:pos x="10" y="122"/>
                </a:cxn>
                <a:cxn ang="0">
                  <a:pos x="14" y="132"/>
                </a:cxn>
                <a:cxn ang="0">
                  <a:pos x="18" y="142"/>
                </a:cxn>
                <a:cxn ang="0">
                  <a:pos x="21" y="154"/>
                </a:cxn>
                <a:cxn ang="0">
                  <a:pos x="36" y="145"/>
                </a:cxn>
                <a:cxn ang="0">
                  <a:pos x="46" y="145"/>
                </a:cxn>
                <a:cxn ang="0">
                  <a:pos x="59" y="150"/>
                </a:cxn>
                <a:cxn ang="0">
                  <a:pos x="66" y="144"/>
                </a:cxn>
                <a:cxn ang="0">
                  <a:pos x="81" y="144"/>
                </a:cxn>
                <a:cxn ang="0">
                  <a:pos x="84" y="126"/>
                </a:cxn>
                <a:cxn ang="0">
                  <a:pos x="93" y="116"/>
                </a:cxn>
                <a:cxn ang="0">
                  <a:pos x="107" y="113"/>
                </a:cxn>
                <a:cxn ang="0">
                  <a:pos x="120" y="112"/>
                </a:cxn>
                <a:cxn ang="0">
                  <a:pos x="130" y="117"/>
                </a:cxn>
                <a:cxn ang="0">
                  <a:pos x="136" y="108"/>
                </a:cxn>
                <a:cxn ang="0">
                  <a:pos x="137" y="94"/>
                </a:cxn>
              </a:cxnLst>
              <a:rect l="0" t="0" r="r" b="b"/>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Freeform 115"/>
            <p:cNvSpPr>
              <a:spLocks/>
            </p:cNvSpPr>
            <p:nvPr/>
          </p:nvSpPr>
          <p:spPr bwMode="auto">
            <a:xfrm>
              <a:off x="2589213" y="3259138"/>
              <a:ext cx="279400" cy="404813"/>
            </a:xfrm>
            <a:custGeom>
              <a:avLst/>
              <a:gdLst/>
              <a:ahLst/>
              <a:cxnLst>
                <a:cxn ang="0">
                  <a:pos x="134" y="201"/>
                </a:cxn>
                <a:cxn ang="0">
                  <a:pos x="135" y="200"/>
                </a:cxn>
                <a:cxn ang="0">
                  <a:pos x="136" y="196"/>
                </a:cxn>
                <a:cxn ang="0">
                  <a:pos x="142" y="187"/>
                </a:cxn>
                <a:cxn ang="0">
                  <a:pos x="137" y="182"/>
                </a:cxn>
                <a:cxn ang="0">
                  <a:pos x="140" y="172"/>
                </a:cxn>
                <a:cxn ang="0">
                  <a:pos x="143" y="163"/>
                </a:cxn>
                <a:cxn ang="0">
                  <a:pos x="142" y="147"/>
                </a:cxn>
                <a:cxn ang="0">
                  <a:pos x="145" y="141"/>
                </a:cxn>
                <a:cxn ang="0">
                  <a:pos x="137" y="125"/>
                </a:cxn>
                <a:cxn ang="0">
                  <a:pos x="126" y="125"/>
                </a:cxn>
                <a:cxn ang="0">
                  <a:pos x="123" y="111"/>
                </a:cxn>
                <a:cxn ang="0">
                  <a:pos x="118" y="112"/>
                </a:cxn>
                <a:cxn ang="0">
                  <a:pos x="106" y="113"/>
                </a:cxn>
                <a:cxn ang="0">
                  <a:pos x="100" y="107"/>
                </a:cxn>
                <a:cxn ang="0">
                  <a:pos x="95" y="103"/>
                </a:cxn>
                <a:cxn ang="0">
                  <a:pos x="90" y="93"/>
                </a:cxn>
                <a:cxn ang="0">
                  <a:pos x="87" y="83"/>
                </a:cxn>
                <a:cxn ang="0">
                  <a:pos x="89" y="76"/>
                </a:cxn>
                <a:cxn ang="0">
                  <a:pos x="94" y="70"/>
                </a:cxn>
                <a:cxn ang="0">
                  <a:pos x="97" y="59"/>
                </a:cxn>
                <a:cxn ang="0">
                  <a:pos x="107" y="53"/>
                </a:cxn>
                <a:cxn ang="0">
                  <a:pos x="121" y="48"/>
                </a:cxn>
                <a:cxn ang="0">
                  <a:pos x="130" y="47"/>
                </a:cxn>
                <a:cxn ang="0">
                  <a:pos x="123" y="42"/>
                </a:cxn>
                <a:cxn ang="0">
                  <a:pos x="129" y="32"/>
                </a:cxn>
                <a:cxn ang="0">
                  <a:pos x="121" y="25"/>
                </a:cxn>
                <a:cxn ang="0">
                  <a:pos x="114" y="26"/>
                </a:cxn>
                <a:cxn ang="0">
                  <a:pos x="107" y="27"/>
                </a:cxn>
                <a:cxn ang="0">
                  <a:pos x="94" y="25"/>
                </a:cxn>
                <a:cxn ang="0">
                  <a:pos x="90" y="18"/>
                </a:cxn>
                <a:cxn ang="0">
                  <a:pos x="83" y="11"/>
                </a:cxn>
                <a:cxn ang="0">
                  <a:pos x="76" y="2"/>
                </a:cxn>
                <a:cxn ang="0">
                  <a:pos x="66" y="2"/>
                </a:cxn>
                <a:cxn ang="0">
                  <a:pos x="69" y="10"/>
                </a:cxn>
                <a:cxn ang="0">
                  <a:pos x="63" y="21"/>
                </a:cxn>
                <a:cxn ang="0">
                  <a:pos x="40" y="33"/>
                </a:cxn>
                <a:cxn ang="0">
                  <a:pos x="30" y="51"/>
                </a:cxn>
                <a:cxn ang="0">
                  <a:pos x="22" y="52"/>
                </a:cxn>
                <a:cxn ang="0">
                  <a:pos x="14" y="49"/>
                </a:cxn>
                <a:cxn ang="0">
                  <a:pos x="14" y="44"/>
                </a:cxn>
                <a:cxn ang="0">
                  <a:pos x="11" y="38"/>
                </a:cxn>
                <a:cxn ang="0">
                  <a:pos x="2" y="48"/>
                </a:cxn>
                <a:cxn ang="0">
                  <a:pos x="6" y="63"/>
                </a:cxn>
                <a:cxn ang="0">
                  <a:pos x="3" y="66"/>
                </a:cxn>
                <a:cxn ang="0">
                  <a:pos x="15" y="76"/>
                </a:cxn>
                <a:cxn ang="0">
                  <a:pos x="26" y="92"/>
                </a:cxn>
                <a:cxn ang="0">
                  <a:pos x="34" y="109"/>
                </a:cxn>
                <a:cxn ang="0">
                  <a:pos x="52" y="142"/>
                </a:cxn>
                <a:cxn ang="0">
                  <a:pos x="59" y="157"/>
                </a:cxn>
                <a:cxn ang="0">
                  <a:pos x="63" y="167"/>
                </a:cxn>
                <a:cxn ang="0">
                  <a:pos x="81" y="179"/>
                </a:cxn>
                <a:cxn ang="0">
                  <a:pos x="113" y="199"/>
                </a:cxn>
                <a:cxn ang="0">
                  <a:pos x="127" y="210"/>
                </a:cxn>
                <a:cxn ang="0">
                  <a:pos x="127" y="212"/>
                </a:cxn>
                <a:cxn ang="0">
                  <a:pos x="130" y="210"/>
                </a:cxn>
                <a:cxn ang="0">
                  <a:pos x="134" y="201"/>
                </a:cxn>
              </a:cxnLst>
              <a:rect l="0" t="0" r="r" b="b"/>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Freeform 116"/>
            <p:cNvSpPr>
              <a:spLocks/>
            </p:cNvSpPr>
            <p:nvPr/>
          </p:nvSpPr>
          <p:spPr bwMode="auto">
            <a:xfrm>
              <a:off x="2763838" y="2994025"/>
              <a:ext cx="296863" cy="250825"/>
            </a:xfrm>
            <a:custGeom>
              <a:avLst/>
              <a:gdLst/>
              <a:ahLst/>
              <a:cxnLst>
                <a:cxn ang="0">
                  <a:pos x="15" y="8"/>
                </a:cxn>
                <a:cxn ang="0">
                  <a:pos x="6" y="21"/>
                </a:cxn>
                <a:cxn ang="0">
                  <a:pos x="4" y="29"/>
                </a:cxn>
                <a:cxn ang="0">
                  <a:pos x="2" y="34"/>
                </a:cxn>
                <a:cxn ang="0">
                  <a:pos x="7" y="37"/>
                </a:cxn>
                <a:cxn ang="0">
                  <a:pos x="12" y="44"/>
                </a:cxn>
                <a:cxn ang="0">
                  <a:pos x="20" y="59"/>
                </a:cxn>
                <a:cxn ang="0">
                  <a:pos x="39" y="61"/>
                </a:cxn>
                <a:cxn ang="0">
                  <a:pos x="55" y="68"/>
                </a:cxn>
                <a:cxn ang="0">
                  <a:pos x="68" y="71"/>
                </a:cxn>
                <a:cxn ang="0">
                  <a:pos x="65" y="92"/>
                </a:cxn>
                <a:cxn ang="0">
                  <a:pos x="70" y="100"/>
                </a:cxn>
                <a:cxn ang="0">
                  <a:pos x="69" y="109"/>
                </a:cxn>
                <a:cxn ang="0">
                  <a:pos x="71" y="115"/>
                </a:cxn>
                <a:cxn ang="0">
                  <a:pos x="70" y="115"/>
                </a:cxn>
                <a:cxn ang="0">
                  <a:pos x="78" y="127"/>
                </a:cxn>
                <a:cxn ang="0">
                  <a:pos x="85" y="130"/>
                </a:cxn>
                <a:cxn ang="0">
                  <a:pos x="91" y="129"/>
                </a:cxn>
                <a:cxn ang="0">
                  <a:pos x="99" y="124"/>
                </a:cxn>
                <a:cxn ang="0">
                  <a:pos x="106" y="121"/>
                </a:cxn>
                <a:cxn ang="0">
                  <a:pos x="113" y="115"/>
                </a:cxn>
                <a:cxn ang="0">
                  <a:pos x="114" y="110"/>
                </a:cxn>
                <a:cxn ang="0">
                  <a:pos x="108" y="109"/>
                </a:cxn>
                <a:cxn ang="0">
                  <a:pos x="105" y="101"/>
                </a:cxn>
                <a:cxn ang="0">
                  <a:pos x="101" y="93"/>
                </a:cxn>
                <a:cxn ang="0">
                  <a:pos x="108" y="92"/>
                </a:cxn>
                <a:cxn ang="0">
                  <a:pos x="118" y="95"/>
                </a:cxn>
                <a:cxn ang="0">
                  <a:pos x="123" y="95"/>
                </a:cxn>
                <a:cxn ang="0">
                  <a:pos x="130" y="91"/>
                </a:cxn>
                <a:cxn ang="0">
                  <a:pos x="144" y="86"/>
                </a:cxn>
                <a:cxn ang="0">
                  <a:pos x="147" y="82"/>
                </a:cxn>
                <a:cxn ang="0">
                  <a:pos x="140" y="72"/>
                </a:cxn>
                <a:cxn ang="0">
                  <a:pos x="141" y="66"/>
                </a:cxn>
                <a:cxn ang="0">
                  <a:pos x="146" y="61"/>
                </a:cxn>
                <a:cxn ang="0">
                  <a:pos x="148" y="55"/>
                </a:cxn>
                <a:cxn ang="0">
                  <a:pos x="152" y="47"/>
                </a:cxn>
                <a:cxn ang="0">
                  <a:pos x="156" y="42"/>
                </a:cxn>
                <a:cxn ang="0">
                  <a:pos x="140" y="40"/>
                </a:cxn>
                <a:cxn ang="0">
                  <a:pos x="143" y="31"/>
                </a:cxn>
                <a:cxn ang="0">
                  <a:pos x="126" y="25"/>
                </a:cxn>
                <a:cxn ang="0">
                  <a:pos x="128" y="19"/>
                </a:cxn>
                <a:cxn ang="0">
                  <a:pos x="118" y="16"/>
                </a:cxn>
                <a:cxn ang="0">
                  <a:pos x="96" y="24"/>
                </a:cxn>
                <a:cxn ang="0">
                  <a:pos x="75" y="17"/>
                </a:cxn>
                <a:cxn ang="0">
                  <a:pos x="60" y="15"/>
                </a:cxn>
                <a:cxn ang="0">
                  <a:pos x="52" y="6"/>
                </a:cxn>
                <a:cxn ang="0">
                  <a:pos x="42" y="0"/>
                </a:cxn>
                <a:cxn ang="0">
                  <a:pos x="39" y="7"/>
                </a:cxn>
                <a:cxn ang="0">
                  <a:pos x="24" y="16"/>
                </a:cxn>
                <a:cxn ang="0">
                  <a:pos x="27" y="32"/>
                </a:cxn>
                <a:cxn ang="0">
                  <a:pos x="15" y="28"/>
                </a:cxn>
                <a:cxn ang="0">
                  <a:pos x="20" y="14"/>
                </a:cxn>
                <a:cxn ang="0">
                  <a:pos x="19" y="6"/>
                </a:cxn>
                <a:cxn ang="0">
                  <a:pos x="15" y="8"/>
                </a:cxn>
              </a:cxnLst>
              <a:rect l="0" t="0" r="r" b="b"/>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Freeform 117"/>
            <p:cNvSpPr>
              <a:spLocks/>
            </p:cNvSpPr>
            <p:nvPr/>
          </p:nvSpPr>
          <p:spPr bwMode="auto">
            <a:xfrm>
              <a:off x="3097213" y="3122613"/>
              <a:ext cx="92075" cy="96838"/>
            </a:xfrm>
            <a:custGeom>
              <a:avLst/>
              <a:gdLst/>
              <a:ahLst/>
              <a:cxnLst>
                <a:cxn ang="0">
                  <a:pos x="11" y="10"/>
                </a:cxn>
                <a:cxn ang="0">
                  <a:pos x="6" y="16"/>
                </a:cxn>
                <a:cxn ang="0">
                  <a:pos x="2" y="25"/>
                </a:cxn>
                <a:cxn ang="0">
                  <a:pos x="11" y="37"/>
                </a:cxn>
                <a:cxn ang="0">
                  <a:pos x="18" y="50"/>
                </a:cxn>
                <a:cxn ang="0">
                  <a:pos x="23" y="50"/>
                </a:cxn>
                <a:cxn ang="0">
                  <a:pos x="28" y="43"/>
                </a:cxn>
                <a:cxn ang="0">
                  <a:pos x="41" y="43"/>
                </a:cxn>
                <a:cxn ang="0">
                  <a:pos x="42" y="45"/>
                </a:cxn>
                <a:cxn ang="0">
                  <a:pos x="45" y="39"/>
                </a:cxn>
                <a:cxn ang="0">
                  <a:pos x="44" y="24"/>
                </a:cxn>
                <a:cxn ang="0">
                  <a:pos x="46" y="11"/>
                </a:cxn>
                <a:cxn ang="0">
                  <a:pos x="48" y="5"/>
                </a:cxn>
                <a:cxn ang="0">
                  <a:pos x="37" y="3"/>
                </a:cxn>
                <a:cxn ang="0">
                  <a:pos x="22" y="3"/>
                </a:cxn>
                <a:cxn ang="0">
                  <a:pos x="14" y="3"/>
                </a:cxn>
                <a:cxn ang="0">
                  <a:pos x="13" y="3"/>
                </a:cxn>
                <a:cxn ang="0">
                  <a:pos x="11" y="10"/>
                </a:cxn>
              </a:cxnLst>
              <a:rect l="0" t="0" r="r" b="b"/>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Freeform 118"/>
            <p:cNvSpPr>
              <a:spLocks/>
            </p:cNvSpPr>
            <p:nvPr/>
          </p:nvSpPr>
          <p:spPr bwMode="auto">
            <a:xfrm>
              <a:off x="3025775" y="3073400"/>
              <a:ext cx="106363" cy="158750"/>
            </a:xfrm>
            <a:custGeom>
              <a:avLst/>
              <a:gdLst/>
              <a:ahLst/>
              <a:cxnLst>
                <a:cxn ang="0">
                  <a:pos x="15" y="5"/>
                </a:cxn>
                <a:cxn ang="0">
                  <a:pos x="11" y="13"/>
                </a:cxn>
                <a:cxn ang="0">
                  <a:pos x="9" y="19"/>
                </a:cxn>
                <a:cxn ang="0">
                  <a:pos x="4" y="24"/>
                </a:cxn>
                <a:cxn ang="0">
                  <a:pos x="3" y="30"/>
                </a:cxn>
                <a:cxn ang="0">
                  <a:pos x="10" y="40"/>
                </a:cxn>
                <a:cxn ang="0">
                  <a:pos x="14" y="37"/>
                </a:cxn>
                <a:cxn ang="0">
                  <a:pos x="19" y="47"/>
                </a:cxn>
                <a:cxn ang="0">
                  <a:pos x="20" y="56"/>
                </a:cxn>
                <a:cxn ang="0">
                  <a:pos x="22" y="76"/>
                </a:cxn>
                <a:cxn ang="0">
                  <a:pos x="35" y="80"/>
                </a:cxn>
                <a:cxn ang="0">
                  <a:pos x="42" y="77"/>
                </a:cxn>
                <a:cxn ang="0">
                  <a:pos x="48" y="75"/>
                </a:cxn>
                <a:cxn ang="0">
                  <a:pos x="56" y="75"/>
                </a:cxn>
                <a:cxn ang="0">
                  <a:pos x="49" y="62"/>
                </a:cxn>
                <a:cxn ang="0">
                  <a:pos x="40" y="50"/>
                </a:cxn>
                <a:cxn ang="0">
                  <a:pos x="44" y="41"/>
                </a:cxn>
                <a:cxn ang="0">
                  <a:pos x="49" y="35"/>
                </a:cxn>
                <a:cxn ang="0">
                  <a:pos x="51" y="28"/>
                </a:cxn>
                <a:cxn ang="0">
                  <a:pos x="40" y="19"/>
                </a:cxn>
                <a:cxn ang="0">
                  <a:pos x="35" y="12"/>
                </a:cxn>
                <a:cxn ang="0">
                  <a:pos x="23" y="3"/>
                </a:cxn>
                <a:cxn ang="0">
                  <a:pos x="19" y="0"/>
                </a:cxn>
                <a:cxn ang="0">
                  <a:pos x="15" y="5"/>
                </a:cxn>
              </a:cxnLst>
              <a:rect l="0" t="0" r="r" b="b"/>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Freeform 119"/>
            <p:cNvSpPr>
              <a:spLocks/>
            </p:cNvSpPr>
            <p:nvPr/>
          </p:nvSpPr>
          <p:spPr bwMode="auto">
            <a:xfrm>
              <a:off x="3178175" y="3132138"/>
              <a:ext cx="66675" cy="84138"/>
            </a:xfrm>
            <a:custGeom>
              <a:avLst/>
              <a:gdLst/>
              <a:ahLst/>
              <a:cxnLst>
                <a:cxn ang="0">
                  <a:pos x="2" y="19"/>
                </a:cxn>
                <a:cxn ang="0">
                  <a:pos x="3" y="34"/>
                </a:cxn>
                <a:cxn ang="0">
                  <a:pos x="0" y="40"/>
                </a:cxn>
                <a:cxn ang="0">
                  <a:pos x="10" y="42"/>
                </a:cxn>
                <a:cxn ang="0">
                  <a:pos x="22" y="37"/>
                </a:cxn>
                <a:cxn ang="0">
                  <a:pos x="35" y="19"/>
                </a:cxn>
                <a:cxn ang="0">
                  <a:pos x="35" y="19"/>
                </a:cxn>
                <a:cxn ang="0">
                  <a:pos x="16" y="4"/>
                </a:cxn>
                <a:cxn ang="0">
                  <a:pos x="6" y="0"/>
                </a:cxn>
                <a:cxn ang="0">
                  <a:pos x="4" y="6"/>
                </a:cxn>
                <a:cxn ang="0">
                  <a:pos x="2" y="19"/>
                </a:cxn>
              </a:cxnLst>
              <a:rect l="0" t="0" r="r" b="b"/>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Freeform 120"/>
            <p:cNvSpPr>
              <a:spLocks/>
            </p:cNvSpPr>
            <p:nvPr/>
          </p:nvSpPr>
          <p:spPr bwMode="auto">
            <a:xfrm>
              <a:off x="2520950" y="2738438"/>
              <a:ext cx="227013" cy="80963"/>
            </a:xfrm>
            <a:custGeom>
              <a:avLst/>
              <a:gdLst/>
              <a:ahLst/>
              <a:cxnLst>
                <a:cxn ang="0">
                  <a:pos x="96" y="27"/>
                </a:cxn>
                <a:cxn ang="0">
                  <a:pos x="42" y="5"/>
                </a:cxn>
                <a:cxn ang="0">
                  <a:pos x="2" y="19"/>
                </a:cxn>
                <a:cxn ang="0">
                  <a:pos x="21" y="10"/>
                </a:cxn>
                <a:cxn ang="0">
                  <a:pos x="32" y="15"/>
                </a:cxn>
                <a:cxn ang="0">
                  <a:pos x="51" y="19"/>
                </a:cxn>
                <a:cxn ang="0">
                  <a:pos x="75" y="32"/>
                </a:cxn>
                <a:cxn ang="0">
                  <a:pos x="81" y="41"/>
                </a:cxn>
                <a:cxn ang="0">
                  <a:pos x="117" y="40"/>
                </a:cxn>
                <a:cxn ang="0">
                  <a:pos x="96" y="27"/>
                </a:cxn>
              </a:cxnLst>
              <a:rect l="0" t="0" r="r" b="b"/>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Freeform 121"/>
            <p:cNvSpPr>
              <a:spLocks/>
            </p:cNvSpPr>
            <p:nvPr/>
          </p:nvSpPr>
          <p:spPr bwMode="auto">
            <a:xfrm>
              <a:off x="2651125" y="2846388"/>
              <a:ext cx="52388" cy="25400"/>
            </a:xfrm>
            <a:custGeom>
              <a:avLst/>
              <a:gdLst/>
              <a:ahLst/>
              <a:cxnLst>
                <a:cxn ang="0">
                  <a:pos x="3" y="5"/>
                </a:cxn>
                <a:cxn ang="0">
                  <a:pos x="26" y="9"/>
                </a:cxn>
                <a:cxn ang="0">
                  <a:pos x="3" y="5"/>
                </a:cxn>
              </a:cxnLst>
              <a:rect l="0" t="0" r="r" b="b"/>
              <a:pathLst>
                <a:path w="28" h="13">
                  <a:moveTo>
                    <a:pt x="3" y="5"/>
                  </a:moveTo>
                  <a:cubicBezTo>
                    <a:pt x="5" y="8"/>
                    <a:pt x="24" y="13"/>
                    <a:pt x="26" y="9"/>
                  </a:cubicBezTo>
                  <a:cubicBezTo>
                    <a:pt x="28" y="4"/>
                    <a:pt x="0" y="0"/>
                    <a:pt x="3"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Freeform 122"/>
            <p:cNvSpPr>
              <a:spLocks/>
            </p:cNvSpPr>
            <p:nvPr/>
          </p:nvSpPr>
          <p:spPr bwMode="auto">
            <a:xfrm>
              <a:off x="2894013" y="2844800"/>
              <a:ext cx="47625" cy="26988"/>
            </a:xfrm>
            <a:custGeom>
              <a:avLst/>
              <a:gdLst/>
              <a:ahLst/>
              <a:cxnLst>
                <a:cxn ang="0">
                  <a:pos x="4" y="7"/>
                </a:cxn>
                <a:cxn ang="0">
                  <a:pos x="23" y="7"/>
                </a:cxn>
                <a:cxn ang="0">
                  <a:pos x="4" y="7"/>
                </a:cxn>
              </a:cxnLst>
              <a:rect l="0" t="0" r="r" b="b"/>
              <a:pathLst>
                <a:path w="25" h="14">
                  <a:moveTo>
                    <a:pt x="4" y="7"/>
                  </a:moveTo>
                  <a:cubicBezTo>
                    <a:pt x="9" y="14"/>
                    <a:pt x="22" y="9"/>
                    <a:pt x="23" y="7"/>
                  </a:cubicBezTo>
                  <a:cubicBezTo>
                    <a:pt x="25" y="2"/>
                    <a:pt x="0" y="0"/>
                    <a:pt x="4" y="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Freeform 123"/>
            <p:cNvSpPr>
              <a:spLocks noEditPoints="1"/>
            </p:cNvSpPr>
            <p:nvPr/>
          </p:nvSpPr>
          <p:spPr bwMode="auto">
            <a:xfrm>
              <a:off x="2779713" y="785813"/>
              <a:ext cx="1322388" cy="985838"/>
            </a:xfrm>
            <a:custGeom>
              <a:avLst/>
              <a:gdLst/>
              <a:ahLst/>
              <a:cxnLst>
                <a:cxn ang="0">
                  <a:pos x="606" y="59"/>
                </a:cxn>
                <a:cxn ang="0">
                  <a:pos x="555" y="83"/>
                </a:cxn>
                <a:cxn ang="0">
                  <a:pos x="552" y="52"/>
                </a:cxn>
                <a:cxn ang="0">
                  <a:pos x="494" y="47"/>
                </a:cxn>
                <a:cxn ang="0">
                  <a:pos x="551" y="38"/>
                </a:cxn>
                <a:cxn ang="0">
                  <a:pos x="546" y="17"/>
                </a:cxn>
                <a:cxn ang="0">
                  <a:pos x="467" y="1"/>
                </a:cxn>
                <a:cxn ang="0">
                  <a:pos x="393" y="10"/>
                </a:cxn>
                <a:cxn ang="0">
                  <a:pos x="337" y="11"/>
                </a:cxn>
                <a:cxn ang="0">
                  <a:pos x="291" y="31"/>
                </a:cxn>
                <a:cxn ang="0">
                  <a:pos x="280" y="37"/>
                </a:cxn>
                <a:cxn ang="0">
                  <a:pos x="247" y="47"/>
                </a:cxn>
                <a:cxn ang="0">
                  <a:pos x="216" y="58"/>
                </a:cxn>
                <a:cxn ang="0">
                  <a:pos x="162" y="47"/>
                </a:cxn>
                <a:cxn ang="0">
                  <a:pos x="133" y="70"/>
                </a:cxn>
                <a:cxn ang="0">
                  <a:pos x="88" y="99"/>
                </a:cxn>
                <a:cxn ang="0">
                  <a:pos x="0" y="142"/>
                </a:cxn>
                <a:cxn ang="0">
                  <a:pos x="56" y="158"/>
                </a:cxn>
                <a:cxn ang="0">
                  <a:pos x="16" y="172"/>
                </a:cxn>
                <a:cxn ang="0">
                  <a:pos x="50" y="194"/>
                </a:cxn>
                <a:cxn ang="0">
                  <a:pos x="95" y="192"/>
                </a:cxn>
                <a:cxn ang="0">
                  <a:pos x="163" y="211"/>
                </a:cxn>
                <a:cxn ang="0">
                  <a:pos x="197" y="256"/>
                </a:cxn>
                <a:cxn ang="0">
                  <a:pos x="202" y="297"/>
                </a:cxn>
                <a:cxn ang="0">
                  <a:pos x="245" y="312"/>
                </a:cxn>
                <a:cxn ang="0">
                  <a:pos x="240" y="328"/>
                </a:cxn>
                <a:cxn ang="0">
                  <a:pos x="234" y="356"/>
                </a:cxn>
                <a:cxn ang="0">
                  <a:pos x="226" y="390"/>
                </a:cxn>
                <a:cxn ang="0">
                  <a:pos x="235" y="436"/>
                </a:cxn>
                <a:cxn ang="0">
                  <a:pos x="256" y="463"/>
                </a:cxn>
                <a:cxn ang="0">
                  <a:pos x="287" y="498"/>
                </a:cxn>
                <a:cxn ang="0">
                  <a:pos x="331" y="515"/>
                </a:cxn>
                <a:cxn ang="0">
                  <a:pos x="344" y="471"/>
                </a:cxn>
                <a:cxn ang="0">
                  <a:pos x="363" y="449"/>
                </a:cxn>
                <a:cxn ang="0">
                  <a:pos x="365" y="427"/>
                </a:cxn>
                <a:cxn ang="0">
                  <a:pos x="384" y="413"/>
                </a:cxn>
                <a:cxn ang="0">
                  <a:pos x="401" y="409"/>
                </a:cxn>
                <a:cxn ang="0">
                  <a:pos x="461" y="369"/>
                </a:cxn>
                <a:cxn ang="0">
                  <a:pos x="500" y="359"/>
                </a:cxn>
                <a:cxn ang="0">
                  <a:pos x="576" y="325"/>
                </a:cxn>
                <a:cxn ang="0">
                  <a:pos x="535" y="316"/>
                </a:cxn>
                <a:cxn ang="0">
                  <a:pos x="577" y="319"/>
                </a:cxn>
                <a:cxn ang="0">
                  <a:pos x="569" y="280"/>
                </a:cxn>
                <a:cxn ang="0">
                  <a:pos x="547" y="261"/>
                </a:cxn>
                <a:cxn ang="0">
                  <a:pos x="596" y="254"/>
                </a:cxn>
                <a:cxn ang="0">
                  <a:pos x="609" y="230"/>
                </a:cxn>
                <a:cxn ang="0">
                  <a:pos x="603" y="193"/>
                </a:cxn>
                <a:cxn ang="0">
                  <a:pos x="590" y="178"/>
                </a:cxn>
                <a:cxn ang="0">
                  <a:pos x="595" y="162"/>
                </a:cxn>
                <a:cxn ang="0">
                  <a:pos x="578" y="154"/>
                </a:cxn>
                <a:cxn ang="0">
                  <a:pos x="624" y="106"/>
                </a:cxn>
                <a:cxn ang="0">
                  <a:pos x="613" y="94"/>
                </a:cxn>
                <a:cxn ang="0">
                  <a:pos x="626" y="81"/>
                </a:cxn>
                <a:cxn ang="0">
                  <a:pos x="691" y="58"/>
                </a:cxn>
                <a:cxn ang="0">
                  <a:pos x="228" y="329"/>
                </a:cxn>
                <a:cxn ang="0">
                  <a:pos x="216" y="342"/>
                </a:cxn>
              </a:cxnLst>
              <a:rect l="0" t="0" r="r" b="b"/>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Freeform 124"/>
            <p:cNvSpPr>
              <a:spLocks noEditPoints="1"/>
            </p:cNvSpPr>
            <p:nvPr/>
          </p:nvSpPr>
          <p:spPr bwMode="auto">
            <a:xfrm>
              <a:off x="1298575" y="803275"/>
              <a:ext cx="1920875" cy="1477963"/>
            </a:xfrm>
            <a:custGeom>
              <a:avLst/>
              <a:gdLst/>
              <a:ahLst/>
              <a:cxnLst>
                <a:cxn ang="0">
                  <a:pos x="205" y="683"/>
                </a:cxn>
                <a:cxn ang="0">
                  <a:pos x="189" y="227"/>
                </a:cxn>
                <a:cxn ang="0">
                  <a:pos x="387" y="251"/>
                </a:cxn>
                <a:cxn ang="0">
                  <a:pos x="257" y="269"/>
                </a:cxn>
                <a:cxn ang="0">
                  <a:pos x="386" y="334"/>
                </a:cxn>
                <a:cxn ang="0">
                  <a:pos x="237" y="194"/>
                </a:cxn>
                <a:cxn ang="0">
                  <a:pos x="208" y="185"/>
                </a:cxn>
                <a:cxn ang="0">
                  <a:pos x="369" y="213"/>
                </a:cxn>
                <a:cxn ang="0">
                  <a:pos x="297" y="144"/>
                </a:cxn>
                <a:cxn ang="0">
                  <a:pos x="413" y="119"/>
                </a:cxn>
                <a:cxn ang="0">
                  <a:pos x="416" y="161"/>
                </a:cxn>
                <a:cxn ang="0">
                  <a:pos x="420" y="185"/>
                </a:cxn>
                <a:cxn ang="0">
                  <a:pos x="543" y="147"/>
                </a:cxn>
                <a:cxn ang="0">
                  <a:pos x="492" y="232"/>
                </a:cxn>
                <a:cxn ang="0">
                  <a:pos x="687" y="220"/>
                </a:cxn>
                <a:cxn ang="0">
                  <a:pos x="580" y="151"/>
                </a:cxn>
                <a:cxn ang="0">
                  <a:pos x="598" y="83"/>
                </a:cxn>
                <a:cxn ang="0">
                  <a:pos x="587" y="66"/>
                </a:cxn>
                <a:cxn ang="0">
                  <a:pos x="634" y="120"/>
                </a:cxn>
                <a:cxn ang="0">
                  <a:pos x="698" y="180"/>
                </a:cxn>
                <a:cxn ang="0">
                  <a:pos x="795" y="87"/>
                </a:cxn>
                <a:cxn ang="0">
                  <a:pos x="760" y="9"/>
                </a:cxn>
                <a:cxn ang="0">
                  <a:pos x="569" y="46"/>
                </a:cxn>
                <a:cxn ang="0">
                  <a:pos x="624" y="440"/>
                </a:cxn>
                <a:cxn ang="0">
                  <a:pos x="827" y="340"/>
                </a:cxn>
                <a:cxn ang="0">
                  <a:pos x="746" y="272"/>
                </a:cxn>
                <a:cxn ang="0">
                  <a:pos x="624" y="250"/>
                </a:cxn>
                <a:cxn ang="0">
                  <a:pos x="704" y="309"/>
                </a:cxn>
                <a:cxn ang="0">
                  <a:pos x="736" y="409"/>
                </a:cxn>
                <a:cxn ang="0">
                  <a:pos x="850" y="419"/>
                </a:cxn>
                <a:cxn ang="0">
                  <a:pos x="682" y="241"/>
                </a:cxn>
                <a:cxn ang="0">
                  <a:pos x="963" y="641"/>
                </a:cxn>
                <a:cxn ang="0">
                  <a:pos x="110" y="629"/>
                </a:cxn>
                <a:cxn ang="0">
                  <a:pos x="821" y="686"/>
                </a:cxn>
                <a:cxn ang="0">
                  <a:pos x="963" y="609"/>
                </a:cxn>
                <a:cxn ang="0">
                  <a:pos x="895" y="560"/>
                </a:cxn>
                <a:cxn ang="0">
                  <a:pos x="844" y="528"/>
                </a:cxn>
                <a:cxn ang="0">
                  <a:pos x="763" y="463"/>
                </a:cxn>
                <a:cxn ang="0">
                  <a:pos x="727" y="543"/>
                </a:cxn>
                <a:cxn ang="0">
                  <a:pos x="666" y="617"/>
                </a:cxn>
                <a:cxn ang="0">
                  <a:pos x="538" y="525"/>
                </a:cxn>
                <a:cxn ang="0">
                  <a:pos x="579" y="430"/>
                </a:cxn>
                <a:cxn ang="0">
                  <a:pos x="649" y="387"/>
                </a:cxn>
                <a:cxn ang="0">
                  <a:pos x="636" y="339"/>
                </a:cxn>
                <a:cxn ang="0">
                  <a:pos x="580" y="343"/>
                </a:cxn>
                <a:cxn ang="0">
                  <a:pos x="537" y="271"/>
                </a:cxn>
                <a:cxn ang="0">
                  <a:pos x="518" y="292"/>
                </a:cxn>
                <a:cxn ang="0">
                  <a:pos x="508" y="364"/>
                </a:cxn>
                <a:cxn ang="0">
                  <a:pos x="492" y="348"/>
                </a:cxn>
                <a:cxn ang="0">
                  <a:pos x="399" y="348"/>
                </a:cxn>
                <a:cxn ang="0">
                  <a:pos x="268" y="339"/>
                </a:cxn>
                <a:cxn ang="0">
                  <a:pos x="97" y="340"/>
                </a:cxn>
                <a:cxn ang="0">
                  <a:pos x="47" y="341"/>
                </a:cxn>
                <a:cxn ang="0">
                  <a:pos x="127" y="588"/>
                </a:cxn>
                <a:cxn ang="0">
                  <a:pos x="182" y="658"/>
                </a:cxn>
                <a:cxn ang="0">
                  <a:pos x="623" y="689"/>
                </a:cxn>
                <a:cxn ang="0">
                  <a:pos x="701" y="766"/>
                </a:cxn>
                <a:cxn ang="0">
                  <a:pos x="866" y="722"/>
                </a:cxn>
                <a:cxn ang="0">
                  <a:pos x="243" y="407"/>
                </a:cxn>
                <a:cxn ang="0">
                  <a:pos x="241" y="392"/>
                </a:cxn>
                <a:cxn ang="0">
                  <a:pos x="503" y="656"/>
                </a:cxn>
              </a:cxnLst>
              <a:rect l="0" t="0" r="r" b="b"/>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4" name="Freeform 125"/>
            <p:cNvSpPr>
              <a:spLocks noEditPoints="1"/>
            </p:cNvSpPr>
            <p:nvPr/>
          </p:nvSpPr>
          <p:spPr bwMode="auto">
            <a:xfrm>
              <a:off x="714375" y="1360488"/>
              <a:ext cx="2192338" cy="1346200"/>
            </a:xfrm>
            <a:custGeom>
              <a:avLst/>
              <a:gdLst/>
              <a:ahLst/>
              <a:cxnLst>
                <a:cxn ang="0">
                  <a:pos x="350" y="230"/>
                </a:cxn>
                <a:cxn ang="0">
                  <a:pos x="306" y="35"/>
                </a:cxn>
                <a:cxn ang="0">
                  <a:pos x="185" y="21"/>
                </a:cxn>
                <a:cxn ang="0">
                  <a:pos x="135" y="10"/>
                </a:cxn>
                <a:cxn ang="0">
                  <a:pos x="93" y="21"/>
                </a:cxn>
                <a:cxn ang="0">
                  <a:pos x="19" y="59"/>
                </a:cxn>
                <a:cxn ang="0">
                  <a:pos x="71" y="103"/>
                </a:cxn>
                <a:cxn ang="0">
                  <a:pos x="17" y="106"/>
                </a:cxn>
                <a:cxn ang="0">
                  <a:pos x="59" y="136"/>
                </a:cxn>
                <a:cxn ang="0">
                  <a:pos x="43" y="158"/>
                </a:cxn>
                <a:cxn ang="0">
                  <a:pos x="45" y="219"/>
                </a:cxn>
                <a:cxn ang="0">
                  <a:pos x="96" y="236"/>
                </a:cxn>
                <a:cxn ang="0">
                  <a:pos x="102" y="269"/>
                </a:cxn>
                <a:cxn ang="0">
                  <a:pos x="84" y="287"/>
                </a:cxn>
                <a:cxn ang="0">
                  <a:pos x="147" y="250"/>
                </a:cxn>
                <a:cxn ang="0">
                  <a:pos x="173" y="213"/>
                </a:cxn>
                <a:cxn ang="0">
                  <a:pos x="191" y="201"/>
                </a:cxn>
                <a:cxn ang="0">
                  <a:pos x="226" y="215"/>
                </a:cxn>
                <a:cxn ang="0">
                  <a:pos x="248" y="202"/>
                </a:cxn>
                <a:cxn ang="0">
                  <a:pos x="276" y="213"/>
                </a:cxn>
                <a:cxn ang="0">
                  <a:pos x="340" y="232"/>
                </a:cxn>
                <a:cxn ang="0">
                  <a:pos x="375" y="248"/>
                </a:cxn>
                <a:cxn ang="0">
                  <a:pos x="376" y="261"/>
                </a:cxn>
                <a:cxn ang="0">
                  <a:pos x="389" y="263"/>
                </a:cxn>
                <a:cxn ang="0">
                  <a:pos x="401" y="274"/>
                </a:cxn>
                <a:cxn ang="0">
                  <a:pos x="396" y="300"/>
                </a:cxn>
                <a:cxn ang="0">
                  <a:pos x="421" y="299"/>
                </a:cxn>
                <a:cxn ang="0">
                  <a:pos x="15" y="313"/>
                </a:cxn>
                <a:cxn ang="0">
                  <a:pos x="178" y="240"/>
                </a:cxn>
                <a:cxn ang="0">
                  <a:pos x="177" y="256"/>
                </a:cxn>
                <a:cxn ang="0">
                  <a:pos x="25" y="219"/>
                </a:cxn>
                <a:cxn ang="0">
                  <a:pos x="1094" y="443"/>
                </a:cxn>
                <a:cxn ang="0">
                  <a:pos x="1010" y="472"/>
                </a:cxn>
                <a:cxn ang="0">
                  <a:pos x="970" y="473"/>
                </a:cxn>
                <a:cxn ang="0">
                  <a:pos x="926" y="471"/>
                </a:cxn>
                <a:cxn ang="0">
                  <a:pos x="954" y="426"/>
                </a:cxn>
                <a:cxn ang="0">
                  <a:pos x="902" y="410"/>
                </a:cxn>
                <a:cxn ang="0">
                  <a:pos x="864" y="397"/>
                </a:cxn>
                <a:cxn ang="0">
                  <a:pos x="516" y="388"/>
                </a:cxn>
                <a:cxn ang="0">
                  <a:pos x="510" y="395"/>
                </a:cxn>
                <a:cxn ang="0">
                  <a:pos x="501" y="436"/>
                </a:cxn>
                <a:cxn ang="0">
                  <a:pos x="513" y="539"/>
                </a:cxn>
                <a:cxn ang="0">
                  <a:pos x="557" y="590"/>
                </a:cxn>
                <a:cxn ang="0">
                  <a:pos x="647" y="625"/>
                </a:cxn>
                <a:cxn ang="0">
                  <a:pos x="724" y="647"/>
                </a:cxn>
                <a:cxn ang="0">
                  <a:pos x="783" y="685"/>
                </a:cxn>
                <a:cxn ang="0">
                  <a:pos x="818" y="658"/>
                </a:cxn>
                <a:cxn ang="0">
                  <a:pos x="862" y="644"/>
                </a:cxn>
                <a:cxn ang="0">
                  <a:pos x="889" y="641"/>
                </a:cxn>
                <a:cxn ang="0">
                  <a:pos x="944" y="645"/>
                </a:cxn>
                <a:cxn ang="0">
                  <a:pos x="983" y="699"/>
                </a:cxn>
                <a:cxn ang="0">
                  <a:pos x="994" y="608"/>
                </a:cxn>
                <a:cxn ang="0">
                  <a:pos x="1036" y="571"/>
                </a:cxn>
                <a:cxn ang="0">
                  <a:pos x="1032" y="539"/>
                </a:cxn>
                <a:cxn ang="0">
                  <a:pos x="1049" y="541"/>
                </a:cxn>
                <a:cxn ang="0">
                  <a:pos x="1088" y="499"/>
                </a:cxn>
                <a:cxn ang="0">
                  <a:pos x="1102" y="475"/>
                </a:cxn>
                <a:cxn ang="0">
                  <a:pos x="1137" y="413"/>
                </a:cxn>
              </a:cxnLst>
              <a:rect l="0" t="0" r="r" b="b"/>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5" name="Freeform 126"/>
            <p:cNvSpPr>
              <a:spLocks noEditPoints="1"/>
            </p:cNvSpPr>
            <p:nvPr/>
          </p:nvSpPr>
          <p:spPr bwMode="auto">
            <a:xfrm>
              <a:off x="4159250" y="2241551"/>
              <a:ext cx="276225" cy="196850"/>
            </a:xfrm>
            <a:custGeom>
              <a:avLst/>
              <a:gdLst/>
              <a:ahLst/>
              <a:cxnLst>
                <a:cxn ang="0">
                  <a:pos x="143" y="18"/>
                </a:cxn>
                <a:cxn ang="0">
                  <a:pos x="132" y="18"/>
                </a:cxn>
                <a:cxn ang="0">
                  <a:pos x="118" y="15"/>
                </a:cxn>
                <a:cxn ang="0">
                  <a:pos x="113" y="13"/>
                </a:cxn>
                <a:cxn ang="0">
                  <a:pos x="104" y="14"/>
                </a:cxn>
                <a:cxn ang="0">
                  <a:pos x="93" y="9"/>
                </a:cxn>
                <a:cxn ang="0">
                  <a:pos x="87" y="6"/>
                </a:cxn>
                <a:cxn ang="0">
                  <a:pos x="67" y="4"/>
                </a:cxn>
                <a:cxn ang="0">
                  <a:pos x="30" y="3"/>
                </a:cxn>
                <a:cxn ang="0">
                  <a:pos x="16" y="0"/>
                </a:cxn>
                <a:cxn ang="0">
                  <a:pos x="7" y="6"/>
                </a:cxn>
                <a:cxn ang="0">
                  <a:pos x="5" y="14"/>
                </a:cxn>
                <a:cxn ang="0">
                  <a:pos x="7" y="25"/>
                </a:cxn>
                <a:cxn ang="0">
                  <a:pos x="10" y="23"/>
                </a:cxn>
                <a:cxn ang="0">
                  <a:pos x="14" y="24"/>
                </a:cxn>
                <a:cxn ang="0">
                  <a:pos x="21" y="25"/>
                </a:cxn>
                <a:cxn ang="0">
                  <a:pos x="25" y="25"/>
                </a:cxn>
                <a:cxn ang="0">
                  <a:pos x="32" y="27"/>
                </a:cxn>
                <a:cxn ang="0">
                  <a:pos x="35" y="31"/>
                </a:cxn>
                <a:cxn ang="0">
                  <a:pos x="27" y="38"/>
                </a:cxn>
                <a:cxn ang="0">
                  <a:pos x="28" y="48"/>
                </a:cxn>
                <a:cxn ang="0">
                  <a:pos x="26" y="56"/>
                </a:cxn>
                <a:cxn ang="0">
                  <a:pos x="23" y="60"/>
                </a:cxn>
                <a:cxn ang="0">
                  <a:pos x="27" y="66"/>
                </a:cxn>
                <a:cxn ang="0">
                  <a:pos x="24" y="73"/>
                </a:cxn>
                <a:cxn ang="0">
                  <a:pos x="26" y="78"/>
                </a:cxn>
                <a:cxn ang="0">
                  <a:pos x="22" y="85"/>
                </a:cxn>
                <a:cxn ang="0">
                  <a:pos x="23" y="89"/>
                </a:cxn>
                <a:cxn ang="0">
                  <a:pos x="29" y="89"/>
                </a:cxn>
                <a:cxn ang="0">
                  <a:pos x="43" y="102"/>
                </a:cxn>
                <a:cxn ang="0">
                  <a:pos x="46" y="99"/>
                </a:cxn>
                <a:cxn ang="0">
                  <a:pos x="52" y="98"/>
                </a:cxn>
                <a:cxn ang="0">
                  <a:pos x="63" y="94"/>
                </a:cxn>
                <a:cxn ang="0">
                  <a:pos x="77" y="94"/>
                </a:cxn>
                <a:cxn ang="0">
                  <a:pos x="85" y="90"/>
                </a:cxn>
                <a:cxn ang="0">
                  <a:pos x="94" y="84"/>
                </a:cxn>
                <a:cxn ang="0">
                  <a:pos x="98" y="76"/>
                </a:cxn>
                <a:cxn ang="0">
                  <a:pos x="106" y="67"/>
                </a:cxn>
                <a:cxn ang="0">
                  <a:pos x="107" y="51"/>
                </a:cxn>
                <a:cxn ang="0">
                  <a:pos x="116" y="40"/>
                </a:cxn>
                <a:cxn ang="0">
                  <a:pos x="126" y="34"/>
                </a:cxn>
                <a:cxn ang="0">
                  <a:pos x="139" y="28"/>
                </a:cxn>
                <a:cxn ang="0">
                  <a:pos x="143" y="18"/>
                </a:cxn>
                <a:cxn ang="0">
                  <a:pos x="144" y="55"/>
                </a:cxn>
                <a:cxn ang="0">
                  <a:pos x="134" y="58"/>
                </a:cxn>
                <a:cxn ang="0">
                  <a:pos x="144" y="55"/>
                </a:cxn>
              </a:cxnLst>
              <a:rect l="0" t="0" r="r" b="b"/>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Freeform 127"/>
            <p:cNvSpPr>
              <a:spLocks noEditPoints="1"/>
            </p:cNvSpPr>
            <p:nvPr/>
          </p:nvSpPr>
          <p:spPr bwMode="auto">
            <a:xfrm>
              <a:off x="4789488" y="2292350"/>
              <a:ext cx="136525" cy="169863"/>
            </a:xfrm>
            <a:custGeom>
              <a:avLst/>
              <a:gdLst/>
              <a:ahLst/>
              <a:cxnLst>
                <a:cxn ang="0">
                  <a:pos x="70" y="0"/>
                </a:cxn>
                <a:cxn ang="0">
                  <a:pos x="65" y="2"/>
                </a:cxn>
                <a:cxn ang="0">
                  <a:pos x="61" y="5"/>
                </a:cxn>
                <a:cxn ang="0">
                  <a:pos x="49" y="3"/>
                </a:cxn>
                <a:cxn ang="0">
                  <a:pos x="34" y="3"/>
                </a:cxn>
                <a:cxn ang="0">
                  <a:pos x="33" y="3"/>
                </a:cxn>
                <a:cxn ang="0">
                  <a:pos x="23" y="8"/>
                </a:cxn>
                <a:cxn ang="0">
                  <a:pos x="18" y="11"/>
                </a:cxn>
                <a:cxn ang="0">
                  <a:pos x="10" y="12"/>
                </a:cxn>
                <a:cxn ang="0">
                  <a:pos x="6" y="19"/>
                </a:cxn>
                <a:cxn ang="0">
                  <a:pos x="3" y="23"/>
                </a:cxn>
                <a:cxn ang="0">
                  <a:pos x="0" y="29"/>
                </a:cxn>
                <a:cxn ang="0">
                  <a:pos x="0" y="29"/>
                </a:cxn>
                <a:cxn ang="0">
                  <a:pos x="6" y="39"/>
                </a:cxn>
                <a:cxn ang="0">
                  <a:pos x="14" y="42"/>
                </a:cxn>
                <a:cxn ang="0">
                  <a:pos x="25" y="45"/>
                </a:cxn>
                <a:cxn ang="0">
                  <a:pos x="13" y="46"/>
                </a:cxn>
                <a:cxn ang="0">
                  <a:pos x="15" y="56"/>
                </a:cxn>
                <a:cxn ang="0">
                  <a:pos x="21" y="64"/>
                </a:cxn>
                <a:cxn ang="0">
                  <a:pos x="31" y="69"/>
                </a:cxn>
                <a:cxn ang="0">
                  <a:pos x="29" y="57"/>
                </a:cxn>
                <a:cxn ang="0">
                  <a:pos x="37" y="57"/>
                </a:cxn>
                <a:cxn ang="0">
                  <a:pos x="32" y="53"/>
                </a:cxn>
                <a:cxn ang="0">
                  <a:pos x="36" y="50"/>
                </a:cxn>
                <a:cxn ang="0">
                  <a:pos x="44" y="49"/>
                </a:cxn>
                <a:cxn ang="0">
                  <a:pos x="40" y="40"/>
                </a:cxn>
                <a:cxn ang="0">
                  <a:pos x="31" y="41"/>
                </a:cxn>
                <a:cxn ang="0">
                  <a:pos x="35" y="35"/>
                </a:cxn>
                <a:cxn ang="0">
                  <a:pos x="26" y="22"/>
                </a:cxn>
                <a:cxn ang="0">
                  <a:pos x="31" y="19"/>
                </a:cxn>
                <a:cxn ang="0">
                  <a:pos x="40" y="20"/>
                </a:cxn>
                <a:cxn ang="0">
                  <a:pos x="43" y="12"/>
                </a:cxn>
                <a:cxn ang="0">
                  <a:pos x="49" y="14"/>
                </a:cxn>
                <a:cxn ang="0">
                  <a:pos x="58" y="10"/>
                </a:cxn>
                <a:cxn ang="0">
                  <a:pos x="65" y="13"/>
                </a:cxn>
                <a:cxn ang="0">
                  <a:pos x="68" y="9"/>
                </a:cxn>
                <a:cxn ang="0">
                  <a:pos x="71" y="4"/>
                </a:cxn>
                <a:cxn ang="0">
                  <a:pos x="70" y="0"/>
                </a:cxn>
                <a:cxn ang="0">
                  <a:pos x="61" y="84"/>
                </a:cxn>
                <a:cxn ang="0">
                  <a:pos x="43" y="82"/>
                </a:cxn>
                <a:cxn ang="0">
                  <a:pos x="36" y="85"/>
                </a:cxn>
                <a:cxn ang="0">
                  <a:pos x="53" y="89"/>
                </a:cxn>
                <a:cxn ang="0">
                  <a:pos x="68" y="84"/>
                </a:cxn>
                <a:cxn ang="0">
                  <a:pos x="61" y="84"/>
                </a:cxn>
              </a:cxnLst>
              <a:rect l="0" t="0" r="r" b="b"/>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Freeform 128"/>
            <p:cNvSpPr>
              <a:spLocks/>
            </p:cNvSpPr>
            <p:nvPr/>
          </p:nvSpPr>
          <p:spPr bwMode="auto">
            <a:xfrm>
              <a:off x="5043488" y="2439988"/>
              <a:ext cx="55563" cy="34925"/>
            </a:xfrm>
            <a:custGeom>
              <a:avLst/>
              <a:gdLst/>
              <a:ahLst/>
              <a:cxnLst>
                <a:cxn ang="0">
                  <a:pos x="20" y="11"/>
                </a:cxn>
                <a:cxn ang="0">
                  <a:pos x="26" y="4"/>
                </a:cxn>
                <a:cxn ang="0">
                  <a:pos x="25" y="2"/>
                </a:cxn>
                <a:cxn ang="0">
                  <a:pos x="9" y="7"/>
                </a:cxn>
                <a:cxn ang="0">
                  <a:pos x="4" y="15"/>
                </a:cxn>
                <a:cxn ang="0">
                  <a:pos x="20" y="11"/>
                </a:cxn>
              </a:cxnLst>
              <a:rect l="0" t="0" r="r" b="b"/>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Freeform 129"/>
            <p:cNvSpPr>
              <a:spLocks/>
            </p:cNvSpPr>
            <p:nvPr/>
          </p:nvSpPr>
          <p:spPr bwMode="auto">
            <a:xfrm>
              <a:off x="3836988" y="1539875"/>
              <a:ext cx="231775" cy="117475"/>
            </a:xfrm>
            <a:custGeom>
              <a:avLst/>
              <a:gdLst/>
              <a:ahLst/>
              <a:cxnLst>
                <a:cxn ang="0">
                  <a:pos x="102" y="44"/>
                </a:cxn>
                <a:cxn ang="0">
                  <a:pos x="111" y="36"/>
                </a:cxn>
                <a:cxn ang="0">
                  <a:pos x="120" y="28"/>
                </a:cxn>
                <a:cxn ang="0">
                  <a:pos x="114" y="19"/>
                </a:cxn>
                <a:cxn ang="0">
                  <a:pos x="108" y="13"/>
                </a:cxn>
                <a:cxn ang="0">
                  <a:pos x="106" y="6"/>
                </a:cxn>
                <a:cxn ang="0">
                  <a:pos x="98" y="7"/>
                </a:cxn>
                <a:cxn ang="0">
                  <a:pos x="87" y="2"/>
                </a:cxn>
                <a:cxn ang="0">
                  <a:pos x="86" y="8"/>
                </a:cxn>
                <a:cxn ang="0">
                  <a:pos x="79" y="9"/>
                </a:cxn>
                <a:cxn ang="0">
                  <a:pos x="75" y="9"/>
                </a:cxn>
                <a:cxn ang="0">
                  <a:pos x="68" y="10"/>
                </a:cxn>
                <a:cxn ang="0">
                  <a:pos x="62" y="8"/>
                </a:cxn>
                <a:cxn ang="0">
                  <a:pos x="55" y="13"/>
                </a:cxn>
                <a:cxn ang="0">
                  <a:pos x="50" y="11"/>
                </a:cxn>
                <a:cxn ang="0">
                  <a:pos x="45" y="14"/>
                </a:cxn>
                <a:cxn ang="0">
                  <a:pos x="44" y="20"/>
                </a:cxn>
                <a:cxn ang="0">
                  <a:pos x="36" y="23"/>
                </a:cxn>
                <a:cxn ang="0">
                  <a:pos x="33" y="14"/>
                </a:cxn>
                <a:cxn ang="0">
                  <a:pos x="16" y="3"/>
                </a:cxn>
                <a:cxn ang="0">
                  <a:pos x="18" y="9"/>
                </a:cxn>
                <a:cxn ang="0">
                  <a:pos x="14" y="9"/>
                </a:cxn>
                <a:cxn ang="0">
                  <a:pos x="6" y="11"/>
                </a:cxn>
                <a:cxn ang="0">
                  <a:pos x="1" y="19"/>
                </a:cxn>
                <a:cxn ang="0">
                  <a:pos x="12" y="22"/>
                </a:cxn>
                <a:cxn ang="0">
                  <a:pos x="25" y="22"/>
                </a:cxn>
                <a:cxn ang="0">
                  <a:pos x="23" y="27"/>
                </a:cxn>
                <a:cxn ang="0">
                  <a:pos x="17" y="30"/>
                </a:cxn>
                <a:cxn ang="0">
                  <a:pos x="4" y="34"/>
                </a:cxn>
                <a:cxn ang="0">
                  <a:pos x="21" y="34"/>
                </a:cxn>
                <a:cxn ang="0">
                  <a:pos x="25" y="38"/>
                </a:cxn>
                <a:cxn ang="0">
                  <a:pos x="28" y="42"/>
                </a:cxn>
                <a:cxn ang="0">
                  <a:pos x="24" y="47"/>
                </a:cxn>
                <a:cxn ang="0">
                  <a:pos x="19" y="51"/>
                </a:cxn>
                <a:cxn ang="0">
                  <a:pos x="33" y="50"/>
                </a:cxn>
                <a:cxn ang="0">
                  <a:pos x="53" y="59"/>
                </a:cxn>
                <a:cxn ang="0">
                  <a:pos x="73" y="54"/>
                </a:cxn>
                <a:cxn ang="0">
                  <a:pos x="87" y="49"/>
                </a:cxn>
                <a:cxn ang="0">
                  <a:pos x="102" y="44"/>
                </a:cxn>
              </a:cxnLst>
              <a:rect l="0" t="0" r="r" b="b"/>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Freeform 130"/>
            <p:cNvSpPr>
              <a:spLocks/>
            </p:cNvSpPr>
            <p:nvPr/>
          </p:nvSpPr>
          <p:spPr bwMode="auto">
            <a:xfrm>
              <a:off x="4135438" y="1917700"/>
              <a:ext cx="98425" cy="107950"/>
            </a:xfrm>
            <a:custGeom>
              <a:avLst/>
              <a:gdLst/>
              <a:ahLst/>
              <a:cxnLst>
                <a:cxn ang="0">
                  <a:pos x="45" y="17"/>
                </a:cxn>
                <a:cxn ang="0">
                  <a:pos x="42" y="14"/>
                </a:cxn>
                <a:cxn ang="0">
                  <a:pos x="35" y="16"/>
                </a:cxn>
                <a:cxn ang="0">
                  <a:pos x="28" y="15"/>
                </a:cxn>
                <a:cxn ang="0">
                  <a:pos x="31" y="8"/>
                </a:cxn>
                <a:cxn ang="0">
                  <a:pos x="34" y="2"/>
                </a:cxn>
                <a:cxn ang="0">
                  <a:pos x="32" y="1"/>
                </a:cxn>
                <a:cxn ang="0">
                  <a:pos x="21" y="4"/>
                </a:cxn>
                <a:cxn ang="0">
                  <a:pos x="26" y="9"/>
                </a:cxn>
                <a:cxn ang="0">
                  <a:pos x="17" y="14"/>
                </a:cxn>
                <a:cxn ang="0">
                  <a:pos x="5" y="14"/>
                </a:cxn>
                <a:cxn ang="0">
                  <a:pos x="6" y="22"/>
                </a:cxn>
                <a:cxn ang="0">
                  <a:pos x="12" y="30"/>
                </a:cxn>
                <a:cxn ang="0">
                  <a:pos x="9" y="40"/>
                </a:cxn>
                <a:cxn ang="0">
                  <a:pos x="1" y="47"/>
                </a:cxn>
                <a:cxn ang="0">
                  <a:pos x="12" y="56"/>
                </a:cxn>
                <a:cxn ang="0">
                  <a:pos x="32" y="48"/>
                </a:cxn>
                <a:cxn ang="0">
                  <a:pos x="46" y="45"/>
                </a:cxn>
                <a:cxn ang="0">
                  <a:pos x="46" y="19"/>
                </a:cxn>
                <a:cxn ang="0">
                  <a:pos x="45" y="17"/>
                </a:cxn>
              </a:cxnLst>
              <a:rect l="0" t="0" r="r" b="b"/>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0" name="Freeform 131"/>
            <p:cNvSpPr>
              <a:spLocks noEditPoints="1"/>
            </p:cNvSpPr>
            <p:nvPr/>
          </p:nvSpPr>
          <p:spPr bwMode="auto">
            <a:xfrm>
              <a:off x="4183063" y="1739900"/>
              <a:ext cx="219075" cy="333375"/>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Freeform 132"/>
            <p:cNvSpPr>
              <a:spLocks noEditPoints="1"/>
            </p:cNvSpPr>
            <p:nvPr/>
          </p:nvSpPr>
          <p:spPr bwMode="auto">
            <a:xfrm>
              <a:off x="4183063" y="1739900"/>
              <a:ext cx="219075" cy="333375"/>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Freeform 133"/>
            <p:cNvSpPr>
              <a:spLocks noEditPoints="1"/>
            </p:cNvSpPr>
            <p:nvPr/>
          </p:nvSpPr>
          <p:spPr bwMode="auto">
            <a:xfrm>
              <a:off x="4535488" y="1836738"/>
              <a:ext cx="103188" cy="98425"/>
            </a:xfrm>
            <a:custGeom>
              <a:avLst/>
              <a:gdLst/>
              <a:ahLst/>
              <a:cxnLst>
                <a:cxn ang="0">
                  <a:pos x="27" y="20"/>
                </a:cxn>
                <a:cxn ang="0">
                  <a:pos x="27" y="12"/>
                </a:cxn>
                <a:cxn ang="0">
                  <a:pos x="28" y="2"/>
                </a:cxn>
                <a:cxn ang="0">
                  <a:pos x="20" y="7"/>
                </a:cxn>
                <a:cxn ang="0">
                  <a:pos x="13" y="10"/>
                </a:cxn>
                <a:cxn ang="0">
                  <a:pos x="14" y="15"/>
                </a:cxn>
                <a:cxn ang="0">
                  <a:pos x="7" y="12"/>
                </a:cxn>
                <a:cxn ang="0">
                  <a:pos x="2" y="20"/>
                </a:cxn>
                <a:cxn ang="0">
                  <a:pos x="2" y="33"/>
                </a:cxn>
                <a:cxn ang="0">
                  <a:pos x="6" y="43"/>
                </a:cxn>
                <a:cxn ang="0">
                  <a:pos x="8" y="48"/>
                </a:cxn>
                <a:cxn ang="0">
                  <a:pos x="18" y="49"/>
                </a:cxn>
                <a:cxn ang="0">
                  <a:pos x="22" y="48"/>
                </a:cxn>
                <a:cxn ang="0">
                  <a:pos x="18" y="42"/>
                </a:cxn>
                <a:cxn ang="0">
                  <a:pos x="24" y="44"/>
                </a:cxn>
                <a:cxn ang="0">
                  <a:pos x="32" y="43"/>
                </a:cxn>
                <a:cxn ang="0">
                  <a:pos x="28" y="36"/>
                </a:cxn>
                <a:cxn ang="0">
                  <a:pos x="22" y="36"/>
                </a:cxn>
                <a:cxn ang="0">
                  <a:pos x="26" y="29"/>
                </a:cxn>
                <a:cxn ang="0">
                  <a:pos x="33" y="25"/>
                </a:cxn>
                <a:cxn ang="0">
                  <a:pos x="27" y="20"/>
                </a:cxn>
                <a:cxn ang="0">
                  <a:pos x="53" y="30"/>
                </a:cxn>
                <a:cxn ang="0">
                  <a:pos x="49" y="32"/>
                </a:cxn>
                <a:cxn ang="0">
                  <a:pos x="45" y="30"/>
                </a:cxn>
                <a:cxn ang="0">
                  <a:pos x="38" y="33"/>
                </a:cxn>
                <a:cxn ang="0">
                  <a:pos x="42" y="43"/>
                </a:cxn>
                <a:cxn ang="0">
                  <a:pos x="39" y="46"/>
                </a:cxn>
                <a:cxn ang="0">
                  <a:pos x="42" y="51"/>
                </a:cxn>
                <a:cxn ang="0">
                  <a:pos x="50" y="42"/>
                </a:cxn>
                <a:cxn ang="0">
                  <a:pos x="53" y="30"/>
                </a:cxn>
              </a:cxnLst>
              <a:rect l="0" t="0" r="r" b="b"/>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 name="Freeform 134"/>
            <p:cNvSpPr>
              <a:spLocks noEditPoints="1"/>
            </p:cNvSpPr>
            <p:nvPr/>
          </p:nvSpPr>
          <p:spPr bwMode="auto">
            <a:xfrm>
              <a:off x="4606925" y="1443038"/>
              <a:ext cx="266700" cy="471488"/>
            </a:xfrm>
            <a:custGeom>
              <a:avLst/>
              <a:gdLst/>
              <a:ahLst/>
              <a:cxnLst>
                <a:cxn ang="0">
                  <a:pos x="137" y="53"/>
                </a:cxn>
                <a:cxn ang="0">
                  <a:pos x="135" y="33"/>
                </a:cxn>
                <a:cxn ang="0">
                  <a:pos x="118" y="12"/>
                </a:cxn>
                <a:cxn ang="0">
                  <a:pos x="98" y="11"/>
                </a:cxn>
                <a:cxn ang="0">
                  <a:pos x="79" y="11"/>
                </a:cxn>
                <a:cxn ang="0">
                  <a:pos x="68" y="23"/>
                </a:cxn>
                <a:cxn ang="0">
                  <a:pos x="56" y="37"/>
                </a:cxn>
                <a:cxn ang="0">
                  <a:pos x="47" y="51"/>
                </a:cxn>
                <a:cxn ang="0">
                  <a:pos x="37" y="60"/>
                </a:cxn>
                <a:cxn ang="0">
                  <a:pos x="29" y="85"/>
                </a:cxn>
                <a:cxn ang="0">
                  <a:pos x="31" y="97"/>
                </a:cxn>
                <a:cxn ang="0">
                  <a:pos x="12" y="105"/>
                </a:cxn>
                <a:cxn ang="0">
                  <a:pos x="11" y="127"/>
                </a:cxn>
                <a:cxn ang="0">
                  <a:pos x="18" y="146"/>
                </a:cxn>
                <a:cxn ang="0">
                  <a:pos x="15" y="157"/>
                </a:cxn>
                <a:cxn ang="0">
                  <a:pos x="8" y="171"/>
                </a:cxn>
                <a:cxn ang="0">
                  <a:pos x="3" y="187"/>
                </a:cxn>
                <a:cxn ang="0">
                  <a:pos x="0" y="188"/>
                </a:cxn>
                <a:cxn ang="0">
                  <a:pos x="9" y="211"/>
                </a:cxn>
                <a:cxn ang="0">
                  <a:pos x="17" y="230"/>
                </a:cxn>
                <a:cxn ang="0">
                  <a:pos x="20" y="244"/>
                </a:cxn>
                <a:cxn ang="0">
                  <a:pos x="33" y="238"/>
                </a:cxn>
                <a:cxn ang="0">
                  <a:pos x="46" y="233"/>
                </a:cxn>
                <a:cxn ang="0">
                  <a:pos x="57" y="230"/>
                </a:cxn>
                <a:cxn ang="0">
                  <a:pos x="59" y="220"/>
                </a:cxn>
                <a:cxn ang="0">
                  <a:pos x="61" y="196"/>
                </a:cxn>
                <a:cxn ang="0">
                  <a:pos x="77" y="179"/>
                </a:cxn>
                <a:cxn ang="0">
                  <a:pos x="73" y="158"/>
                </a:cxn>
                <a:cxn ang="0">
                  <a:pos x="64" y="144"/>
                </a:cxn>
                <a:cxn ang="0">
                  <a:pos x="71" y="124"/>
                </a:cxn>
                <a:cxn ang="0">
                  <a:pos x="84" y="110"/>
                </a:cxn>
                <a:cxn ang="0">
                  <a:pos x="112" y="91"/>
                </a:cxn>
                <a:cxn ang="0">
                  <a:pos x="115" y="71"/>
                </a:cxn>
                <a:cxn ang="0">
                  <a:pos x="134" y="64"/>
                </a:cxn>
                <a:cxn ang="0">
                  <a:pos x="139" y="58"/>
                </a:cxn>
                <a:cxn ang="0">
                  <a:pos x="75" y="220"/>
                </a:cxn>
              </a:cxnLst>
              <a:rect l="0" t="0" r="r" b="b"/>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4" name="Freeform 135"/>
            <p:cNvSpPr>
              <a:spLocks noEditPoints="1"/>
            </p:cNvSpPr>
            <p:nvPr/>
          </p:nvSpPr>
          <p:spPr bwMode="auto">
            <a:xfrm>
              <a:off x="4826000" y="1774825"/>
              <a:ext cx="136525" cy="66675"/>
            </a:xfrm>
            <a:custGeom>
              <a:avLst/>
              <a:gdLst/>
              <a:ahLst/>
              <a:cxnLst>
                <a:cxn ang="0">
                  <a:pos x="66" y="10"/>
                </a:cxn>
                <a:cxn ang="0">
                  <a:pos x="69" y="2"/>
                </a:cxn>
                <a:cxn ang="0">
                  <a:pos x="66" y="4"/>
                </a:cxn>
                <a:cxn ang="0">
                  <a:pos x="45" y="1"/>
                </a:cxn>
                <a:cxn ang="0">
                  <a:pos x="24" y="6"/>
                </a:cxn>
                <a:cxn ang="0">
                  <a:pos x="17" y="12"/>
                </a:cxn>
                <a:cxn ang="0">
                  <a:pos x="19" y="19"/>
                </a:cxn>
                <a:cxn ang="0">
                  <a:pos x="26" y="23"/>
                </a:cxn>
                <a:cxn ang="0">
                  <a:pos x="28" y="28"/>
                </a:cxn>
                <a:cxn ang="0">
                  <a:pos x="28" y="28"/>
                </a:cxn>
                <a:cxn ang="0">
                  <a:pos x="40" y="28"/>
                </a:cxn>
                <a:cxn ang="0">
                  <a:pos x="52" y="34"/>
                </a:cxn>
                <a:cxn ang="0">
                  <a:pos x="62" y="35"/>
                </a:cxn>
                <a:cxn ang="0">
                  <a:pos x="63" y="32"/>
                </a:cxn>
                <a:cxn ang="0">
                  <a:pos x="66" y="28"/>
                </a:cxn>
                <a:cxn ang="0">
                  <a:pos x="63" y="22"/>
                </a:cxn>
                <a:cxn ang="0">
                  <a:pos x="63" y="16"/>
                </a:cxn>
                <a:cxn ang="0">
                  <a:pos x="66" y="10"/>
                </a:cxn>
                <a:cxn ang="0">
                  <a:pos x="7" y="18"/>
                </a:cxn>
                <a:cxn ang="0">
                  <a:pos x="3" y="28"/>
                </a:cxn>
                <a:cxn ang="0">
                  <a:pos x="15" y="20"/>
                </a:cxn>
                <a:cxn ang="0">
                  <a:pos x="7" y="18"/>
                </a:cxn>
                <a:cxn ang="0">
                  <a:pos x="12" y="13"/>
                </a:cxn>
                <a:cxn ang="0">
                  <a:pos x="5" y="14"/>
                </a:cxn>
                <a:cxn ang="0">
                  <a:pos x="12" y="13"/>
                </a:cxn>
              </a:cxnLst>
              <a:rect l="0" t="0" r="r" b="b"/>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5" name="Freeform 136"/>
            <p:cNvSpPr>
              <a:spLocks/>
            </p:cNvSpPr>
            <p:nvPr/>
          </p:nvSpPr>
          <p:spPr bwMode="auto">
            <a:xfrm>
              <a:off x="5076825" y="3148013"/>
              <a:ext cx="173038" cy="211138"/>
            </a:xfrm>
            <a:custGeom>
              <a:avLst/>
              <a:gdLst/>
              <a:ahLst/>
              <a:cxnLst>
                <a:cxn ang="0">
                  <a:pos x="80" y="25"/>
                </a:cxn>
                <a:cxn ang="0">
                  <a:pos x="85" y="17"/>
                </a:cxn>
                <a:cxn ang="0">
                  <a:pos x="91" y="9"/>
                </a:cxn>
                <a:cxn ang="0">
                  <a:pos x="85" y="11"/>
                </a:cxn>
                <a:cxn ang="0">
                  <a:pos x="80" y="8"/>
                </a:cxn>
                <a:cxn ang="0">
                  <a:pos x="70" y="10"/>
                </a:cxn>
                <a:cxn ang="0">
                  <a:pos x="62" y="16"/>
                </a:cxn>
                <a:cxn ang="0">
                  <a:pos x="49" y="14"/>
                </a:cxn>
                <a:cxn ang="0">
                  <a:pos x="36" y="7"/>
                </a:cxn>
                <a:cxn ang="0">
                  <a:pos x="25" y="4"/>
                </a:cxn>
                <a:cxn ang="0">
                  <a:pos x="18" y="1"/>
                </a:cxn>
                <a:cxn ang="0">
                  <a:pos x="12" y="0"/>
                </a:cxn>
                <a:cxn ang="0">
                  <a:pos x="3" y="6"/>
                </a:cxn>
                <a:cxn ang="0">
                  <a:pos x="1" y="8"/>
                </a:cxn>
                <a:cxn ang="0">
                  <a:pos x="6" y="13"/>
                </a:cxn>
                <a:cxn ang="0">
                  <a:pos x="7" y="21"/>
                </a:cxn>
                <a:cxn ang="0">
                  <a:pos x="12" y="25"/>
                </a:cxn>
                <a:cxn ang="0">
                  <a:pos x="11" y="34"/>
                </a:cxn>
                <a:cxn ang="0">
                  <a:pos x="4" y="47"/>
                </a:cxn>
                <a:cxn ang="0">
                  <a:pos x="1" y="54"/>
                </a:cxn>
                <a:cxn ang="0">
                  <a:pos x="8" y="59"/>
                </a:cxn>
                <a:cxn ang="0">
                  <a:pos x="0" y="66"/>
                </a:cxn>
                <a:cxn ang="0">
                  <a:pos x="0" y="67"/>
                </a:cxn>
                <a:cxn ang="0">
                  <a:pos x="43" y="90"/>
                </a:cxn>
                <a:cxn ang="0">
                  <a:pos x="42" y="96"/>
                </a:cxn>
                <a:cxn ang="0">
                  <a:pos x="61" y="110"/>
                </a:cxn>
                <a:cxn ang="0">
                  <a:pos x="72" y="85"/>
                </a:cxn>
                <a:cxn ang="0">
                  <a:pos x="79" y="80"/>
                </a:cxn>
                <a:cxn ang="0">
                  <a:pos x="85" y="76"/>
                </a:cxn>
                <a:cxn ang="0">
                  <a:pos x="86" y="74"/>
                </a:cxn>
                <a:cxn ang="0">
                  <a:pos x="81" y="65"/>
                </a:cxn>
                <a:cxn ang="0">
                  <a:pos x="80" y="25"/>
                </a:cxn>
              </a:cxnLst>
              <a:rect l="0" t="0" r="r" b="b"/>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6" name="Freeform 137"/>
            <p:cNvSpPr>
              <a:spLocks/>
            </p:cNvSpPr>
            <p:nvPr/>
          </p:nvSpPr>
          <p:spPr bwMode="auto">
            <a:xfrm>
              <a:off x="4981575" y="3163888"/>
              <a:ext cx="117475" cy="122238"/>
            </a:xfrm>
            <a:custGeom>
              <a:avLst/>
              <a:gdLst/>
              <a:ahLst/>
              <a:cxnLst>
                <a:cxn ang="0">
                  <a:pos x="57" y="13"/>
                </a:cxn>
                <a:cxn ang="0">
                  <a:pos x="56" y="5"/>
                </a:cxn>
                <a:cxn ang="0">
                  <a:pos x="51" y="0"/>
                </a:cxn>
                <a:cxn ang="0">
                  <a:pos x="47" y="4"/>
                </a:cxn>
                <a:cxn ang="0">
                  <a:pos x="40" y="4"/>
                </a:cxn>
                <a:cxn ang="0">
                  <a:pos x="32" y="7"/>
                </a:cxn>
                <a:cxn ang="0">
                  <a:pos x="25" y="5"/>
                </a:cxn>
                <a:cxn ang="0">
                  <a:pos x="17" y="7"/>
                </a:cxn>
                <a:cxn ang="0">
                  <a:pos x="16" y="17"/>
                </a:cxn>
                <a:cxn ang="0">
                  <a:pos x="19" y="22"/>
                </a:cxn>
                <a:cxn ang="0">
                  <a:pos x="16" y="28"/>
                </a:cxn>
                <a:cxn ang="0">
                  <a:pos x="11" y="31"/>
                </a:cxn>
                <a:cxn ang="0">
                  <a:pos x="7" y="38"/>
                </a:cxn>
                <a:cxn ang="0">
                  <a:pos x="4" y="46"/>
                </a:cxn>
                <a:cxn ang="0">
                  <a:pos x="2" y="55"/>
                </a:cxn>
                <a:cxn ang="0">
                  <a:pos x="0" y="63"/>
                </a:cxn>
                <a:cxn ang="0">
                  <a:pos x="6" y="62"/>
                </a:cxn>
                <a:cxn ang="0">
                  <a:pos x="18" y="59"/>
                </a:cxn>
                <a:cxn ang="0">
                  <a:pos x="27" y="58"/>
                </a:cxn>
                <a:cxn ang="0">
                  <a:pos x="36" y="46"/>
                </a:cxn>
                <a:cxn ang="0">
                  <a:pos x="51" y="46"/>
                </a:cxn>
                <a:cxn ang="0">
                  <a:pos x="54" y="39"/>
                </a:cxn>
                <a:cxn ang="0">
                  <a:pos x="61" y="26"/>
                </a:cxn>
                <a:cxn ang="0">
                  <a:pos x="62" y="17"/>
                </a:cxn>
                <a:cxn ang="0">
                  <a:pos x="57" y="13"/>
                </a:cxn>
              </a:cxnLst>
              <a:rect l="0" t="0" r="r" b="b"/>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7" name="Freeform 138"/>
            <p:cNvSpPr>
              <a:spLocks/>
            </p:cNvSpPr>
            <p:nvPr/>
          </p:nvSpPr>
          <p:spPr bwMode="auto">
            <a:xfrm>
              <a:off x="5562600" y="2193925"/>
              <a:ext cx="382588" cy="220663"/>
            </a:xfrm>
            <a:custGeom>
              <a:avLst/>
              <a:gdLst/>
              <a:ahLst/>
              <a:cxnLst>
                <a:cxn ang="0">
                  <a:pos x="194" y="65"/>
                </a:cxn>
                <a:cxn ang="0">
                  <a:pos x="179" y="58"/>
                </a:cxn>
                <a:cxn ang="0">
                  <a:pos x="170" y="59"/>
                </a:cxn>
                <a:cxn ang="0">
                  <a:pos x="159" y="55"/>
                </a:cxn>
                <a:cxn ang="0">
                  <a:pos x="148" y="64"/>
                </a:cxn>
                <a:cxn ang="0">
                  <a:pos x="142" y="66"/>
                </a:cxn>
                <a:cxn ang="0">
                  <a:pos x="133" y="60"/>
                </a:cxn>
                <a:cxn ang="0">
                  <a:pos x="123" y="58"/>
                </a:cxn>
                <a:cxn ang="0">
                  <a:pos x="117" y="46"/>
                </a:cxn>
                <a:cxn ang="0">
                  <a:pos x="114" y="35"/>
                </a:cxn>
                <a:cxn ang="0">
                  <a:pos x="105" y="29"/>
                </a:cxn>
                <a:cxn ang="0">
                  <a:pos x="83" y="28"/>
                </a:cxn>
                <a:cxn ang="0">
                  <a:pos x="68" y="29"/>
                </a:cxn>
                <a:cxn ang="0">
                  <a:pos x="55" y="14"/>
                </a:cxn>
                <a:cxn ang="0">
                  <a:pos x="51" y="19"/>
                </a:cxn>
                <a:cxn ang="0">
                  <a:pos x="38" y="17"/>
                </a:cxn>
                <a:cxn ang="0">
                  <a:pos x="36" y="1"/>
                </a:cxn>
                <a:cxn ang="0">
                  <a:pos x="32" y="17"/>
                </a:cxn>
                <a:cxn ang="0">
                  <a:pos x="30" y="0"/>
                </a:cxn>
                <a:cxn ang="0">
                  <a:pos x="2" y="7"/>
                </a:cxn>
                <a:cxn ang="0">
                  <a:pos x="0" y="57"/>
                </a:cxn>
                <a:cxn ang="0">
                  <a:pos x="0" y="57"/>
                </a:cxn>
                <a:cxn ang="0">
                  <a:pos x="8" y="59"/>
                </a:cxn>
                <a:cxn ang="0">
                  <a:pos x="12" y="54"/>
                </a:cxn>
                <a:cxn ang="0">
                  <a:pos x="20" y="48"/>
                </a:cxn>
                <a:cxn ang="0">
                  <a:pos x="24" y="44"/>
                </a:cxn>
                <a:cxn ang="0">
                  <a:pos x="29" y="41"/>
                </a:cxn>
                <a:cxn ang="0">
                  <a:pos x="37" y="43"/>
                </a:cxn>
                <a:cxn ang="0">
                  <a:pos x="45" y="46"/>
                </a:cxn>
                <a:cxn ang="0">
                  <a:pos x="49" y="58"/>
                </a:cxn>
                <a:cxn ang="0">
                  <a:pos x="66" y="60"/>
                </a:cxn>
                <a:cxn ang="0">
                  <a:pos x="71" y="68"/>
                </a:cxn>
                <a:cxn ang="0">
                  <a:pos x="76" y="77"/>
                </a:cxn>
                <a:cxn ang="0">
                  <a:pos x="87" y="85"/>
                </a:cxn>
                <a:cxn ang="0">
                  <a:pos x="100" y="93"/>
                </a:cxn>
                <a:cxn ang="0">
                  <a:pos x="112" y="101"/>
                </a:cxn>
                <a:cxn ang="0">
                  <a:pos x="122" y="104"/>
                </a:cxn>
                <a:cxn ang="0">
                  <a:pos x="123" y="111"/>
                </a:cxn>
                <a:cxn ang="0">
                  <a:pos x="124" y="111"/>
                </a:cxn>
                <a:cxn ang="0">
                  <a:pos x="133" y="114"/>
                </a:cxn>
                <a:cxn ang="0">
                  <a:pos x="137" y="116"/>
                </a:cxn>
                <a:cxn ang="0">
                  <a:pos x="142" y="105"/>
                </a:cxn>
                <a:cxn ang="0">
                  <a:pos x="141" y="95"/>
                </a:cxn>
                <a:cxn ang="0">
                  <a:pos x="134" y="86"/>
                </a:cxn>
                <a:cxn ang="0">
                  <a:pos x="144" y="82"/>
                </a:cxn>
                <a:cxn ang="0">
                  <a:pos x="148" y="76"/>
                </a:cxn>
                <a:cxn ang="0">
                  <a:pos x="153" y="70"/>
                </a:cxn>
                <a:cxn ang="0">
                  <a:pos x="162" y="68"/>
                </a:cxn>
                <a:cxn ang="0">
                  <a:pos x="170" y="66"/>
                </a:cxn>
                <a:cxn ang="0">
                  <a:pos x="166" y="75"/>
                </a:cxn>
                <a:cxn ang="0">
                  <a:pos x="179" y="73"/>
                </a:cxn>
                <a:cxn ang="0">
                  <a:pos x="189" y="71"/>
                </a:cxn>
                <a:cxn ang="0">
                  <a:pos x="194" y="65"/>
                </a:cxn>
              </a:cxnLst>
              <a:rect l="0" t="0" r="r" b="b"/>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8" name="Freeform 139"/>
            <p:cNvSpPr>
              <a:spLocks noEditPoints="1"/>
            </p:cNvSpPr>
            <p:nvPr/>
          </p:nvSpPr>
          <p:spPr bwMode="auto">
            <a:xfrm>
              <a:off x="4468813" y="946150"/>
              <a:ext cx="558800" cy="882650"/>
            </a:xfrm>
            <a:custGeom>
              <a:avLst/>
              <a:gdLst/>
              <a:ahLst/>
              <a:cxnLst>
                <a:cxn ang="0">
                  <a:pos x="276" y="242"/>
                </a:cxn>
                <a:cxn ang="0">
                  <a:pos x="277" y="228"/>
                </a:cxn>
                <a:cxn ang="0">
                  <a:pos x="261" y="226"/>
                </a:cxn>
                <a:cxn ang="0">
                  <a:pos x="243" y="225"/>
                </a:cxn>
                <a:cxn ang="0">
                  <a:pos x="234" y="224"/>
                </a:cxn>
                <a:cxn ang="0">
                  <a:pos x="216" y="228"/>
                </a:cxn>
                <a:cxn ang="0">
                  <a:pos x="202" y="243"/>
                </a:cxn>
                <a:cxn ang="0">
                  <a:pos x="202" y="226"/>
                </a:cxn>
                <a:cxn ang="0">
                  <a:pos x="182" y="238"/>
                </a:cxn>
                <a:cxn ang="0">
                  <a:pos x="174" y="242"/>
                </a:cxn>
                <a:cxn ang="0">
                  <a:pos x="165" y="240"/>
                </a:cxn>
                <a:cxn ang="0">
                  <a:pos x="150" y="251"/>
                </a:cxn>
                <a:cxn ang="0">
                  <a:pos x="139" y="260"/>
                </a:cxn>
                <a:cxn ang="0">
                  <a:pos x="129" y="265"/>
                </a:cxn>
                <a:cxn ang="0">
                  <a:pos x="112" y="269"/>
                </a:cxn>
                <a:cxn ang="0">
                  <a:pos x="105" y="279"/>
                </a:cxn>
                <a:cxn ang="0">
                  <a:pos x="129" y="279"/>
                </a:cxn>
                <a:cxn ang="0">
                  <a:pos x="111" y="292"/>
                </a:cxn>
                <a:cxn ang="0">
                  <a:pos x="86" y="319"/>
                </a:cxn>
                <a:cxn ang="0">
                  <a:pos x="70" y="341"/>
                </a:cxn>
                <a:cxn ang="0">
                  <a:pos x="56" y="361"/>
                </a:cxn>
                <a:cxn ang="0">
                  <a:pos x="36" y="374"/>
                </a:cxn>
                <a:cxn ang="0">
                  <a:pos x="16" y="387"/>
                </a:cxn>
                <a:cxn ang="0">
                  <a:pos x="6" y="404"/>
                </a:cxn>
                <a:cxn ang="0">
                  <a:pos x="2" y="425"/>
                </a:cxn>
                <a:cxn ang="0">
                  <a:pos x="12" y="432"/>
                </a:cxn>
                <a:cxn ang="0">
                  <a:pos x="10" y="440"/>
                </a:cxn>
                <a:cxn ang="0">
                  <a:pos x="20" y="458"/>
                </a:cxn>
                <a:cxn ang="0">
                  <a:pos x="65" y="436"/>
                </a:cxn>
                <a:cxn ang="0">
                  <a:pos x="78" y="440"/>
                </a:cxn>
                <a:cxn ang="0">
                  <a:pos x="86" y="412"/>
                </a:cxn>
                <a:cxn ang="0">
                  <a:pos x="83" y="376"/>
                </a:cxn>
                <a:cxn ang="0">
                  <a:pos x="103" y="351"/>
                </a:cxn>
                <a:cxn ang="0">
                  <a:pos x="117" y="318"/>
                </a:cxn>
                <a:cxn ang="0">
                  <a:pos x="131" y="289"/>
                </a:cxn>
                <a:cxn ang="0">
                  <a:pos x="163" y="273"/>
                </a:cxn>
                <a:cxn ang="0">
                  <a:pos x="185" y="258"/>
                </a:cxn>
                <a:cxn ang="0">
                  <a:pos x="225" y="270"/>
                </a:cxn>
                <a:cxn ang="0">
                  <a:pos x="250" y="243"/>
                </a:cxn>
                <a:cxn ang="0">
                  <a:pos x="276" y="255"/>
                </a:cxn>
                <a:cxn ang="0">
                  <a:pos x="81" y="34"/>
                </a:cxn>
                <a:cxn ang="0">
                  <a:pos x="108" y="49"/>
                </a:cxn>
                <a:cxn ang="0">
                  <a:pos x="129" y="54"/>
                </a:cxn>
                <a:cxn ang="0">
                  <a:pos x="131" y="69"/>
                </a:cxn>
                <a:cxn ang="0">
                  <a:pos x="111" y="87"/>
                </a:cxn>
                <a:cxn ang="0">
                  <a:pos x="133" y="96"/>
                </a:cxn>
                <a:cxn ang="0">
                  <a:pos x="160" y="52"/>
                </a:cxn>
                <a:cxn ang="0">
                  <a:pos x="181" y="63"/>
                </a:cxn>
                <a:cxn ang="0">
                  <a:pos x="210" y="75"/>
                </a:cxn>
                <a:cxn ang="0">
                  <a:pos x="201" y="60"/>
                </a:cxn>
                <a:cxn ang="0">
                  <a:pos x="176" y="39"/>
                </a:cxn>
                <a:cxn ang="0">
                  <a:pos x="150" y="26"/>
                </a:cxn>
                <a:cxn ang="0">
                  <a:pos x="126" y="12"/>
                </a:cxn>
                <a:cxn ang="0">
                  <a:pos x="117" y="26"/>
                </a:cxn>
                <a:cxn ang="0">
                  <a:pos x="93" y="24"/>
                </a:cxn>
                <a:cxn ang="0">
                  <a:pos x="78" y="19"/>
                </a:cxn>
                <a:cxn ang="0">
                  <a:pos x="71" y="54"/>
                </a:cxn>
                <a:cxn ang="0">
                  <a:pos x="71" y="54"/>
                </a:cxn>
                <a:cxn ang="0">
                  <a:pos x="167" y="27"/>
                </a:cxn>
                <a:cxn ang="0">
                  <a:pos x="234" y="25"/>
                </a:cxn>
                <a:cxn ang="0">
                  <a:pos x="204" y="10"/>
                </a:cxn>
                <a:cxn ang="0">
                  <a:pos x="177" y="8"/>
                </a:cxn>
                <a:cxn ang="0">
                  <a:pos x="158" y="10"/>
                </a:cxn>
              </a:cxnLst>
              <a:rect l="0" t="0" r="r" b="b"/>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9" name="Freeform 140"/>
            <p:cNvSpPr>
              <a:spLocks/>
            </p:cNvSpPr>
            <p:nvPr/>
          </p:nvSpPr>
          <p:spPr bwMode="auto">
            <a:xfrm>
              <a:off x="8408988" y="1651000"/>
              <a:ext cx="73025" cy="26988"/>
            </a:xfrm>
            <a:custGeom>
              <a:avLst/>
              <a:gdLst/>
              <a:ahLst/>
              <a:cxnLst>
                <a:cxn ang="0">
                  <a:pos x="17" y="2"/>
                </a:cxn>
                <a:cxn ang="0">
                  <a:pos x="3" y="6"/>
                </a:cxn>
                <a:cxn ang="0">
                  <a:pos x="24" y="11"/>
                </a:cxn>
                <a:cxn ang="0">
                  <a:pos x="38" y="9"/>
                </a:cxn>
                <a:cxn ang="0">
                  <a:pos x="17" y="2"/>
                </a:cxn>
              </a:cxnLst>
              <a:rect l="0" t="0" r="r" b="b"/>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0" name="Freeform 141"/>
            <p:cNvSpPr>
              <a:spLocks noEditPoints="1"/>
            </p:cNvSpPr>
            <p:nvPr/>
          </p:nvSpPr>
          <p:spPr bwMode="auto">
            <a:xfrm>
              <a:off x="7131050" y="2195513"/>
              <a:ext cx="369888" cy="368300"/>
            </a:xfrm>
            <a:custGeom>
              <a:avLst/>
              <a:gdLst/>
              <a:ahLst/>
              <a:cxnLst>
                <a:cxn ang="0">
                  <a:pos x="171" y="24"/>
                </a:cxn>
                <a:cxn ang="0">
                  <a:pos x="139" y="9"/>
                </a:cxn>
                <a:cxn ang="0">
                  <a:pos x="135" y="31"/>
                </a:cxn>
                <a:cxn ang="0">
                  <a:pos x="121" y="41"/>
                </a:cxn>
                <a:cxn ang="0">
                  <a:pos x="119" y="57"/>
                </a:cxn>
                <a:cxn ang="0">
                  <a:pos x="131" y="53"/>
                </a:cxn>
                <a:cxn ang="0">
                  <a:pos x="134" y="44"/>
                </a:cxn>
                <a:cxn ang="0">
                  <a:pos x="158" y="45"/>
                </a:cxn>
                <a:cxn ang="0">
                  <a:pos x="180" y="32"/>
                </a:cxn>
                <a:cxn ang="0">
                  <a:pos x="182" y="21"/>
                </a:cxn>
                <a:cxn ang="0">
                  <a:pos x="119" y="82"/>
                </a:cxn>
                <a:cxn ang="0">
                  <a:pos x="106" y="108"/>
                </a:cxn>
                <a:cxn ang="0">
                  <a:pos x="89" y="112"/>
                </a:cxn>
                <a:cxn ang="0">
                  <a:pos x="73" y="132"/>
                </a:cxn>
                <a:cxn ang="0">
                  <a:pos x="53" y="136"/>
                </a:cxn>
                <a:cxn ang="0">
                  <a:pos x="19" y="150"/>
                </a:cxn>
                <a:cxn ang="0">
                  <a:pos x="31" y="154"/>
                </a:cxn>
                <a:cxn ang="0">
                  <a:pos x="64" y="157"/>
                </a:cxn>
                <a:cxn ang="0">
                  <a:pos x="81" y="149"/>
                </a:cxn>
                <a:cxn ang="0">
                  <a:pos x="99" y="146"/>
                </a:cxn>
                <a:cxn ang="0">
                  <a:pos x="114" y="140"/>
                </a:cxn>
                <a:cxn ang="0">
                  <a:pos x="128" y="122"/>
                </a:cxn>
                <a:cxn ang="0">
                  <a:pos x="141" y="93"/>
                </a:cxn>
                <a:cxn ang="0">
                  <a:pos x="121" y="67"/>
                </a:cxn>
                <a:cxn ang="0">
                  <a:pos x="37" y="156"/>
                </a:cxn>
                <a:cxn ang="0">
                  <a:pos x="42" y="168"/>
                </a:cxn>
                <a:cxn ang="0">
                  <a:pos x="59" y="155"/>
                </a:cxn>
                <a:cxn ang="0">
                  <a:pos x="25" y="166"/>
                </a:cxn>
                <a:cxn ang="0">
                  <a:pos x="7" y="163"/>
                </a:cxn>
                <a:cxn ang="0">
                  <a:pos x="8" y="168"/>
                </a:cxn>
                <a:cxn ang="0">
                  <a:pos x="14" y="193"/>
                </a:cxn>
                <a:cxn ang="0">
                  <a:pos x="25" y="166"/>
                </a:cxn>
              </a:cxnLst>
              <a:rect l="0" t="0" r="r" b="b"/>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1" name="Freeform 142"/>
            <p:cNvSpPr>
              <a:spLocks noEditPoints="1"/>
            </p:cNvSpPr>
            <p:nvPr/>
          </p:nvSpPr>
          <p:spPr bwMode="auto">
            <a:xfrm>
              <a:off x="5954713" y="1971675"/>
              <a:ext cx="1293813" cy="896938"/>
            </a:xfrm>
            <a:custGeom>
              <a:avLst/>
              <a:gdLst/>
              <a:ahLst/>
              <a:cxnLst>
                <a:cxn ang="0">
                  <a:pos x="643" y="87"/>
                </a:cxn>
                <a:cxn ang="0">
                  <a:pos x="610" y="63"/>
                </a:cxn>
                <a:cxn ang="0">
                  <a:pos x="583" y="26"/>
                </a:cxn>
                <a:cxn ang="0">
                  <a:pos x="544" y="1"/>
                </a:cxn>
                <a:cxn ang="0">
                  <a:pos x="517" y="21"/>
                </a:cxn>
                <a:cxn ang="0">
                  <a:pos x="495" y="54"/>
                </a:cxn>
                <a:cxn ang="0">
                  <a:pos x="461" y="73"/>
                </a:cxn>
                <a:cxn ang="0">
                  <a:pos x="482" y="86"/>
                </a:cxn>
                <a:cxn ang="0">
                  <a:pos x="481" y="105"/>
                </a:cxn>
                <a:cxn ang="0">
                  <a:pos x="422" y="126"/>
                </a:cxn>
                <a:cxn ang="0">
                  <a:pos x="380" y="162"/>
                </a:cxn>
                <a:cxn ang="0">
                  <a:pos x="315" y="166"/>
                </a:cxn>
                <a:cxn ang="0">
                  <a:pos x="241" y="156"/>
                </a:cxn>
                <a:cxn ang="0">
                  <a:pos x="210" y="125"/>
                </a:cxn>
                <a:cxn ang="0">
                  <a:pos x="182" y="90"/>
                </a:cxn>
                <a:cxn ang="0">
                  <a:pos x="153" y="65"/>
                </a:cxn>
                <a:cxn ang="0">
                  <a:pos x="137" y="76"/>
                </a:cxn>
                <a:cxn ang="0">
                  <a:pos x="111" y="96"/>
                </a:cxn>
                <a:cxn ang="0">
                  <a:pos x="88" y="121"/>
                </a:cxn>
                <a:cxn ang="0">
                  <a:pos x="78" y="150"/>
                </a:cxn>
                <a:cxn ang="0">
                  <a:pos x="52" y="175"/>
                </a:cxn>
                <a:cxn ang="0">
                  <a:pos x="19" y="186"/>
                </a:cxn>
                <a:cxn ang="0">
                  <a:pos x="0" y="200"/>
                </a:cxn>
                <a:cxn ang="0">
                  <a:pos x="15" y="232"/>
                </a:cxn>
                <a:cxn ang="0">
                  <a:pos x="39" y="254"/>
                </a:cxn>
                <a:cxn ang="0">
                  <a:pos x="59" y="247"/>
                </a:cxn>
                <a:cxn ang="0">
                  <a:pos x="56" y="276"/>
                </a:cxn>
                <a:cxn ang="0">
                  <a:pos x="56" y="304"/>
                </a:cxn>
                <a:cxn ang="0">
                  <a:pos x="77" y="322"/>
                </a:cxn>
                <a:cxn ang="0">
                  <a:pos x="138" y="347"/>
                </a:cxn>
                <a:cxn ang="0">
                  <a:pos x="162" y="353"/>
                </a:cxn>
                <a:cxn ang="0">
                  <a:pos x="183" y="347"/>
                </a:cxn>
                <a:cxn ang="0">
                  <a:pos x="210" y="340"/>
                </a:cxn>
                <a:cxn ang="0">
                  <a:pos x="243" y="340"/>
                </a:cxn>
                <a:cxn ang="0">
                  <a:pos x="261" y="352"/>
                </a:cxn>
                <a:cxn ang="0">
                  <a:pos x="256" y="395"/>
                </a:cxn>
                <a:cxn ang="0">
                  <a:pos x="274" y="419"/>
                </a:cxn>
                <a:cxn ang="0">
                  <a:pos x="298" y="430"/>
                </a:cxn>
                <a:cxn ang="0">
                  <a:pos x="316" y="412"/>
                </a:cxn>
                <a:cxn ang="0">
                  <a:pos x="352" y="410"/>
                </a:cxn>
                <a:cxn ang="0">
                  <a:pos x="375" y="425"/>
                </a:cxn>
                <a:cxn ang="0">
                  <a:pos x="393" y="440"/>
                </a:cxn>
                <a:cxn ang="0">
                  <a:pos x="445" y="413"/>
                </a:cxn>
                <a:cxn ang="0">
                  <a:pos x="484" y="392"/>
                </a:cxn>
                <a:cxn ang="0">
                  <a:pos x="504" y="368"/>
                </a:cxn>
                <a:cxn ang="0">
                  <a:pos x="523" y="345"/>
                </a:cxn>
                <a:cxn ang="0">
                  <a:pos x="527" y="323"/>
                </a:cxn>
                <a:cxn ang="0">
                  <a:pos x="522" y="306"/>
                </a:cxn>
                <a:cxn ang="0">
                  <a:pos x="519" y="290"/>
                </a:cxn>
                <a:cxn ang="0">
                  <a:pos x="505" y="252"/>
                </a:cxn>
                <a:cxn ang="0">
                  <a:pos x="536" y="234"/>
                </a:cxn>
                <a:cxn ang="0">
                  <a:pos x="496" y="223"/>
                </a:cxn>
                <a:cxn ang="0">
                  <a:pos x="512" y="192"/>
                </a:cxn>
                <a:cxn ang="0">
                  <a:pos x="529" y="208"/>
                </a:cxn>
                <a:cxn ang="0">
                  <a:pos x="580" y="179"/>
                </a:cxn>
                <a:cxn ang="0">
                  <a:pos x="606" y="168"/>
                </a:cxn>
                <a:cxn ang="0">
                  <a:pos x="633" y="157"/>
                </a:cxn>
                <a:cxn ang="0">
                  <a:pos x="636" y="127"/>
                </a:cxn>
                <a:cxn ang="0">
                  <a:pos x="667" y="107"/>
                </a:cxn>
                <a:cxn ang="0">
                  <a:pos x="516" y="418"/>
                </a:cxn>
                <a:cxn ang="0">
                  <a:pos x="380" y="460"/>
                </a:cxn>
              </a:cxnLst>
              <a:rect l="0" t="0" r="r" b="b"/>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2" name="Freeform 143"/>
            <p:cNvSpPr>
              <a:spLocks noEditPoints="1"/>
            </p:cNvSpPr>
            <p:nvPr/>
          </p:nvSpPr>
          <p:spPr bwMode="auto">
            <a:xfrm>
              <a:off x="6862763" y="2851150"/>
              <a:ext cx="207963" cy="292100"/>
            </a:xfrm>
            <a:custGeom>
              <a:avLst/>
              <a:gdLst/>
              <a:ahLst/>
              <a:cxnLst>
                <a:cxn ang="0">
                  <a:pos x="58" y="59"/>
                </a:cxn>
                <a:cxn ang="0">
                  <a:pos x="72" y="69"/>
                </a:cxn>
                <a:cxn ang="0">
                  <a:pos x="75" y="79"/>
                </a:cxn>
                <a:cxn ang="0">
                  <a:pos x="80" y="84"/>
                </a:cxn>
                <a:cxn ang="0">
                  <a:pos x="85" y="98"/>
                </a:cxn>
                <a:cxn ang="0">
                  <a:pos x="89" y="95"/>
                </a:cxn>
                <a:cxn ang="0">
                  <a:pos x="94" y="88"/>
                </a:cxn>
                <a:cxn ang="0">
                  <a:pos x="91" y="75"/>
                </a:cxn>
                <a:cxn ang="0">
                  <a:pos x="78" y="66"/>
                </a:cxn>
                <a:cxn ang="0">
                  <a:pos x="71" y="56"/>
                </a:cxn>
                <a:cxn ang="0">
                  <a:pos x="55" y="53"/>
                </a:cxn>
                <a:cxn ang="0">
                  <a:pos x="49" y="43"/>
                </a:cxn>
                <a:cxn ang="0">
                  <a:pos x="57" y="27"/>
                </a:cxn>
                <a:cxn ang="0">
                  <a:pos x="56" y="8"/>
                </a:cxn>
                <a:cxn ang="0">
                  <a:pos x="54" y="4"/>
                </a:cxn>
                <a:cxn ang="0">
                  <a:pos x="38" y="3"/>
                </a:cxn>
                <a:cxn ang="0">
                  <a:pos x="36" y="29"/>
                </a:cxn>
                <a:cxn ang="0">
                  <a:pos x="30" y="28"/>
                </a:cxn>
                <a:cxn ang="0">
                  <a:pos x="33" y="43"/>
                </a:cxn>
                <a:cxn ang="0">
                  <a:pos x="36" y="52"/>
                </a:cxn>
                <a:cxn ang="0">
                  <a:pos x="48" y="56"/>
                </a:cxn>
                <a:cxn ang="0">
                  <a:pos x="58" y="59"/>
                </a:cxn>
                <a:cxn ang="0">
                  <a:pos x="37" y="62"/>
                </a:cxn>
                <a:cxn ang="0">
                  <a:pos x="47" y="74"/>
                </a:cxn>
                <a:cxn ang="0">
                  <a:pos x="37" y="62"/>
                </a:cxn>
                <a:cxn ang="0">
                  <a:pos x="55" y="94"/>
                </a:cxn>
                <a:cxn ang="0">
                  <a:pos x="61" y="91"/>
                </a:cxn>
                <a:cxn ang="0">
                  <a:pos x="62" y="100"/>
                </a:cxn>
                <a:cxn ang="0">
                  <a:pos x="64" y="112"/>
                </a:cxn>
                <a:cxn ang="0">
                  <a:pos x="76" y="94"/>
                </a:cxn>
                <a:cxn ang="0">
                  <a:pos x="72" y="92"/>
                </a:cxn>
                <a:cxn ang="0">
                  <a:pos x="55" y="79"/>
                </a:cxn>
                <a:cxn ang="0">
                  <a:pos x="55" y="94"/>
                </a:cxn>
                <a:cxn ang="0">
                  <a:pos x="16" y="101"/>
                </a:cxn>
                <a:cxn ang="0">
                  <a:pos x="2" y="119"/>
                </a:cxn>
                <a:cxn ang="0">
                  <a:pos x="22" y="100"/>
                </a:cxn>
                <a:cxn ang="0">
                  <a:pos x="25" y="88"/>
                </a:cxn>
                <a:cxn ang="0">
                  <a:pos x="16" y="101"/>
                </a:cxn>
                <a:cxn ang="0">
                  <a:pos x="75" y="107"/>
                </a:cxn>
                <a:cxn ang="0">
                  <a:pos x="84" y="102"/>
                </a:cxn>
                <a:cxn ang="0">
                  <a:pos x="75" y="107"/>
                </a:cxn>
                <a:cxn ang="0">
                  <a:pos x="105" y="133"/>
                </a:cxn>
                <a:cxn ang="0">
                  <a:pos x="103" y="108"/>
                </a:cxn>
                <a:cxn ang="0">
                  <a:pos x="95" y="108"/>
                </a:cxn>
                <a:cxn ang="0">
                  <a:pos x="88" y="114"/>
                </a:cxn>
                <a:cxn ang="0">
                  <a:pos x="82" y="119"/>
                </a:cxn>
                <a:cxn ang="0">
                  <a:pos x="72" y="116"/>
                </a:cxn>
                <a:cxn ang="0">
                  <a:pos x="59" y="124"/>
                </a:cxn>
                <a:cxn ang="0">
                  <a:pos x="54" y="136"/>
                </a:cxn>
                <a:cxn ang="0">
                  <a:pos x="64" y="130"/>
                </a:cxn>
                <a:cxn ang="0">
                  <a:pos x="73" y="127"/>
                </a:cxn>
                <a:cxn ang="0">
                  <a:pos x="82" y="147"/>
                </a:cxn>
                <a:cxn ang="0">
                  <a:pos x="94" y="153"/>
                </a:cxn>
                <a:cxn ang="0">
                  <a:pos x="93" y="138"/>
                </a:cxn>
                <a:cxn ang="0">
                  <a:pos x="105" y="133"/>
                </a:cxn>
              </a:cxnLst>
              <a:rect l="0" t="0" r="r" b="b"/>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3" name="Freeform 144"/>
            <p:cNvSpPr>
              <a:spLocks noEditPoints="1"/>
            </p:cNvSpPr>
            <p:nvPr/>
          </p:nvSpPr>
          <p:spPr bwMode="auto">
            <a:xfrm>
              <a:off x="7378700" y="3321050"/>
              <a:ext cx="273050" cy="173038"/>
            </a:xfrm>
            <a:custGeom>
              <a:avLst/>
              <a:gdLst/>
              <a:ahLst/>
              <a:cxnLst>
                <a:cxn ang="0">
                  <a:pos x="102" y="84"/>
                </a:cxn>
                <a:cxn ang="0">
                  <a:pos x="94" y="76"/>
                </a:cxn>
                <a:cxn ang="0">
                  <a:pos x="83" y="71"/>
                </a:cxn>
                <a:cxn ang="0">
                  <a:pos x="75" y="56"/>
                </a:cxn>
                <a:cxn ang="0">
                  <a:pos x="72" y="47"/>
                </a:cxn>
                <a:cxn ang="0">
                  <a:pos x="75" y="39"/>
                </a:cxn>
                <a:cxn ang="0">
                  <a:pos x="52" y="27"/>
                </a:cxn>
                <a:cxn ang="0">
                  <a:pos x="8" y="3"/>
                </a:cxn>
                <a:cxn ang="0">
                  <a:pos x="0" y="0"/>
                </a:cxn>
                <a:cxn ang="0">
                  <a:pos x="0" y="71"/>
                </a:cxn>
                <a:cxn ang="0">
                  <a:pos x="12" y="75"/>
                </a:cxn>
                <a:cxn ang="0">
                  <a:pos x="25" y="68"/>
                </a:cxn>
                <a:cxn ang="0">
                  <a:pos x="32" y="59"/>
                </a:cxn>
                <a:cxn ang="0">
                  <a:pos x="56" y="65"/>
                </a:cxn>
                <a:cxn ang="0">
                  <a:pos x="80" y="87"/>
                </a:cxn>
                <a:cxn ang="0">
                  <a:pos x="104" y="91"/>
                </a:cxn>
                <a:cxn ang="0">
                  <a:pos x="102" y="84"/>
                </a:cxn>
                <a:cxn ang="0">
                  <a:pos x="121" y="25"/>
                </a:cxn>
                <a:cxn ang="0">
                  <a:pos x="108" y="33"/>
                </a:cxn>
                <a:cxn ang="0">
                  <a:pos x="84" y="34"/>
                </a:cxn>
                <a:cxn ang="0">
                  <a:pos x="102" y="42"/>
                </a:cxn>
                <a:cxn ang="0">
                  <a:pos x="125" y="30"/>
                </a:cxn>
                <a:cxn ang="0">
                  <a:pos x="129" y="20"/>
                </a:cxn>
                <a:cxn ang="0">
                  <a:pos x="121" y="25"/>
                </a:cxn>
                <a:cxn ang="0">
                  <a:pos x="133" y="12"/>
                </a:cxn>
                <a:cxn ang="0">
                  <a:pos x="129" y="13"/>
                </a:cxn>
                <a:cxn ang="0">
                  <a:pos x="136" y="23"/>
                </a:cxn>
                <a:cxn ang="0">
                  <a:pos x="133" y="12"/>
                </a:cxn>
              </a:cxnLst>
              <a:rect l="0" t="0" r="r" b="b"/>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4" name="Freeform 145"/>
            <p:cNvSpPr>
              <a:spLocks/>
            </p:cNvSpPr>
            <p:nvPr/>
          </p:nvSpPr>
          <p:spPr bwMode="auto">
            <a:xfrm>
              <a:off x="6076950" y="3049588"/>
              <a:ext cx="46038" cy="88900"/>
            </a:xfrm>
            <a:custGeom>
              <a:avLst/>
              <a:gdLst/>
              <a:ahLst/>
              <a:cxnLst>
                <a:cxn ang="0">
                  <a:pos x="5" y="0"/>
                </a:cxn>
                <a:cxn ang="0">
                  <a:pos x="1" y="11"/>
                </a:cxn>
                <a:cxn ang="0">
                  <a:pos x="1" y="26"/>
                </a:cxn>
                <a:cxn ang="0">
                  <a:pos x="6" y="43"/>
                </a:cxn>
                <a:cxn ang="0">
                  <a:pos x="24" y="27"/>
                </a:cxn>
                <a:cxn ang="0">
                  <a:pos x="5" y="0"/>
                </a:cxn>
              </a:cxnLst>
              <a:rect l="0" t="0" r="r" b="b"/>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5" name="Freeform 146"/>
            <p:cNvSpPr>
              <a:spLocks/>
            </p:cNvSpPr>
            <p:nvPr/>
          </p:nvSpPr>
          <p:spPr bwMode="auto">
            <a:xfrm>
              <a:off x="5273675" y="3509963"/>
              <a:ext cx="160338" cy="317500"/>
            </a:xfrm>
            <a:custGeom>
              <a:avLst/>
              <a:gdLst/>
              <a:ahLst/>
              <a:cxnLst>
                <a:cxn ang="0">
                  <a:pos x="71" y="5"/>
                </a:cxn>
                <a:cxn ang="0">
                  <a:pos x="67" y="9"/>
                </a:cxn>
                <a:cxn ang="0">
                  <a:pos x="65" y="17"/>
                </a:cxn>
                <a:cxn ang="0">
                  <a:pos x="59" y="22"/>
                </a:cxn>
                <a:cxn ang="0">
                  <a:pos x="53" y="27"/>
                </a:cxn>
                <a:cxn ang="0">
                  <a:pos x="53" y="33"/>
                </a:cxn>
                <a:cxn ang="0">
                  <a:pos x="44" y="40"/>
                </a:cxn>
                <a:cxn ang="0">
                  <a:pos x="29" y="48"/>
                </a:cxn>
                <a:cxn ang="0">
                  <a:pos x="14" y="50"/>
                </a:cxn>
                <a:cxn ang="0">
                  <a:pos x="10" y="65"/>
                </a:cxn>
                <a:cxn ang="0">
                  <a:pos x="11" y="86"/>
                </a:cxn>
                <a:cxn ang="0">
                  <a:pos x="8" y="109"/>
                </a:cxn>
                <a:cxn ang="0">
                  <a:pos x="4" y="136"/>
                </a:cxn>
                <a:cxn ang="0">
                  <a:pos x="11" y="157"/>
                </a:cxn>
                <a:cxn ang="0">
                  <a:pos x="31" y="162"/>
                </a:cxn>
                <a:cxn ang="0">
                  <a:pos x="43" y="158"/>
                </a:cxn>
                <a:cxn ang="0">
                  <a:pos x="59" y="110"/>
                </a:cxn>
                <a:cxn ang="0">
                  <a:pos x="72" y="66"/>
                </a:cxn>
                <a:cxn ang="0">
                  <a:pos x="74" y="54"/>
                </a:cxn>
                <a:cxn ang="0">
                  <a:pos x="77" y="47"/>
                </a:cxn>
                <a:cxn ang="0">
                  <a:pos x="83" y="45"/>
                </a:cxn>
                <a:cxn ang="0">
                  <a:pos x="79" y="24"/>
                </a:cxn>
                <a:cxn ang="0">
                  <a:pos x="71" y="5"/>
                </a:cxn>
              </a:cxnLst>
              <a:rect l="0" t="0" r="r" b="b"/>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6" name="Freeform 147"/>
            <p:cNvSpPr>
              <a:spLocks noEditPoints="1"/>
            </p:cNvSpPr>
            <p:nvPr/>
          </p:nvSpPr>
          <p:spPr bwMode="auto">
            <a:xfrm>
              <a:off x="5267325" y="2838450"/>
              <a:ext cx="258763" cy="157163"/>
            </a:xfrm>
            <a:custGeom>
              <a:avLst/>
              <a:gdLst/>
              <a:ahLst/>
              <a:cxnLst>
                <a:cxn ang="0">
                  <a:pos x="95" y="3"/>
                </a:cxn>
                <a:cxn ang="0">
                  <a:pos x="73" y="4"/>
                </a:cxn>
                <a:cxn ang="0">
                  <a:pos x="56" y="19"/>
                </a:cxn>
                <a:cxn ang="0">
                  <a:pos x="48" y="22"/>
                </a:cxn>
                <a:cxn ang="0">
                  <a:pos x="32" y="20"/>
                </a:cxn>
                <a:cxn ang="0">
                  <a:pos x="18" y="19"/>
                </a:cxn>
                <a:cxn ang="0">
                  <a:pos x="10" y="17"/>
                </a:cxn>
                <a:cxn ang="0">
                  <a:pos x="5" y="21"/>
                </a:cxn>
                <a:cxn ang="0">
                  <a:pos x="6" y="28"/>
                </a:cxn>
                <a:cxn ang="0">
                  <a:pos x="0" y="30"/>
                </a:cxn>
                <a:cxn ang="0">
                  <a:pos x="1" y="37"/>
                </a:cxn>
                <a:cxn ang="0">
                  <a:pos x="5" y="55"/>
                </a:cxn>
                <a:cxn ang="0">
                  <a:pos x="9" y="72"/>
                </a:cxn>
                <a:cxn ang="0">
                  <a:pos x="29" y="70"/>
                </a:cxn>
                <a:cxn ang="0">
                  <a:pos x="44" y="65"/>
                </a:cxn>
                <a:cxn ang="0">
                  <a:pos x="56" y="59"/>
                </a:cxn>
                <a:cxn ang="0">
                  <a:pos x="67" y="57"/>
                </a:cxn>
                <a:cxn ang="0">
                  <a:pos x="76" y="51"/>
                </a:cxn>
                <a:cxn ang="0">
                  <a:pos x="100" y="43"/>
                </a:cxn>
                <a:cxn ang="0">
                  <a:pos x="111" y="32"/>
                </a:cxn>
                <a:cxn ang="0">
                  <a:pos x="120" y="28"/>
                </a:cxn>
                <a:cxn ang="0">
                  <a:pos x="106" y="0"/>
                </a:cxn>
                <a:cxn ang="0">
                  <a:pos x="95" y="3"/>
                </a:cxn>
                <a:cxn ang="0">
                  <a:pos x="123" y="78"/>
                </a:cxn>
                <a:cxn ang="0">
                  <a:pos x="134" y="76"/>
                </a:cxn>
                <a:cxn ang="0">
                  <a:pos x="123" y="78"/>
                </a:cxn>
              </a:cxnLst>
              <a:rect l="0" t="0" r="r" b="b"/>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7" name="Freeform 148"/>
            <p:cNvSpPr>
              <a:spLocks noEditPoints="1"/>
            </p:cNvSpPr>
            <p:nvPr/>
          </p:nvSpPr>
          <p:spPr bwMode="auto">
            <a:xfrm>
              <a:off x="7675563" y="3378200"/>
              <a:ext cx="174625" cy="125413"/>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8" name="Freeform 149"/>
            <p:cNvSpPr>
              <a:spLocks noEditPoints="1"/>
            </p:cNvSpPr>
            <p:nvPr/>
          </p:nvSpPr>
          <p:spPr bwMode="auto">
            <a:xfrm>
              <a:off x="7675563" y="3378200"/>
              <a:ext cx="174625" cy="125413"/>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9" name="Freeform 150"/>
            <p:cNvSpPr>
              <a:spLocks noEditPoints="1"/>
            </p:cNvSpPr>
            <p:nvPr/>
          </p:nvSpPr>
          <p:spPr bwMode="auto">
            <a:xfrm>
              <a:off x="6769100" y="3492500"/>
              <a:ext cx="884238" cy="787400"/>
            </a:xfrm>
            <a:custGeom>
              <a:avLst/>
              <a:gdLst/>
              <a:ahLst/>
              <a:cxnLst>
                <a:cxn ang="0">
                  <a:pos x="457" y="180"/>
                </a:cxn>
                <a:cxn ang="0">
                  <a:pos x="438" y="160"/>
                </a:cxn>
                <a:cxn ang="0">
                  <a:pos x="424" y="139"/>
                </a:cxn>
                <a:cxn ang="0">
                  <a:pos x="410" y="124"/>
                </a:cxn>
                <a:cxn ang="0">
                  <a:pos x="378" y="93"/>
                </a:cxn>
                <a:cxn ang="0">
                  <a:pos x="367" y="53"/>
                </a:cxn>
                <a:cxn ang="0">
                  <a:pos x="347" y="33"/>
                </a:cxn>
                <a:cxn ang="0">
                  <a:pos x="329" y="10"/>
                </a:cxn>
                <a:cxn ang="0">
                  <a:pos x="324" y="51"/>
                </a:cxn>
                <a:cxn ang="0">
                  <a:pos x="297" y="76"/>
                </a:cxn>
                <a:cxn ang="0">
                  <a:pos x="265" y="59"/>
                </a:cxn>
                <a:cxn ang="0">
                  <a:pos x="259" y="35"/>
                </a:cxn>
                <a:cxn ang="0">
                  <a:pos x="268" y="17"/>
                </a:cxn>
                <a:cxn ang="0">
                  <a:pos x="251" y="19"/>
                </a:cxn>
                <a:cxn ang="0">
                  <a:pos x="222" y="13"/>
                </a:cxn>
                <a:cxn ang="0">
                  <a:pos x="194" y="32"/>
                </a:cxn>
                <a:cxn ang="0">
                  <a:pos x="184" y="51"/>
                </a:cxn>
                <a:cxn ang="0">
                  <a:pos x="167" y="44"/>
                </a:cxn>
                <a:cxn ang="0">
                  <a:pos x="147" y="46"/>
                </a:cxn>
                <a:cxn ang="0">
                  <a:pos x="131" y="55"/>
                </a:cxn>
                <a:cxn ang="0">
                  <a:pos x="123" y="73"/>
                </a:cxn>
                <a:cxn ang="0">
                  <a:pos x="106" y="75"/>
                </a:cxn>
                <a:cxn ang="0">
                  <a:pos x="69" y="110"/>
                </a:cxn>
                <a:cxn ang="0">
                  <a:pos x="34" y="121"/>
                </a:cxn>
                <a:cxn ang="0">
                  <a:pos x="13" y="130"/>
                </a:cxn>
                <a:cxn ang="0">
                  <a:pos x="6" y="169"/>
                </a:cxn>
                <a:cxn ang="0">
                  <a:pos x="9" y="187"/>
                </a:cxn>
                <a:cxn ang="0">
                  <a:pos x="22" y="227"/>
                </a:cxn>
                <a:cxn ang="0">
                  <a:pos x="23" y="277"/>
                </a:cxn>
                <a:cxn ang="0">
                  <a:pos x="56" y="294"/>
                </a:cxn>
                <a:cxn ang="0">
                  <a:pos x="104" y="280"/>
                </a:cxn>
                <a:cxn ang="0">
                  <a:pos x="157" y="260"/>
                </a:cxn>
                <a:cxn ang="0">
                  <a:pos x="219" y="256"/>
                </a:cxn>
                <a:cxn ang="0">
                  <a:pos x="240" y="268"/>
                </a:cxn>
                <a:cxn ang="0">
                  <a:pos x="262" y="287"/>
                </a:cxn>
                <a:cxn ang="0">
                  <a:pos x="278" y="285"/>
                </a:cxn>
                <a:cxn ang="0">
                  <a:pos x="288" y="289"/>
                </a:cxn>
                <a:cxn ang="0">
                  <a:pos x="304" y="317"/>
                </a:cxn>
                <a:cxn ang="0">
                  <a:pos x="344" y="344"/>
                </a:cxn>
                <a:cxn ang="0">
                  <a:pos x="365" y="341"/>
                </a:cxn>
                <a:cxn ang="0">
                  <a:pos x="379" y="348"/>
                </a:cxn>
                <a:cxn ang="0">
                  <a:pos x="419" y="330"/>
                </a:cxn>
                <a:cxn ang="0">
                  <a:pos x="443" y="266"/>
                </a:cxn>
                <a:cxn ang="0">
                  <a:pos x="458" y="228"/>
                </a:cxn>
                <a:cxn ang="0">
                  <a:pos x="210" y="11"/>
                </a:cxn>
                <a:cxn ang="0">
                  <a:pos x="266" y="307"/>
                </a:cxn>
                <a:cxn ang="0">
                  <a:pos x="379" y="376"/>
                </a:cxn>
                <a:cxn ang="0">
                  <a:pos x="380" y="411"/>
                </a:cxn>
                <a:cxn ang="0">
                  <a:pos x="395" y="402"/>
                </a:cxn>
                <a:cxn ang="0">
                  <a:pos x="379" y="376"/>
                </a:cxn>
              </a:cxnLst>
              <a:rect l="0" t="0" r="r" b="b"/>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0" name="Freeform 151"/>
            <p:cNvSpPr>
              <a:spLocks noEditPoints="1"/>
            </p:cNvSpPr>
            <p:nvPr/>
          </p:nvSpPr>
          <p:spPr bwMode="auto">
            <a:xfrm>
              <a:off x="7926388" y="4052888"/>
              <a:ext cx="269875" cy="320675"/>
            </a:xfrm>
            <a:custGeom>
              <a:avLst/>
              <a:gdLst/>
              <a:ahLst/>
              <a:cxnLst>
                <a:cxn ang="0">
                  <a:pos x="87" y="81"/>
                </a:cxn>
                <a:cxn ang="0">
                  <a:pos x="78" y="84"/>
                </a:cxn>
                <a:cxn ang="0">
                  <a:pos x="67" y="79"/>
                </a:cxn>
                <a:cxn ang="0">
                  <a:pos x="61" y="89"/>
                </a:cxn>
                <a:cxn ang="0">
                  <a:pos x="52" y="105"/>
                </a:cxn>
                <a:cxn ang="0">
                  <a:pos x="21" y="125"/>
                </a:cxn>
                <a:cxn ang="0">
                  <a:pos x="7" y="139"/>
                </a:cxn>
                <a:cxn ang="0">
                  <a:pos x="4" y="151"/>
                </a:cxn>
                <a:cxn ang="0">
                  <a:pos x="14" y="156"/>
                </a:cxn>
                <a:cxn ang="0">
                  <a:pos x="22" y="159"/>
                </a:cxn>
                <a:cxn ang="0">
                  <a:pos x="43" y="154"/>
                </a:cxn>
                <a:cxn ang="0">
                  <a:pos x="50" y="141"/>
                </a:cxn>
                <a:cxn ang="0">
                  <a:pos x="56" y="129"/>
                </a:cxn>
                <a:cxn ang="0">
                  <a:pos x="69" y="122"/>
                </a:cxn>
                <a:cxn ang="0">
                  <a:pos x="72" y="116"/>
                </a:cxn>
                <a:cxn ang="0">
                  <a:pos x="80" y="105"/>
                </a:cxn>
                <a:cxn ang="0">
                  <a:pos x="89" y="90"/>
                </a:cxn>
                <a:cxn ang="0">
                  <a:pos x="87" y="81"/>
                </a:cxn>
                <a:cxn ang="0">
                  <a:pos x="15" y="167"/>
                </a:cxn>
                <a:cxn ang="0">
                  <a:pos x="19" y="162"/>
                </a:cxn>
                <a:cxn ang="0">
                  <a:pos x="15" y="167"/>
                </a:cxn>
                <a:cxn ang="0">
                  <a:pos x="128" y="41"/>
                </a:cxn>
                <a:cxn ang="0">
                  <a:pos x="117" y="40"/>
                </a:cxn>
                <a:cxn ang="0">
                  <a:pos x="110" y="33"/>
                </a:cxn>
                <a:cxn ang="0">
                  <a:pos x="105" y="24"/>
                </a:cxn>
                <a:cxn ang="0">
                  <a:pos x="105" y="30"/>
                </a:cxn>
                <a:cxn ang="0">
                  <a:pos x="100" y="28"/>
                </a:cxn>
                <a:cxn ang="0">
                  <a:pos x="96" y="20"/>
                </a:cxn>
                <a:cxn ang="0">
                  <a:pos x="92" y="10"/>
                </a:cxn>
                <a:cxn ang="0">
                  <a:pos x="78" y="0"/>
                </a:cxn>
                <a:cxn ang="0">
                  <a:pos x="81" y="12"/>
                </a:cxn>
                <a:cxn ang="0">
                  <a:pos x="89" y="20"/>
                </a:cxn>
                <a:cxn ang="0">
                  <a:pos x="96" y="29"/>
                </a:cxn>
                <a:cxn ang="0">
                  <a:pos x="94" y="46"/>
                </a:cxn>
                <a:cxn ang="0">
                  <a:pos x="85" y="56"/>
                </a:cxn>
                <a:cxn ang="0">
                  <a:pos x="100" y="69"/>
                </a:cxn>
                <a:cxn ang="0">
                  <a:pos x="97" y="87"/>
                </a:cxn>
                <a:cxn ang="0">
                  <a:pos x="107" y="89"/>
                </a:cxn>
                <a:cxn ang="0">
                  <a:pos x="119" y="71"/>
                </a:cxn>
                <a:cxn ang="0">
                  <a:pos x="123" y="60"/>
                </a:cxn>
                <a:cxn ang="0">
                  <a:pos x="130" y="57"/>
                </a:cxn>
                <a:cxn ang="0">
                  <a:pos x="135" y="50"/>
                </a:cxn>
                <a:cxn ang="0">
                  <a:pos x="139" y="40"/>
                </a:cxn>
                <a:cxn ang="0">
                  <a:pos x="128" y="41"/>
                </a:cxn>
              </a:cxnLst>
              <a:rect l="0" t="0" r="r" b="b"/>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1" name="Freeform 152"/>
            <p:cNvSpPr>
              <a:spLocks noEditPoints="1"/>
            </p:cNvSpPr>
            <p:nvPr/>
          </p:nvSpPr>
          <p:spPr bwMode="auto">
            <a:xfrm>
              <a:off x="8162925" y="3616325"/>
              <a:ext cx="58738" cy="53975"/>
            </a:xfrm>
            <a:custGeom>
              <a:avLst/>
              <a:gdLst/>
              <a:ahLst/>
              <a:cxnLst>
                <a:cxn ang="0">
                  <a:pos x="4" y="24"/>
                </a:cxn>
                <a:cxn ang="0">
                  <a:pos x="17" y="20"/>
                </a:cxn>
                <a:cxn ang="0">
                  <a:pos x="4" y="24"/>
                </a:cxn>
                <a:cxn ang="0">
                  <a:pos x="20" y="10"/>
                </a:cxn>
                <a:cxn ang="0">
                  <a:pos x="31" y="4"/>
                </a:cxn>
                <a:cxn ang="0">
                  <a:pos x="20" y="10"/>
                </a:cxn>
              </a:cxnLst>
              <a:rect l="0" t="0" r="r" b="b"/>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2" name="Freeform 153"/>
            <p:cNvSpPr>
              <a:spLocks/>
            </p:cNvSpPr>
            <p:nvPr/>
          </p:nvSpPr>
          <p:spPr bwMode="auto">
            <a:xfrm>
              <a:off x="5487988" y="2270125"/>
              <a:ext cx="309563" cy="195263"/>
            </a:xfrm>
            <a:custGeom>
              <a:avLst/>
              <a:gdLst/>
              <a:ahLst/>
              <a:cxnLst>
                <a:cxn ang="0">
                  <a:pos x="161" y="64"/>
                </a:cxn>
                <a:cxn ang="0">
                  <a:pos x="151" y="61"/>
                </a:cxn>
                <a:cxn ang="0">
                  <a:pos x="139" y="53"/>
                </a:cxn>
                <a:cxn ang="0">
                  <a:pos x="126" y="45"/>
                </a:cxn>
                <a:cxn ang="0">
                  <a:pos x="115" y="37"/>
                </a:cxn>
                <a:cxn ang="0">
                  <a:pos x="110" y="28"/>
                </a:cxn>
                <a:cxn ang="0">
                  <a:pos x="105" y="20"/>
                </a:cxn>
                <a:cxn ang="0">
                  <a:pos x="88" y="18"/>
                </a:cxn>
                <a:cxn ang="0">
                  <a:pos x="84" y="6"/>
                </a:cxn>
                <a:cxn ang="0">
                  <a:pos x="76" y="3"/>
                </a:cxn>
                <a:cxn ang="0">
                  <a:pos x="68" y="1"/>
                </a:cxn>
                <a:cxn ang="0">
                  <a:pos x="63" y="4"/>
                </a:cxn>
                <a:cxn ang="0">
                  <a:pos x="59" y="8"/>
                </a:cxn>
                <a:cxn ang="0">
                  <a:pos x="51" y="14"/>
                </a:cxn>
                <a:cxn ang="0">
                  <a:pos x="47" y="19"/>
                </a:cxn>
                <a:cxn ang="0">
                  <a:pos x="39" y="17"/>
                </a:cxn>
                <a:cxn ang="0">
                  <a:pos x="31" y="15"/>
                </a:cxn>
                <a:cxn ang="0">
                  <a:pos x="17" y="5"/>
                </a:cxn>
                <a:cxn ang="0">
                  <a:pos x="6" y="11"/>
                </a:cxn>
                <a:cxn ang="0">
                  <a:pos x="11" y="9"/>
                </a:cxn>
                <a:cxn ang="0">
                  <a:pos x="20" y="19"/>
                </a:cxn>
                <a:cxn ang="0">
                  <a:pos x="25" y="26"/>
                </a:cxn>
                <a:cxn ang="0">
                  <a:pos x="14" y="28"/>
                </a:cxn>
                <a:cxn ang="0">
                  <a:pos x="3" y="28"/>
                </a:cxn>
                <a:cxn ang="0">
                  <a:pos x="6" y="38"/>
                </a:cxn>
                <a:cxn ang="0">
                  <a:pos x="6" y="45"/>
                </a:cxn>
                <a:cxn ang="0">
                  <a:pos x="13" y="47"/>
                </a:cxn>
                <a:cxn ang="0">
                  <a:pos x="15" y="56"/>
                </a:cxn>
                <a:cxn ang="0">
                  <a:pos x="15" y="71"/>
                </a:cxn>
                <a:cxn ang="0">
                  <a:pos x="24" y="70"/>
                </a:cxn>
                <a:cxn ang="0">
                  <a:pos x="34" y="63"/>
                </a:cxn>
                <a:cxn ang="0">
                  <a:pos x="42" y="62"/>
                </a:cxn>
                <a:cxn ang="0">
                  <a:pos x="55" y="62"/>
                </a:cxn>
                <a:cxn ang="0">
                  <a:pos x="64" y="66"/>
                </a:cxn>
                <a:cxn ang="0">
                  <a:pos x="69" y="68"/>
                </a:cxn>
                <a:cxn ang="0">
                  <a:pos x="79" y="71"/>
                </a:cxn>
                <a:cxn ang="0">
                  <a:pos x="84" y="75"/>
                </a:cxn>
                <a:cxn ang="0">
                  <a:pos x="91" y="82"/>
                </a:cxn>
                <a:cxn ang="0">
                  <a:pos x="99" y="83"/>
                </a:cxn>
                <a:cxn ang="0">
                  <a:pos x="101" y="97"/>
                </a:cxn>
                <a:cxn ang="0">
                  <a:pos x="104" y="96"/>
                </a:cxn>
                <a:cxn ang="0">
                  <a:pos x="112" y="99"/>
                </a:cxn>
                <a:cxn ang="0">
                  <a:pos x="122" y="95"/>
                </a:cxn>
                <a:cxn ang="0">
                  <a:pos x="138" y="86"/>
                </a:cxn>
                <a:cxn ang="0">
                  <a:pos x="144" y="75"/>
                </a:cxn>
                <a:cxn ang="0">
                  <a:pos x="153" y="69"/>
                </a:cxn>
                <a:cxn ang="0">
                  <a:pos x="162" y="71"/>
                </a:cxn>
                <a:cxn ang="0">
                  <a:pos x="161" y="64"/>
                </a:cxn>
              </a:cxnLst>
              <a:rect l="0" t="0" r="r" b="b"/>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3" name="Freeform 154"/>
            <p:cNvSpPr>
              <a:spLocks/>
            </p:cNvSpPr>
            <p:nvPr/>
          </p:nvSpPr>
          <p:spPr bwMode="auto">
            <a:xfrm>
              <a:off x="5300663" y="2339975"/>
              <a:ext cx="425450" cy="360363"/>
            </a:xfrm>
            <a:custGeom>
              <a:avLst/>
              <a:gdLst/>
              <a:ahLst/>
              <a:cxnLst>
                <a:cxn ang="0">
                  <a:pos x="217" y="162"/>
                </a:cxn>
                <a:cxn ang="0">
                  <a:pos x="212" y="150"/>
                </a:cxn>
                <a:cxn ang="0">
                  <a:pos x="200" y="140"/>
                </a:cxn>
                <a:cxn ang="0">
                  <a:pos x="192" y="130"/>
                </a:cxn>
                <a:cxn ang="0">
                  <a:pos x="204" y="114"/>
                </a:cxn>
                <a:cxn ang="0">
                  <a:pos x="193" y="108"/>
                </a:cxn>
                <a:cxn ang="0">
                  <a:pos x="191" y="95"/>
                </a:cxn>
                <a:cxn ang="0">
                  <a:pos x="191" y="83"/>
                </a:cxn>
                <a:cxn ang="0">
                  <a:pos x="192" y="74"/>
                </a:cxn>
                <a:cxn ang="0">
                  <a:pos x="197" y="65"/>
                </a:cxn>
                <a:cxn ang="0">
                  <a:pos x="199" y="60"/>
                </a:cxn>
                <a:cxn ang="0">
                  <a:pos x="197" y="46"/>
                </a:cxn>
                <a:cxn ang="0">
                  <a:pos x="189" y="45"/>
                </a:cxn>
                <a:cxn ang="0">
                  <a:pos x="182" y="38"/>
                </a:cxn>
                <a:cxn ang="0">
                  <a:pos x="177" y="34"/>
                </a:cxn>
                <a:cxn ang="0">
                  <a:pos x="167" y="31"/>
                </a:cxn>
                <a:cxn ang="0">
                  <a:pos x="162" y="29"/>
                </a:cxn>
                <a:cxn ang="0">
                  <a:pos x="153" y="25"/>
                </a:cxn>
                <a:cxn ang="0">
                  <a:pos x="140" y="25"/>
                </a:cxn>
                <a:cxn ang="0">
                  <a:pos x="132" y="26"/>
                </a:cxn>
                <a:cxn ang="0">
                  <a:pos x="122" y="33"/>
                </a:cxn>
                <a:cxn ang="0">
                  <a:pos x="113" y="34"/>
                </a:cxn>
                <a:cxn ang="0">
                  <a:pos x="113" y="40"/>
                </a:cxn>
                <a:cxn ang="0">
                  <a:pos x="88" y="46"/>
                </a:cxn>
                <a:cxn ang="0">
                  <a:pos x="68" y="33"/>
                </a:cxn>
                <a:cxn ang="0">
                  <a:pos x="54" y="20"/>
                </a:cxn>
                <a:cxn ang="0">
                  <a:pos x="46" y="14"/>
                </a:cxn>
                <a:cxn ang="0">
                  <a:pos x="44" y="4"/>
                </a:cxn>
                <a:cxn ang="0">
                  <a:pos x="21" y="14"/>
                </a:cxn>
                <a:cxn ang="0">
                  <a:pos x="13" y="9"/>
                </a:cxn>
                <a:cxn ang="0">
                  <a:pos x="7" y="1"/>
                </a:cxn>
                <a:cxn ang="0">
                  <a:pos x="3" y="6"/>
                </a:cxn>
                <a:cxn ang="0">
                  <a:pos x="3" y="16"/>
                </a:cxn>
                <a:cxn ang="0">
                  <a:pos x="3" y="28"/>
                </a:cxn>
                <a:cxn ang="0">
                  <a:pos x="9" y="37"/>
                </a:cxn>
                <a:cxn ang="0">
                  <a:pos x="13" y="46"/>
                </a:cxn>
                <a:cxn ang="0">
                  <a:pos x="19" y="52"/>
                </a:cxn>
                <a:cxn ang="0">
                  <a:pos x="23" y="56"/>
                </a:cxn>
                <a:cxn ang="0">
                  <a:pos x="22" y="63"/>
                </a:cxn>
                <a:cxn ang="0">
                  <a:pos x="17" y="72"/>
                </a:cxn>
                <a:cxn ang="0">
                  <a:pos x="19" y="82"/>
                </a:cxn>
                <a:cxn ang="0">
                  <a:pos x="24" y="88"/>
                </a:cxn>
                <a:cxn ang="0">
                  <a:pos x="37" y="97"/>
                </a:cxn>
                <a:cxn ang="0">
                  <a:pos x="42" y="103"/>
                </a:cxn>
                <a:cxn ang="0">
                  <a:pos x="41" y="111"/>
                </a:cxn>
                <a:cxn ang="0">
                  <a:pos x="45" y="119"/>
                </a:cxn>
                <a:cxn ang="0">
                  <a:pos x="51" y="127"/>
                </a:cxn>
                <a:cxn ang="0">
                  <a:pos x="54" y="127"/>
                </a:cxn>
                <a:cxn ang="0">
                  <a:pos x="59" y="126"/>
                </a:cxn>
                <a:cxn ang="0">
                  <a:pos x="67" y="125"/>
                </a:cxn>
                <a:cxn ang="0">
                  <a:pos x="79" y="143"/>
                </a:cxn>
                <a:cxn ang="0">
                  <a:pos x="85" y="153"/>
                </a:cxn>
                <a:cxn ang="0">
                  <a:pos x="99" y="160"/>
                </a:cxn>
                <a:cxn ang="0">
                  <a:pos x="125" y="170"/>
                </a:cxn>
                <a:cxn ang="0">
                  <a:pos x="143" y="165"/>
                </a:cxn>
                <a:cxn ang="0">
                  <a:pos x="151" y="180"/>
                </a:cxn>
                <a:cxn ang="0">
                  <a:pos x="191" y="187"/>
                </a:cxn>
                <a:cxn ang="0">
                  <a:pos x="202" y="188"/>
                </a:cxn>
                <a:cxn ang="0">
                  <a:pos x="202" y="185"/>
                </a:cxn>
                <a:cxn ang="0">
                  <a:pos x="209" y="174"/>
                </a:cxn>
                <a:cxn ang="0">
                  <a:pos x="220" y="171"/>
                </a:cxn>
                <a:cxn ang="0">
                  <a:pos x="217" y="162"/>
                </a:cxn>
              </a:cxnLst>
              <a:rect l="0" t="0" r="r" b="b"/>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4" name="Freeform 155"/>
            <p:cNvSpPr>
              <a:spLocks noEditPoints="1"/>
            </p:cNvSpPr>
            <p:nvPr/>
          </p:nvSpPr>
          <p:spPr bwMode="auto">
            <a:xfrm>
              <a:off x="5356225" y="1914525"/>
              <a:ext cx="876300" cy="412750"/>
            </a:xfrm>
            <a:custGeom>
              <a:avLst/>
              <a:gdLst/>
              <a:ahLst/>
              <a:cxnLst>
                <a:cxn ang="0">
                  <a:pos x="444" y="89"/>
                </a:cxn>
                <a:cxn ang="0">
                  <a:pos x="429" y="75"/>
                </a:cxn>
                <a:cxn ang="0">
                  <a:pos x="399" y="70"/>
                </a:cxn>
                <a:cxn ang="0">
                  <a:pos x="372" y="51"/>
                </a:cxn>
                <a:cxn ang="0">
                  <a:pos x="341" y="17"/>
                </a:cxn>
                <a:cxn ang="0">
                  <a:pos x="310" y="30"/>
                </a:cxn>
                <a:cxn ang="0">
                  <a:pos x="302" y="21"/>
                </a:cxn>
                <a:cxn ang="0">
                  <a:pos x="285" y="19"/>
                </a:cxn>
                <a:cxn ang="0">
                  <a:pos x="277" y="2"/>
                </a:cxn>
                <a:cxn ang="0">
                  <a:pos x="237" y="10"/>
                </a:cxn>
                <a:cxn ang="0">
                  <a:pos x="193" y="20"/>
                </a:cxn>
                <a:cxn ang="0">
                  <a:pos x="170" y="31"/>
                </a:cxn>
                <a:cxn ang="0">
                  <a:pos x="166" y="46"/>
                </a:cxn>
                <a:cxn ang="0">
                  <a:pos x="170" y="61"/>
                </a:cxn>
                <a:cxn ang="0">
                  <a:pos x="158" y="69"/>
                </a:cxn>
                <a:cxn ang="0">
                  <a:pos x="141" y="68"/>
                </a:cxn>
                <a:cxn ang="0">
                  <a:pos x="112" y="70"/>
                </a:cxn>
                <a:cxn ang="0">
                  <a:pos x="92" y="70"/>
                </a:cxn>
                <a:cxn ang="0">
                  <a:pos x="62" y="58"/>
                </a:cxn>
                <a:cxn ang="0">
                  <a:pos x="35" y="66"/>
                </a:cxn>
                <a:cxn ang="0">
                  <a:pos x="25" y="84"/>
                </a:cxn>
                <a:cxn ang="0">
                  <a:pos x="4" y="88"/>
                </a:cxn>
                <a:cxn ang="0">
                  <a:pos x="1" y="104"/>
                </a:cxn>
                <a:cxn ang="0">
                  <a:pos x="17" y="114"/>
                </a:cxn>
                <a:cxn ang="0">
                  <a:pos x="28" y="134"/>
                </a:cxn>
                <a:cxn ang="0">
                  <a:pos x="58" y="127"/>
                </a:cxn>
                <a:cxn ang="0">
                  <a:pos x="65" y="150"/>
                </a:cxn>
                <a:cxn ang="0">
                  <a:pos x="44" y="165"/>
                </a:cxn>
                <a:cxn ang="0">
                  <a:pos x="64" y="185"/>
                </a:cxn>
                <a:cxn ang="0">
                  <a:pos x="75" y="197"/>
                </a:cxn>
                <a:cxn ang="0">
                  <a:pos x="108" y="203"/>
                </a:cxn>
                <a:cxn ang="0">
                  <a:pos x="139" y="144"/>
                </a:cxn>
                <a:cxn ang="0">
                  <a:pos x="157" y="146"/>
                </a:cxn>
                <a:cxn ang="0">
                  <a:pos x="191" y="174"/>
                </a:cxn>
                <a:cxn ang="0">
                  <a:pos x="225" y="192"/>
                </a:cxn>
                <a:cxn ang="0">
                  <a:pos x="250" y="212"/>
                </a:cxn>
                <a:cxn ang="0">
                  <a:pos x="274" y="201"/>
                </a:cxn>
                <a:cxn ang="0">
                  <a:pos x="299" y="187"/>
                </a:cxn>
                <a:cxn ang="0">
                  <a:pos x="336" y="185"/>
                </a:cxn>
                <a:cxn ang="0">
                  <a:pos x="385" y="193"/>
                </a:cxn>
                <a:cxn ang="0">
                  <a:pos x="386" y="167"/>
                </a:cxn>
                <a:cxn ang="0">
                  <a:pos x="401" y="151"/>
                </a:cxn>
                <a:cxn ang="0">
                  <a:pos x="416" y="126"/>
                </a:cxn>
                <a:cxn ang="0">
                  <a:pos x="445" y="123"/>
                </a:cxn>
                <a:cxn ang="0">
                  <a:pos x="455" y="99"/>
                </a:cxn>
                <a:cxn ang="0">
                  <a:pos x="171" y="137"/>
                </a:cxn>
                <a:cxn ang="0">
                  <a:pos x="361" y="136"/>
                </a:cxn>
                <a:cxn ang="0">
                  <a:pos x="315" y="136"/>
                </a:cxn>
                <a:cxn ang="0">
                  <a:pos x="361" y="136"/>
                </a:cxn>
              </a:cxnLst>
              <a:rect l="0" t="0" r="r" b="b"/>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5" name="Freeform 156"/>
            <p:cNvSpPr>
              <a:spLocks noEditPoints="1"/>
            </p:cNvSpPr>
            <p:nvPr/>
          </p:nvSpPr>
          <p:spPr bwMode="auto">
            <a:xfrm>
              <a:off x="4778375" y="898525"/>
              <a:ext cx="3681413" cy="1411288"/>
            </a:xfrm>
            <a:custGeom>
              <a:avLst/>
              <a:gdLst/>
              <a:ahLst/>
              <a:cxnLst>
                <a:cxn ang="0">
                  <a:pos x="814" y="12"/>
                </a:cxn>
                <a:cxn ang="0">
                  <a:pos x="840" y="45"/>
                </a:cxn>
                <a:cxn ang="0">
                  <a:pos x="912" y="61"/>
                </a:cxn>
                <a:cxn ang="0">
                  <a:pos x="822" y="28"/>
                </a:cxn>
                <a:cxn ang="0">
                  <a:pos x="1331" y="168"/>
                </a:cxn>
                <a:cxn ang="0">
                  <a:pos x="1358" y="198"/>
                </a:cxn>
                <a:cxn ang="0">
                  <a:pos x="1388" y="664"/>
                </a:cxn>
                <a:cxn ang="0">
                  <a:pos x="355" y="25"/>
                </a:cxn>
                <a:cxn ang="0">
                  <a:pos x="1886" y="330"/>
                </a:cxn>
                <a:cxn ang="0">
                  <a:pos x="1698" y="277"/>
                </a:cxn>
                <a:cxn ang="0">
                  <a:pos x="1580" y="268"/>
                </a:cxn>
                <a:cxn ang="0">
                  <a:pos x="1412" y="221"/>
                </a:cxn>
                <a:cxn ang="0">
                  <a:pos x="1319" y="241"/>
                </a:cxn>
                <a:cxn ang="0">
                  <a:pos x="1224" y="204"/>
                </a:cxn>
                <a:cxn ang="0">
                  <a:pos x="1101" y="196"/>
                </a:cxn>
                <a:cxn ang="0">
                  <a:pos x="989" y="193"/>
                </a:cxn>
                <a:cxn ang="0">
                  <a:pos x="1007" y="122"/>
                </a:cxn>
                <a:cxn ang="0">
                  <a:pos x="909" y="126"/>
                </a:cxn>
                <a:cxn ang="0">
                  <a:pos x="800" y="148"/>
                </a:cxn>
                <a:cxn ang="0">
                  <a:pos x="764" y="190"/>
                </a:cxn>
                <a:cxn ang="0">
                  <a:pos x="667" y="228"/>
                </a:cxn>
                <a:cxn ang="0">
                  <a:pos x="623" y="257"/>
                </a:cxn>
                <a:cxn ang="0">
                  <a:pos x="630" y="312"/>
                </a:cxn>
                <a:cxn ang="0">
                  <a:pos x="603" y="320"/>
                </a:cxn>
                <a:cxn ang="0">
                  <a:pos x="557" y="231"/>
                </a:cxn>
                <a:cxn ang="0">
                  <a:pos x="468" y="273"/>
                </a:cxn>
                <a:cxn ang="0">
                  <a:pos x="384" y="305"/>
                </a:cxn>
                <a:cxn ang="0">
                  <a:pos x="307" y="312"/>
                </a:cxn>
                <a:cxn ang="0">
                  <a:pos x="230" y="353"/>
                </a:cxn>
                <a:cxn ang="0">
                  <a:pos x="170" y="355"/>
                </a:cxn>
                <a:cxn ang="0">
                  <a:pos x="201" y="292"/>
                </a:cxn>
                <a:cxn ang="0">
                  <a:pos x="100" y="296"/>
                </a:cxn>
                <a:cxn ang="0">
                  <a:pos x="133" y="407"/>
                </a:cxn>
                <a:cxn ang="0">
                  <a:pos x="89" y="497"/>
                </a:cxn>
                <a:cxn ang="0">
                  <a:pos x="134" y="574"/>
                </a:cxn>
                <a:cxn ang="0">
                  <a:pos x="223" y="617"/>
                </a:cxn>
                <a:cxn ang="0">
                  <a:pos x="193" y="682"/>
                </a:cxn>
                <a:cxn ang="0">
                  <a:pos x="326" y="731"/>
                </a:cxn>
                <a:cxn ang="0">
                  <a:pos x="312" y="613"/>
                </a:cxn>
                <a:cxn ang="0">
                  <a:pos x="425" y="599"/>
                </a:cxn>
                <a:cxn ang="0">
                  <a:pos x="472" y="554"/>
                </a:cxn>
                <a:cxn ang="0">
                  <a:pos x="610" y="554"/>
                </a:cxn>
                <a:cxn ang="0">
                  <a:pos x="738" y="612"/>
                </a:cxn>
                <a:cxn ang="0">
                  <a:pos x="849" y="616"/>
                </a:cxn>
                <a:cxn ang="0">
                  <a:pos x="939" y="614"/>
                </a:cxn>
                <a:cxn ang="0">
                  <a:pos x="1099" y="622"/>
                </a:cxn>
                <a:cxn ang="0">
                  <a:pos x="1210" y="615"/>
                </a:cxn>
                <a:cxn ang="0">
                  <a:pos x="1251" y="689"/>
                </a:cxn>
                <a:cxn ang="0">
                  <a:pos x="1365" y="573"/>
                </a:cxn>
                <a:cxn ang="0">
                  <a:pos x="1310" y="530"/>
                </a:cxn>
                <a:cxn ang="0">
                  <a:pos x="1484" y="473"/>
                </a:cxn>
                <a:cxn ang="0">
                  <a:pos x="1584" y="440"/>
                </a:cxn>
                <a:cxn ang="0">
                  <a:pos x="1544" y="494"/>
                </a:cxn>
                <a:cxn ang="0">
                  <a:pos x="1607" y="521"/>
                </a:cxn>
                <a:cxn ang="0">
                  <a:pos x="1697" y="458"/>
                </a:cxn>
                <a:cxn ang="0">
                  <a:pos x="1766" y="373"/>
                </a:cxn>
                <a:cxn ang="0">
                  <a:pos x="1875" y="379"/>
                </a:cxn>
                <a:cxn ang="0">
                  <a:pos x="993" y="567"/>
                </a:cxn>
                <a:cxn ang="0">
                  <a:pos x="386" y="247"/>
                </a:cxn>
                <a:cxn ang="0">
                  <a:pos x="485" y="133"/>
                </a:cxn>
                <a:cxn ang="0">
                  <a:pos x="415" y="39"/>
                </a:cxn>
                <a:cxn ang="0">
                  <a:pos x="464" y="16"/>
                </a:cxn>
              </a:cxnLst>
              <a:rect l="0" t="0" r="r" b="b"/>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6" name="Freeform 158"/>
            <p:cNvSpPr>
              <a:spLocks/>
            </p:cNvSpPr>
            <p:nvPr/>
          </p:nvSpPr>
          <p:spPr bwMode="auto">
            <a:xfrm>
              <a:off x="4622800" y="3133725"/>
              <a:ext cx="395288" cy="415925"/>
            </a:xfrm>
            <a:custGeom>
              <a:avLst/>
              <a:gdLst/>
              <a:ahLst/>
              <a:cxnLst>
                <a:cxn ang="0">
                  <a:pos x="184" y="102"/>
                </a:cxn>
                <a:cxn ang="0">
                  <a:pos x="184" y="95"/>
                </a:cxn>
                <a:cxn ang="0">
                  <a:pos x="181" y="91"/>
                </a:cxn>
                <a:cxn ang="0">
                  <a:pos x="186" y="81"/>
                </a:cxn>
                <a:cxn ang="0">
                  <a:pos x="189" y="71"/>
                </a:cxn>
                <a:cxn ang="0">
                  <a:pos x="194" y="54"/>
                </a:cxn>
                <a:cxn ang="0">
                  <a:pos x="203" y="44"/>
                </a:cxn>
                <a:cxn ang="0">
                  <a:pos x="203" y="33"/>
                </a:cxn>
                <a:cxn ang="0">
                  <a:pos x="204" y="23"/>
                </a:cxn>
                <a:cxn ang="0">
                  <a:pos x="185" y="13"/>
                </a:cxn>
                <a:cxn ang="0">
                  <a:pos x="172" y="13"/>
                </a:cxn>
                <a:cxn ang="0">
                  <a:pos x="164" y="4"/>
                </a:cxn>
                <a:cxn ang="0">
                  <a:pos x="156" y="6"/>
                </a:cxn>
                <a:cxn ang="0">
                  <a:pos x="134" y="6"/>
                </a:cxn>
                <a:cxn ang="0">
                  <a:pos x="114" y="9"/>
                </a:cxn>
                <a:cxn ang="0">
                  <a:pos x="89" y="13"/>
                </a:cxn>
                <a:cxn ang="0">
                  <a:pos x="68" y="16"/>
                </a:cxn>
                <a:cxn ang="0">
                  <a:pos x="66" y="35"/>
                </a:cxn>
                <a:cxn ang="0">
                  <a:pos x="53" y="71"/>
                </a:cxn>
                <a:cxn ang="0">
                  <a:pos x="43" y="102"/>
                </a:cxn>
                <a:cxn ang="0">
                  <a:pos x="32" y="117"/>
                </a:cxn>
                <a:cxn ang="0">
                  <a:pos x="18" y="117"/>
                </a:cxn>
                <a:cxn ang="0">
                  <a:pos x="0" y="121"/>
                </a:cxn>
                <a:cxn ang="0">
                  <a:pos x="4" y="135"/>
                </a:cxn>
                <a:cxn ang="0">
                  <a:pos x="47" y="132"/>
                </a:cxn>
                <a:cxn ang="0">
                  <a:pos x="53" y="150"/>
                </a:cxn>
                <a:cxn ang="0">
                  <a:pos x="76" y="155"/>
                </a:cxn>
                <a:cxn ang="0">
                  <a:pos x="89" y="145"/>
                </a:cxn>
                <a:cxn ang="0">
                  <a:pos x="102" y="149"/>
                </a:cxn>
                <a:cxn ang="0">
                  <a:pos x="103" y="174"/>
                </a:cxn>
                <a:cxn ang="0">
                  <a:pos x="108" y="192"/>
                </a:cxn>
                <a:cxn ang="0">
                  <a:pos x="124" y="188"/>
                </a:cxn>
                <a:cxn ang="0">
                  <a:pos x="130" y="191"/>
                </a:cxn>
                <a:cxn ang="0">
                  <a:pos x="140" y="193"/>
                </a:cxn>
                <a:cxn ang="0">
                  <a:pos x="153" y="201"/>
                </a:cxn>
                <a:cxn ang="0">
                  <a:pos x="162" y="198"/>
                </a:cxn>
                <a:cxn ang="0">
                  <a:pos x="177" y="206"/>
                </a:cxn>
                <a:cxn ang="0">
                  <a:pos x="189" y="216"/>
                </a:cxn>
                <a:cxn ang="0">
                  <a:pos x="190" y="203"/>
                </a:cxn>
                <a:cxn ang="0">
                  <a:pos x="175" y="196"/>
                </a:cxn>
                <a:cxn ang="0">
                  <a:pos x="178" y="173"/>
                </a:cxn>
                <a:cxn ang="0">
                  <a:pos x="182" y="160"/>
                </a:cxn>
                <a:cxn ang="0">
                  <a:pos x="196" y="157"/>
                </a:cxn>
                <a:cxn ang="0">
                  <a:pos x="189" y="144"/>
                </a:cxn>
              </a:cxnLst>
              <a:rect l="0" t="0" r="r" b="b"/>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7" name="Freeform 159"/>
            <p:cNvSpPr>
              <a:spLocks/>
            </p:cNvSpPr>
            <p:nvPr/>
          </p:nvSpPr>
          <p:spPr bwMode="auto">
            <a:xfrm>
              <a:off x="4975225" y="3306763"/>
              <a:ext cx="34925" cy="46038"/>
            </a:xfrm>
            <a:custGeom>
              <a:avLst/>
              <a:gdLst/>
              <a:ahLst/>
              <a:cxnLst>
                <a:cxn ang="0">
                  <a:pos x="1" y="12"/>
                </a:cxn>
                <a:cxn ang="0">
                  <a:pos x="4" y="24"/>
                </a:cxn>
                <a:cxn ang="0">
                  <a:pos x="9" y="21"/>
                </a:cxn>
                <a:cxn ang="0">
                  <a:pos x="18" y="8"/>
                </a:cxn>
                <a:cxn ang="0">
                  <a:pos x="15" y="6"/>
                </a:cxn>
                <a:cxn ang="0">
                  <a:pos x="14" y="0"/>
                </a:cxn>
                <a:cxn ang="0">
                  <a:pos x="9" y="0"/>
                </a:cxn>
                <a:cxn ang="0">
                  <a:pos x="3" y="4"/>
                </a:cxn>
                <a:cxn ang="0">
                  <a:pos x="0" y="3"/>
                </a:cxn>
                <a:cxn ang="0">
                  <a:pos x="0" y="4"/>
                </a:cxn>
                <a:cxn ang="0">
                  <a:pos x="1" y="12"/>
                </a:cxn>
              </a:cxnLst>
              <a:rect l="0" t="0" r="r" b="b"/>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8" name="Freeform 160"/>
            <p:cNvSpPr>
              <a:spLocks/>
            </p:cNvSpPr>
            <p:nvPr/>
          </p:nvSpPr>
          <p:spPr bwMode="auto">
            <a:xfrm>
              <a:off x="4995863" y="3484563"/>
              <a:ext cx="230188" cy="368300"/>
            </a:xfrm>
            <a:custGeom>
              <a:avLst/>
              <a:gdLst/>
              <a:ahLst/>
              <a:cxnLst>
                <a:cxn ang="0">
                  <a:pos x="119" y="50"/>
                </a:cxn>
                <a:cxn ang="0">
                  <a:pos x="116" y="28"/>
                </a:cxn>
                <a:cxn ang="0">
                  <a:pos x="115" y="1"/>
                </a:cxn>
                <a:cxn ang="0">
                  <a:pos x="115" y="0"/>
                </a:cxn>
                <a:cxn ang="0">
                  <a:pos x="103" y="7"/>
                </a:cxn>
                <a:cxn ang="0">
                  <a:pos x="95" y="9"/>
                </a:cxn>
                <a:cxn ang="0">
                  <a:pos x="89" y="8"/>
                </a:cxn>
                <a:cxn ang="0">
                  <a:pos x="85" y="13"/>
                </a:cxn>
                <a:cxn ang="0">
                  <a:pos x="78" y="13"/>
                </a:cxn>
                <a:cxn ang="0">
                  <a:pos x="69" y="15"/>
                </a:cxn>
                <a:cxn ang="0">
                  <a:pos x="65" y="11"/>
                </a:cxn>
                <a:cxn ang="0">
                  <a:pos x="58" y="13"/>
                </a:cxn>
                <a:cxn ang="0">
                  <a:pos x="52" y="12"/>
                </a:cxn>
                <a:cxn ang="0">
                  <a:pos x="51" y="16"/>
                </a:cxn>
                <a:cxn ang="0">
                  <a:pos x="56" y="40"/>
                </a:cxn>
                <a:cxn ang="0">
                  <a:pos x="63" y="46"/>
                </a:cxn>
                <a:cxn ang="0">
                  <a:pos x="63" y="58"/>
                </a:cxn>
                <a:cxn ang="0">
                  <a:pos x="57" y="65"/>
                </a:cxn>
                <a:cxn ang="0">
                  <a:pos x="56" y="75"/>
                </a:cxn>
                <a:cxn ang="0">
                  <a:pos x="46" y="62"/>
                </a:cxn>
                <a:cxn ang="0">
                  <a:pos x="48" y="47"/>
                </a:cxn>
                <a:cxn ang="0">
                  <a:pos x="39" y="46"/>
                </a:cxn>
                <a:cxn ang="0">
                  <a:pos x="31" y="40"/>
                </a:cxn>
                <a:cxn ang="0">
                  <a:pos x="0" y="52"/>
                </a:cxn>
                <a:cxn ang="0">
                  <a:pos x="2" y="60"/>
                </a:cxn>
                <a:cxn ang="0">
                  <a:pos x="2" y="60"/>
                </a:cxn>
                <a:cxn ang="0">
                  <a:pos x="3" y="64"/>
                </a:cxn>
                <a:cxn ang="0">
                  <a:pos x="18" y="67"/>
                </a:cxn>
                <a:cxn ang="0">
                  <a:pos x="31" y="72"/>
                </a:cxn>
                <a:cxn ang="0">
                  <a:pos x="31" y="89"/>
                </a:cxn>
                <a:cxn ang="0">
                  <a:pos x="28" y="99"/>
                </a:cxn>
                <a:cxn ang="0">
                  <a:pos x="32" y="108"/>
                </a:cxn>
                <a:cxn ang="0">
                  <a:pos x="26" y="116"/>
                </a:cxn>
                <a:cxn ang="0">
                  <a:pos x="23" y="127"/>
                </a:cxn>
                <a:cxn ang="0">
                  <a:pos x="11" y="138"/>
                </a:cxn>
                <a:cxn ang="0">
                  <a:pos x="12" y="139"/>
                </a:cxn>
                <a:cxn ang="0">
                  <a:pos x="19" y="160"/>
                </a:cxn>
                <a:cxn ang="0">
                  <a:pos x="20" y="180"/>
                </a:cxn>
                <a:cxn ang="0">
                  <a:pos x="21" y="193"/>
                </a:cxn>
                <a:cxn ang="0">
                  <a:pos x="30" y="193"/>
                </a:cxn>
                <a:cxn ang="0">
                  <a:pos x="30" y="187"/>
                </a:cxn>
                <a:cxn ang="0">
                  <a:pos x="26" y="183"/>
                </a:cxn>
                <a:cxn ang="0">
                  <a:pos x="43" y="170"/>
                </a:cxn>
                <a:cxn ang="0">
                  <a:pos x="57" y="161"/>
                </a:cxn>
                <a:cxn ang="0">
                  <a:pos x="59" y="145"/>
                </a:cxn>
                <a:cxn ang="0">
                  <a:pos x="57" y="130"/>
                </a:cxn>
                <a:cxn ang="0">
                  <a:pos x="51" y="116"/>
                </a:cxn>
                <a:cxn ang="0">
                  <a:pos x="53" y="108"/>
                </a:cxn>
                <a:cxn ang="0">
                  <a:pos x="58" y="102"/>
                </a:cxn>
                <a:cxn ang="0">
                  <a:pos x="68" y="96"/>
                </a:cxn>
                <a:cxn ang="0">
                  <a:pos x="79" y="83"/>
                </a:cxn>
                <a:cxn ang="0">
                  <a:pos x="101" y="73"/>
                </a:cxn>
                <a:cxn ang="0">
                  <a:pos x="119" y="50"/>
                </a:cxn>
              </a:cxnLst>
              <a:rect l="0" t="0" r="r" b="b"/>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9" name="Freeform 161"/>
            <p:cNvSpPr>
              <a:spLocks/>
            </p:cNvSpPr>
            <p:nvPr/>
          </p:nvSpPr>
          <p:spPr bwMode="auto">
            <a:xfrm>
              <a:off x="4983163" y="3275013"/>
              <a:ext cx="233363" cy="238125"/>
            </a:xfrm>
            <a:custGeom>
              <a:avLst/>
              <a:gdLst/>
              <a:ahLst/>
              <a:cxnLst>
                <a:cxn ang="0">
                  <a:pos x="114" y="100"/>
                </a:cxn>
                <a:cxn ang="0">
                  <a:pos x="110" y="88"/>
                </a:cxn>
                <a:cxn ang="0">
                  <a:pos x="109" y="79"/>
                </a:cxn>
                <a:cxn ang="0">
                  <a:pos x="111" y="71"/>
                </a:cxn>
                <a:cxn ang="0">
                  <a:pos x="105" y="61"/>
                </a:cxn>
                <a:cxn ang="0">
                  <a:pos x="110" y="44"/>
                </a:cxn>
                <a:cxn ang="0">
                  <a:pos x="91" y="30"/>
                </a:cxn>
                <a:cxn ang="0">
                  <a:pos x="92" y="24"/>
                </a:cxn>
                <a:cxn ang="0">
                  <a:pos x="49" y="1"/>
                </a:cxn>
                <a:cxn ang="0">
                  <a:pos x="44" y="12"/>
                </a:cxn>
                <a:cxn ang="0">
                  <a:pos x="44" y="19"/>
                </a:cxn>
                <a:cxn ang="0">
                  <a:pos x="26" y="18"/>
                </a:cxn>
                <a:cxn ang="0">
                  <a:pos x="26" y="0"/>
                </a:cxn>
                <a:cxn ang="0">
                  <a:pos x="17" y="1"/>
                </a:cxn>
                <a:cxn ang="0">
                  <a:pos x="11" y="2"/>
                </a:cxn>
                <a:cxn ang="0">
                  <a:pos x="13" y="7"/>
                </a:cxn>
                <a:cxn ang="0">
                  <a:pos x="15" y="15"/>
                </a:cxn>
                <a:cxn ang="0">
                  <a:pos x="10" y="17"/>
                </a:cxn>
                <a:cxn ang="0">
                  <a:pos x="11" y="23"/>
                </a:cxn>
                <a:cxn ang="0">
                  <a:pos x="14" y="25"/>
                </a:cxn>
                <a:cxn ang="0">
                  <a:pos x="5" y="38"/>
                </a:cxn>
                <a:cxn ang="0">
                  <a:pos x="0" y="41"/>
                </a:cxn>
                <a:cxn ang="0">
                  <a:pos x="7" y="62"/>
                </a:cxn>
                <a:cxn ang="0">
                  <a:pos x="13" y="77"/>
                </a:cxn>
                <a:cxn ang="0">
                  <a:pos x="15" y="86"/>
                </a:cxn>
                <a:cxn ang="0">
                  <a:pos x="9" y="81"/>
                </a:cxn>
                <a:cxn ang="0">
                  <a:pos x="8" y="83"/>
                </a:cxn>
                <a:cxn ang="0">
                  <a:pos x="8" y="83"/>
                </a:cxn>
                <a:cxn ang="0">
                  <a:pos x="16" y="88"/>
                </a:cxn>
                <a:cxn ang="0">
                  <a:pos x="26" y="92"/>
                </a:cxn>
                <a:cxn ang="0">
                  <a:pos x="41" y="99"/>
                </a:cxn>
                <a:cxn ang="0">
                  <a:pos x="42" y="100"/>
                </a:cxn>
                <a:cxn ang="0">
                  <a:pos x="49" y="100"/>
                </a:cxn>
                <a:cxn ang="0">
                  <a:pos x="51" y="99"/>
                </a:cxn>
                <a:cxn ang="0">
                  <a:pos x="59" y="122"/>
                </a:cxn>
                <a:cxn ang="0">
                  <a:pos x="65" y="123"/>
                </a:cxn>
                <a:cxn ang="0">
                  <a:pos x="72" y="121"/>
                </a:cxn>
                <a:cxn ang="0">
                  <a:pos x="76" y="125"/>
                </a:cxn>
                <a:cxn ang="0">
                  <a:pos x="85" y="123"/>
                </a:cxn>
                <a:cxn ang="0">
                  <a:pos x="92" y="123"/>
                </a:cxn>
                <a:cxn ang="0">
                  <a:pos x="96" y="118"/>
                </a:cxn>
                <a:cxn ang="0">
                  <a:pos x="102" y="119"/>
                </a:cxn>
                <a:cxn ang="0">
                  <a:pos x="110" y="117"/>
                </a:cxn>
                <a:cxn ang="0">
                  <a:pos x="122" y="110"/>
                </a:cxn>
                <a:cxn ang="0">
                  <a:pos x="114" y="100"/>
                </a:cxn>
              </a:cxnLst>
              <a:rect l="0" t="0" r="r" b="b"/>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0" name="Freeform 162"/>
            <p:cNvSpPr>
              <a:spLocks/>
            </p:cNvSpPr>
            <p:nvPr/>
          </p:nvSpPr>
          <p:spPr bwMode="auto">
            <a:xfrm>
              <a:off x="5051425" y="3463925"/>
              <a:ext cx="71438" cy="168275"/>
            </a:xfrm>
            <a:custGeom>
              <a:avLst/>
              <a:gdLst/>
              <a:ahLst/>
              <a:cxnLst>
                <a:cxn ang="0">
                  <a:pos x="34" y="57"/>
                </a:cxn>
                <a:cxn ang="0">
                  <a:pos x="27" y="51"/>
                </a:cxn>
                <a:cxn ang="0">
                  <a:pos x="27" y="53"/>
                </a:cxn>
                <a:cxn ang="0">
                  <a:pos x="15" y="35"/>
                </a:cxn>
                <a:cxn ang="0">
                  <a:pos x="16" y="15"/>
                </a:cxn>
                <a:cxn ang="0">
                  <a:pos x="13" y="1"/>
                </a:cxn>
                <a:cxn ang="0">
                  <a:pos x="6" y="1"/>
                </a:cxn>
                <a:cxn ang="0">
                  <a:pos x="10" y="12"/>
                </a:cxn>
                <a:cxn ang="0">
                  <a:pos x="6" y="14"/>
                </a:cxn>
                <a:cxn ang="0">
                  <a:pos x="7" y="32"/>
                </a:cxn>
                <a:cxn ang="0">
                  <a:pos x="2" y="35"/>
                </a:cxn>
                <a:cxn ang="0">
                  <a:pos x="0" y="46"/>
                </a:cxn>
                <a:cxn ang="0">
                  <a:pos x="2" y="51"/>
                </a:cxn>
                <a:cxn ang="0">
                  <a:pos x="2" y="51"/>
                </a:cxn>
                <a:cxn ang="0">
                  <a:pos x="10" y="57"/>
                </a:cxn>
                <a:cxn ang="0">
                  <a:pos x="19" y="58"/>
                </a:cxn>
                <a:cxn ang="0">
                  <a:pos x="17" y="73"/>
                </a:cxn>
                <a:cxn ang="0">
                  <a:pos x="27" y="86"/>
                </a:cxn>
                <a:cxn ang="0">
                  <a:pos x="28" y="76"/>
                </a:cxn>
                <a:cxn ang="0">
                  <a:pos x="34" y="69"/>
                </a:cxn>
                <a:cxn ang="0">
                  <a:pos x="34" y="57"/>
                </a:cxn>
              </a:cxnLst>
              <a:rect l="0" t="0" r="r" b="b"/>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1" name="Freeform 163"/>
            <p:cNvSpPr>
              <a:spLocks/>
            </p:cNvSpPr>
            <p:nvPr/>
          </p:nvSpPr>
          <p:spPr bwMode="auto">
            <a:xfrm>
              <a:off x="7878763" y="3705225"/>
              <a:ext cx="73025" cy="57150"/>
            </a:xfrm>
            <a:custGeom>
              <a:avLst/>
              <a:gdLst/>
              <a:ahLst/>
              <a:cxnLst>
                <a:cxn ang="0">
                  <a:pos x="1" y="5"/>
                </a:cxn>
                <a:cxn ang="0">
                  <a:pos x="34" y="27"/>
                </a:cxn>
                <a:cxn ang="0">
                  <a:pos x="1" y="5"/>
                </a:cxn>
              </a:cxnLst>
              <a:rect l="0" t="0" r="r" b="b"/>
              <a:pathLst>
                <a:path w="38" h="30">
                  <a:moveTo>
                    <a:pt x="1" y="5"/>
                  </a:moveTo>
                  <a:cubicBezTo>
                    <a:pt x="0" y="0"/>
                    <a:pt x="38" y="25"/>
                    <a:pt x="34" y="27"/>
                  </a:cubicBezTo>
                  <a:cubicBezTo>
                    <a:pt x="30" y="30"/>
                    <a:pt x="2" y="9"/>
                    <a:pt x="1" y="5"/>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2" name="Freeform 164"/>
            <p:cNvSpPr>
              <a:spLocks/>
            </p:cNvSpPr>
            <p:nvPr/>
          </p:nvSpPr>
          <p:spPr bwMode="auto">
            <a:xfrm>
              <a:off x="5816600" y="2316163"/>
              <a:ext cx="166688" cy="111125"/>
            </a:xfrm>
            <a:custGeom>
              <a:avLst/>
              <a:gdLst/>
              <a:ahLst/>
              <a:cxnLst>
                <a:cxn ang="0">
                  <a:pos x="71" y="47"/>
                </a:cxn>
                <a:cxn ang="0">
                  <a:pos x="75" y="51"/>
                </a:cxn>
                <a:cxn ang="0">
                  <a:pos x="83" y="53"/>
                </a:cxn>
                <a:cxn ang="0">
                  <a:pos x="87" y="52"/>
                </a:cxn>
                <a:cxn ang="0">
                  <a:pos x="84" y="37"/>
                </a:cxn>
                <a:cxn ang="0">
                  <a:pos x="73" y="30"/>
                </a:cxn>
                <a:cxn ang="0">
                  <a:pos x="72" y="20"/>
                </a:cxn>
                <a:cxn ang="0">
                  <a:pos x="57" y="21"/>
                </a:cxn>
                <a:cxn ang="0">
                  <a:pos x="47" y="19"/>
                </a:cxn>
                <a:cxn ang="0">
                  <a:pos x="37" y="19"/>
                </a:cxn>
                <a:cxn ang="0">
                  <a:pos x="21" y="18"/>
                </a:cxn>
                <a:cxn ang="0">
                  <a:pos x="29" y="11"/>
                </a:cxn>
                <a:cxn ang="0">
                  <a:pos x="33" y="11"/>
                </a:cxn>
                <a:cxn ang="0">
                  <a:pos x="37" y="2"/>
                </a:cxn>
                <a:cxn ang="0">
                  <a:pos x="29" y="4"/>
                </a:cxn>
                <a:cxn ang="0">
                  <a:pos x="20" y="6"/>
                </a:cxn>
                <a:cxn ang="0">
                  <a:pos x="15" y="12"/>
                </a:cxn>
                <a:cxn ang="0">
                  <a:pos x="11" y="18"/>
                </a:cxn>
                <a:cxn ang="0">
                  <a:pos x="1" y="22"/>
                </a:cxn>
                <a:cxn ang="0">
                  <a:pos x="8" y="31"/>
                </a:cxn>
                <a:cxn ang="0">
                  <a:pos x="9" y="41"/>
                </a:cxn>
                <a:cxn ang="0">
                  <a:pos x="4" y="52"/>
                </a:cxn>
                <a:cxn ang="0">
                  <a:pos x="10" y="53"/>
                </a:cxn>
                <a:cxn ang="0">
                  <a:pos x="21" y="50"/>
                </a:cxn>
                <a:cxn ang="0">
                  <a:pos x="32" y="44"/>
                </a:cxn>
                <a:cxn ang="0">
                  <a:pos x="42" y="35"/>
                </a:cxn>
                <a:cxn ang="0">
                  <a:pos x="47" y="44"/>
                </a:cxn>
                <a:cxn ang="0">
                  <a:pos x="47" y="57"/>
                </a:cxn>
                <a:cxn ang="0">
                  <a:pos x="52" y="58"/>
                </a:cxn>
                <a:cxn ang="0">
                  <a:pos x="58" y="56"/>
                </a:cxn>
                <a:cxn ang="0">
                  <a:pos x="71" y="47"/>
                </a:cxn>
              </a:cxnLst>
              <a:rect l="0" t="0" r="r" b="b"/>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3" name="Freeform 165"/>
            <p:cNvSpPr>
              <a:spLocks/>
            </p:cNvSpPr>
            <p:nvPr/>
          </p:nvSpPr>
          <p:spPr bwMode="auto">
            <a:xfrm>
              <a:off x="2657475" y="2693988"/>
              <a:ext cx="19050" cy="39688"/>
            </a:xfrm>
            <a:custGeom>
              <a:avLst/>
              <a:gdLst/>
              <a:ahLst/>
              <a:cxnLst>
                <a:cxn ang="0">
                  <a:pos x="8" y="19"/>
                </a:cxn>
                <a:cxn ang="0">
                  <a:pos x="4" y="15"/>
                </a:cxn>
                <a:cxn ang="0">
                  <a:pos x="0" y="7"/>
                </a:cxn>
                <a:cxn ang="0">
                  <a:pos x="4" y="4"/>
                </a:cxn>
                <a:cxn ang="0">
                  <a:pos x="5" y="12"/>
                </a:cxn>
                <a:cxn ang="0">
                  <a:pos x="8" y="19"/>
                </a:cxn>
              </a:cxnLst>
              <a:rect l="0" t="0" r="r" b="b"/>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4" name="Freeform 166"/>
            <p:cNvSpPr>
              <a:spLocks/>
            </p:cNvSpPr>
            <p:nvPr/>
          </p:nvSpPr>
          <p:spPr bwMode="auto">
            <a:xfrm>
              <a:off x="3013075" y="3021013"/>
              <a:ext cx="25400" cy="20638"/>
            </a:xfrm>
            <a:custGeom>
              <a:avLst/>
              <a:gdLst/>
              <a:ahLst/>
              <a:cxnLst>
                <a:cxn ang="0">
                  <a:pos x="3" y="10"/>
                </a:cxn>
                <a:cxn ang="0">
                  <a:pos x="2" y="4"/>
                </a:cxn>
                <a:cxn ang="0">
                  <a:pos x="11" y="2"/>
                </a:cxn>
                <a:cxn ang="0">
                  <a:pos x="11" y="8"/>
                </a:cxn>
                <a:cxn ang="0">
                  <a:pos x="3" y="10"/>
                </a:cxn>
              </a:cxnLst>
              <a:rect l="0" t="0" r="r" b="b"/>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5" name="Freeform 167"/>
            <p:cNvSpPr>
              <a:spLocks/>
            </p:cNvSpPr>
            <p:nvPr/>
          </p:nvSpPr>
          <p:spPr bwMode="auto">
            <a:xfrm>
              <a:off x="5286375" y="2305050"/>
              <a:ext cx="71438" cy="61913"/>
            </a:xfrm>
            <a:custGeom>
              <a:avLst/>
              <a:gdLst/>
              <a:ahLst/>
              <a:cxnLst>
                <a:cxn ang="0">
                  <a:pos x="35" y="26"/>
                </a:cxn>
                <a:cxn ang="0">
                  <a:pos x="28" y="17"/>
                </a:cxn>
                <a:cxn ang="0">
                  <a:pos x="24" y="8"/>
                </a:cxn>
                <a:cxn ang="0">
                  <a:pos x="21" y="2"/>
                </a:cxn>
                <a:cxn ang="0">
                  <a:pos x="11" y="1"/>
                </a:cxn>
                <a:cxn ang="0">
                  <a:pos x="0" y="3"/>
                </a:cxn>
                <a:cxn ang="0">
                  <a:pos x="2" y="12"/>
                </a:cxn>
                <a:cxn ang="0">
                  <a:pos x="11" y="16"/>
                </a:cxn>
                <a:cxn ang="0">
                  <a:pos x="13" y="20"/>
                </a:cxn>
                <a:cxn ang="0">
                  <a:pos x="14" y="20"/>
                </a:cxn>
                <a:cxn ang="0">
                  <a:pos x="17" y="22"/>
                </a:cxn>
                <a:cxn ang="0">
                  <a:pos x="22" y="25"/>
                </a:cxn>
                <a:cxn ang="0">
                  <a:pos x="28" y="27"/>
                </a:cxn>
                <a:cxn ang="0">
                  <a:pos x="30" y="33"/>
                </a:cxn>
                <a:cxn ang="0">
                  <a:pos x="37" y="31"/>
                </a:cxn>
                <a:cxn ang="0">
                  <a:pos x="35" y="26"/>
                </a:cxn>
              </a:cxnLst>
              <a:rect l="0" t="0" r="r" b="b"/>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6" name="Freeform 168"/>
            <p:cNvSpPr>
              <a:spLocks noEditPoints="1"/>
            </p:cNvSpPr>
            <p:nvPr/>
          </p:nvSpPr>
          <p:spPr bwMode="auto">
            <a:xfrm>
              <a:off x="5319713" y="2290763"/>
              <a:ext cx="106363" cy="87313"/>
            </a:xfrm>
            <a:custGeom>
              <a:avLst/>
              <a:gdLst/>
              <a:ahLst/>
              <a:cxnLst>
                <a:cxn ang="0">
                  <a:pos x="53" y="15"/>
                </a:cxn>
                <a:cxn ang="0">
                  <a:pos x="43" y="2"/>
                </a:cxn>
                <a:cxn ang="0">
                  <a:pos x="35" y="8"/>
                </a:cxn>
                <a:cxn ang="0">
                  <a:pos x="30" y="8"/>
                </a:cxn>
                <a:cxn ang="0">
                  <a:pos x="22" y="2"/>
                </a:cxn>
                <a:cxn ang="0">
                  <a:pos x="18" y="0"/>
                </a:cxn>
                <a:cxn ang="0">
                  <a:pos x="16" y="4"/>
                </a:cxn>
                <a:cxn ang="0">
                  <a:pos x="20" y="9"/>
                </a:cxn>
                <a:cxn ang="0">
                  <a:pos x="11" y="9"/>
                </a:cxn>
                <a:cxn ang="0">
                  <a:pos x="3" y="6"/>
                </a:cxn>
                <a:cxn ang="0">
                  <a:pos x="7" y="15"/>
                </a:cxn>
                <a:cxn ang="0">
                  <a:pos x="11" y="24"/>
                </a:cxn>
                <a:cxn ang="0">
                  <a:pos x="18" y="33"/>
                </a:cxn>
                <a:cxn ang="0">
                  <a:pos x="20" y="38"/>
                </a:cxn>
                <a:cxn ang="0">
                  <a:pos x="34" y="30"/>
                </a:cxn>
                <a:cxn ang="0">
                  <a:pos x="36" y="40"/>
                </a:cxn>
                <a:cxn ang="0">
                  <a:pos x="44" y="46"/>
                </a:cxn>
                <a:cxn ang="0">
                  <a:pos x="46" y="39"/>
                </a:cxn>
                <a:cxn ang="0">
                  <a:pos x="53" y="15"/>
                </a:cxn>
                <a:cxn ang="0">
                  <a:pos x="5" y="32"/>
                </a:cxn>
                <a:cxn ang="0">
                  <a:pos x="0" y="29"/>
                </a:cxn>
                <a:cxn ang="0">
                  <a:pos x="3" y="35"/>
                </a:cxn>
                <a:cxn ang="0">
                  <a:pos x="11" y="40"/>
                </a:cxn>
                <a:cxn ang="0">
                  <a:pos x="13" y="40"/>
                </a:cxn>
                <a:cxn ang="0">
                  <a:pos x="11" y="34"/>
                </a:cxn>
                <a:cxn ang="0">
                  <a:pos x="5" y="32"/>
                </a:cxn>
              </a:cxnLst>
              <a:rect l="0" t="0" r="r" b="b"/>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7" name="Freeform 169"/>
            <p:cNvSpPr>
              <a:spLocks/>
            </p:cNvSpPr>
            <p:nvPr/>
          </p:nvSpPr>
          <p:spPr bwMode="auto">
            <a:xfrm>
              <a:off x="5661025" y="2381250"/>
              <a:ext cx="309563" cy="220663"/>
            </a:xfrm>
            <a:custGeom>
              <a:avLst/>
              <a:gdLst/>
              <a:ahLst/>
              <a:cxnLst>
                <a:cxn ang="0">
                  <a:pos x="156" y="17"/>
                </a:cxn>
                <a:cxn ang="0">
                  <a:pos x="152" y="13"/>
                </a:cxn>
                <a:cxn ang="0">
                  <a:pos x="139" y="22"/>
                </a:cxn>
                <a:cxn ang="0">
                  <a:pos x="134" y="24"/>
                </a:cxn>
                <a:cxn ang="0">
                  <a:pos x="128" y="23"/>
                </a:cxn>
                <a:cxn ang="0">
                  <a:pos x="128" y="10"/>
                </a:cxn>
                <a:cxn ang="0">
                  <a:pos x="123" y="1"/>
                </a:cxn>
                <a:cxn ang="0">
                  <a:pos x="113" y="10"/>
                </a:cxn>
                <a:cxn ang="0">
                  <a:pos x="102" y="16"/>
                </a:cxn>
                <a:cxn ang="0">
                  <a:pos x="91" y="19"/>
                </a:cxn>
                <a:cxn ang="0">
                  <a:pos x="81" y="16"/>
                </a:cxn>
                <a:cxn ang="0">
                  <a:pos x="72" y="13"/>
                </a:cxn>
                <a:cxn ang="0">
                  <a:pos x="62" y="11"/>
                </a:cxn>
                <a:cxn ang="0">
                  <a:pos x="53" y="17"/>
                </a:cxn>
                <a:cxn ang="0">
                  <a:pos x="47" y="28"/>
                </a:cxn>
                <a:cxn ang="0">
                  <a:pos x="31" y="37"/>
                </a:cxn>
                <a:cxn ang="0">
                  <a:pos x="21" y="41"/>
                </a:cxn>
                <a:cxn ang="0">
                  <a:pos x="13" y="38"/>
                </a:cxn>
                <a:cxn ang="0">
                  <a:pos x="8" y="44"/>
                </a:cxn>
                <a:cxn ang="0">
                  <a:pos x="3" y="53"/>
                </a:cxn>
                <a:cxn ang="0">
                  <a:pos x="2" y="62"/>
                </a:cxn>
                <a:cxn ang="0">
                  <a:pos x="2" y="74"/>
                </a:cxn>
                <a:cxn ang="0">
                  <a:pos x="4" y="87"/>
                </a:cxn>
                <a:cxn ang="0">
                  <a:pos x="15" y="93"/>
                </a:cxn>
                <a:cxn ang="0">
                  <a:pos x="3" y="109"/>
                </a:cxn>
                <a:cxn ang="0">
                  <a:pos x="6" y="113"/>
                </a:cxn>
                <a:cxn ang="0">
                  <a:pos x="23" y="115"/>
                </a:cxn>
                <a:cxn ang="0">
                  <a:pos x="68" y="109"/>
                </a:cxn>
                <a:cxn ang="0">
                  <a:pos x="67" y="98"/>
                </a:cxn>
                <a:cxn ang="0">
                  <a:pos x="76" y="93"/>
                </a:cxn>
                <a:cxn ang="0">
                  <a:pos x="84" y="91"/>
                </a:cxn>
                <a:cxn ang="0">
                  <a:pos x="96" y="87"/>
                </a:cxn>
                <a:cxn ang="0">
                  <a:pos x="101" y="82"/>
                </a:cxn>
                <a:cxn ang="0">
                  <a:pos x="105" y="70"/>
                </a:cxn>
                <a:cxn ang="0">
                  <a:pos x="113" y="65"/>
                </a:cxn>
                <a:cxn ang="0">
                  <a:pos x="109" y="58"/>
                </a:cxn>
                <a:cxn ang="0">
                  <a:pos x="122" y="58"/>
                </a:cxn>
                <a:cxn ang="0">
                  <a:pos x="123" y="49"/>
                </a:cxn>
                <a:cxn ang="0">
                  <a:pos x="128" y="41"/>
                </a:cxn>
                <a:cxn ang="0">
                  <a:pos x="126" y="34"/>
                </a:cxn>
                <a:cxn ang="0">
                  <a:pos x="128" y="29"/>
                </a:cxn>
                <a:cxn ang="0">
                  <a:pos x="129" y="28"/>
                </a:cxn>
                <a:cxn ang="0">
                  <a:pos x="135" y="26"/>
                </a:cxn>
                <a:cxn ang="0">
                  <a:pos x="150" y="21"/>
                </a:cxn>
                <a:cxn ang="0">
                  <a:pos x="162" y="18"/>
                </a:cxn>
                <a:cxn ang="0">
                  <a:pos x="156" y="17"/>
                </a:cxn>
              </a:cxnLst>
              <a:rect l="0" t="0" r="r" b="b"/>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8" name="Freeform 170"/>
            <p:cNvSpPr>
              <a:spLocks/>
            </p:cNvSpPr>
            <p:nvPr/>
          </p:nvSpPr>
          <p:spPr bwMode="auto">
            <a:xfrm>
              <a:off x="5673725" y="2414588"/>
              <a:ext cx="355600" cy="320675"/>
            </a:xfrm>
            <a:custGeom>
              <a:avLst/>
              <a:gdLst/>
              <a:ahLst/>
              <a:cxnLst>
                <a:cxn ang="0">
                  <a:pos x="172" y="9"/>
                </a:cxn>
                <a:cxn ang="0">
                  <a:pos x="158" y="1"/>
                </a:cxn>
                <a:cxn ang="0">
                  <a:pos x="144" y="3"/>
                </a:cxn>
                <a:cxn ang="0">
                  <a:pos x="123" y="10"/>
                </a:cxn>
                <a:cxn ang="0">
                  <a:pos x="120" y="16"/>
                </a:cxn>
                <a:cxn ang="0">
                  <a:pos x="117" y="31"/>
                </a:cxn>
                <a:cxn ang="0">
                  <a:pos x="103" y="40"/>
                </a:cxn>
                <a:cxn ang="0">
                  <a:pos x="99" y="52"/>
                </a:cxn>
                <a:cxn ang="0">
                  <a:pos x="90" y="69"/>
                </a:cxn>
                <a:cxn ang="0">
                  <a:pos x="70" y="75"/>
                </a:cxn>
                <a:cxn ang="0">
                  <a:pos x="62" y="91"/>
                </a:cxn>
                <a:cxn ang="0">
                  <a:pos x="0" y="95"/>
                </a:cxn>
                <a:cxn ang="0">
                  <a:pos x="17" y="111"/>
                </a:cxn>
                <a:cxn ang="0">
                  <a:pos x="25" y="132"/>
                </a:cxn>
                <a:cxn ang="0">
                  <a:pos x="7" y="146"/>
                </a:cxn>
                <a:cxn ang="0">
                  <a:pos x="29" y="148"/>
                </a:cxn>
                <a:cxn ang="0">
                  <a:pos x="55" y="146"/>
                </a:cxn>
                <a:cxn ang="0">
                  <a:pos x="70" y="155"/>
                </a:cxn>
                <a:cxn ang="0">
                  <a:pos x="82" y="167"/>
                </a:cxn>
                <a:cxn ang="0">
                  <a:pos x="84" y="167"/>
                </a:cxn>
                <a:cxn ang="0">
                  <a:pos x="105" y="160"/>
                </a:cxn>
                <a:cxn ang="0">
                  <a:pos x="110" y="147"/>
                </a:cxn>
                <a:cxn ang="0">
                  <a:pos x="98" y="128"/>
                </a:cxn>
                <a:cxn ang="0">
                  <a:pos x="114" y="118"/>
                </a:cxn>
                <a:cxn ang="0">
                  <a:pos x="128" y="109"/>
                </a:cxn>
                <a:cxn ang="0">
                  <a:pos x="142" y="91"/>
                </a:cxn>
                <a:cxn ang="0">
                  <a:pos x="154" y="80"/>
                </a:cxn>
                <a:cxn ang="0">
                  <a:pos x="162" y="63"/>
                </a:cxn>
                <a:cxn ang="0">
                  <a:pos x="150" y="47"/>
                </a:cxn>
                <a:cxn ang="0">
                  <a:pos x="154" y="30"/>
                </a:cxn>
                <a:cxn ang="0">
                  <a:pos x="182" y="29"/>
                </a:cxn>
                <a:cxn ang="0">
                  <a:pos x="177" y="17"/>
                </a:cxn>
              </a:cxnLst>
              <a:rect l="0" t="0" r="r" b="b"/>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9" name="Freeform 171"/>
            <p:cNvSpPr>
              <a:spLocks noEditPoints="1"/>
            </p:cNvSpPr>
            <p:nvPr/>
          </p:nvSpPr>
          <p:spPr bwMode="auto">
            <a:xfrm>
              <a:off x="6386513" y="3132138"/>
              <a:ext cx="992188" cy="360363"/>
            </a:xfrm>
            <a:custGeom>
              <a:avLst/>
              <a:gdLst/>
              <a:ahLst/>
              <a:cxnLst>
                <a:cxn ang="0">
                  <a:pos x="38" y="80"/>
                </a:cxn>
                <a:cxn ang="0">
                  <a:pos x="147" y="101"/>
                </a:cxn>
                <a:cxn ang="0">
                  <a:pos x="22" y="52"/>
                </a:cxn>
                <a:cxn ang="0">
                  <a:pos x="278" y="134"/>
                </a:cxn>
                <a:cxn ang="0">
                  <a:pos x="290" y="107"/>
                </a:cxn>
                <a:cxn ang="0">
                  <a:pos x="306" y="111"/>
                </a:cxn>
                <a:cxn ang="0">
                  <a:pos x="317" y="76"/>
                </a:cxn>
                <a:cxn ang="0">
                  <a:pos x="318" y="63"/>
                </a:cxn>
                <a:cxn ang="0">
                  <a:pos x="297" y="53"/>
                </a:cxn>
                <a:cxn ang="0">
                  <a:pos x="266" y="97"/>
                </a:cxn>
                <a:cxn ang="0">
                  <a:pos x="123" y="106"/>
                </a:cxn>
                <a:cxn ang="0">
                  <a:pos x="118" y="87"/>
                </a:cxn>
                <a:cxn ang="0">
                  <a:pos x="114" y="95"/>
                </a:cxn>
                <a:cxn ang="0">
                  <a:pos x="95" y="71"/>
                </a:cxn>
                <a:cxn ang="0">
                  <a:pos x="78" y="50"/>
                </a:cxn>
                <a:cxn ang="0">
                  <a:pos x="52" y="34"/>
                </a:cxn>
                <a:cxn ang="0">
                  <a:pos x="2" y="5"/>
                </a:cxn>
                <a:cxn ang="0">
                  <a:pos x="45" y="65"/>
                </a:cxn>
                <a:cxn ang="0">
                  <a:pos x="99" y="128"/>
                </a:cxn>
                <a:cxn ang="0">
                  <a:pos x="121" y="117"/>
                </a:cxn>
                <a:cxn ang="0">
                  <a:pos x="373" y="53"/>
                </a:cxn>
                <a:cxn ang="0">
                  <a:pos x="376" y="64"/>
                </a:cxn>
                <a:cxn ang="0">
                  <a:pos x="348" y="106"/>
                </a:cxn>
                <a:cxn ang="0">
                  <a:pos x="277" y="167"/>
                </a:cxn>
                <a:cxn ang="0">
                  <a:pos x="322" y="162"/>
                </a:cxn>
                <a:cxn ang="0">
                  <a:pos x="387" y="107"/>
                </a:cxn>
                <a:cxn ang="0">
                  <a:pos x="218" y="158"/>
                </a:cxn>
                <a:cxn ang="0">
                  <a:pos x="196" y="147"/>
                </a:cxn>
                <a:cxn ang="0">
                  <a:pos x="122" y="138"/>
                </a:cxn>
                <a:cxn ang="0">
                  <a:pos x="131" y="153"/>
                </a:cxn>
                <a:cxn ang="0">
                  <a:pos x="201" y="164"/>
                </a:cxn>
                <a:cxn ang="0">
                  <a:pos x="218" y="158"/>
                </a:cxn>
                <a:cxn ang="0">
                  <a:pos x="452" y="106"/>
                </a:cxn>
                <a:cxn ang="0">
                  <a:pos x="404" y="82"/>
                </a:cxn>
                <a:cxn ang="0">
                  <a:pos x="435" y="94"/>
                </a:cxn>
                <a:cxn ang="0">
                  <a:pos x="417" y="101"/>
                </a:cxn>
                <a:cxn ang="0">
                  <a:pos x="444" y="114"/>
                </a:cxn>
                <a:cxn ang="0">
                  <a:pos x="492" y="143"/>
                </a:cxn>
                <a:cxn ang="0">
                  <a:pos x="507" y="161"/>
                </a:cxn>
                <a:cxn ang="0">
                  <a:pos x="480" y="86"/>
                </a:cxn>
                <a:cxn ang="0">
                  <a:pos x="330" y="175"/>
                </a:cxn>
                <a:cxn ang="0">
                  <a:pos x="336" y="177"/>
                </a:cxn>
                <a:cxn ang="0">
                  <a:pos x="339" y="174"/>
                </a:cxn>
                <a:cxn ang="0">
                  <a:pos x="250" y="67"/>
                </a:cxn>
                <a:cxn ang="0">
                  <a:pos x="255" y="39"/>
                </a:cxn>
                <a:cxn ang="0">
                  <a:pos x="254" y="20"/>
                </a:cxn>
                <a:cxn ang="0">
                  <a:pos x="225" y="36"/>
                </a:cxn>
                <a:cxn ang="0">
                  <a:pos x="201" y="51"/>
                </a:cxn>
                <a:cxn ang="0">
                  <a:pos x="165" y="52"/>
                </a:cxn>
                <a:cxn ang="0">
                  <a:pos x="153" y="61"/>
                </a:cxn>
                <a:cxn ang="0">
                  <a:pos x="180" y="103"/>
                </a:cxn>
                <a:cxn ang="0">
                  <a:pos x="218" y="112"/>
                </a:cxn>
                <a:cxn ang="0">
                  <a:pos x="268" y="178"/>
                </a:cxn>
                <a:cxn ang="0">
                  <a:pos x="268" y="178"/>
                </a:cxn>
                <a:cxn ang="0">
                  <a:pos x="236" y="169"/>
                </a:cxn>
                <a:cxn ang="0">
                  <a:pos x="251" y="161"/>
                </a:cxn>
              </a:cxnLst>
              <a:rect l="0" t="0" r="r" b="b"/>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0" name="Freeform 172"/>
            <p:cNvSpPr>
              <a:spLocks noEditPoints="1"/>
            </p:cNvSpPr>
            <p:nvPr/>
          </p:nvSpPr>
          <p:spPr bwMode="auto">
            <a:xfrm>
              <a:off x="7011988" y="3436938"/>
              <a:ext cx="69850" cy="30163"/>
            </a:xfrm>
            <a:custGeom>
              <a:avLst/>
              <a:gdLst/>
              <a:ahLst/>
              <a:cxnLst>
                <a:cxn ang="0">
                  <a:pos x="3" y="12"/>
                </a:cxn>
                <a:cxn ang="0">
                  <a:pos x="0" y="13"/>
                </a:cxn>
                <a:cxn ang="0">
                  <a:pos x="3" y="15"/>
                </a:cxn>
                <a:cxn ang="0">
                  <a:pos x="5" y="12"/>
                </a:cxn>
                <a:cxn ang="0">
                  <a:pos x="4" y="12"/>
                </a:cxn>
                <a:cxn ang="0">
                  <a:pos x="3" y="12"/>
                </a:cxn>
                <a:cxn ang="0">
                  <a:pos x="19" y="3"/>
                </a:cxn>
                <a:cxn ang="0">
                  <a:pos x="10" y="9"/>
                </a:cxn>
                <a:cxn ang="0">
                  <a:pos x="9" y="10"/>
                </a:cxn>
                <a:cxn ang="0">
                  <a:pos x="12" y="14"/>
                </a:cxn>
                <a:cxn ang="0">
                  <a:pos x="36" y="3"/>
                </a:cxn>
                <a:cxn ang="0">
                  <a:pos x="19" y="3"/>
                </a:cxn>
              </a:cxnLst>
              <a:rect l="0" t="0" r="r" b="b"/>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1" name="Freeform 173"/>
            <p:cNvSpPr>
              <a:spLocks/>
            </p:cNvSpPr>
            <p:nvPr/>
          </p:nvSpPr>
          <p:spPr bwMode="auto">
            <a:xfrm>
              <a:off x="4640263" y="2155825"/>
              <a:ext cx="73025" cy="39688"/>
            </a:xfrm>
            <a:custGeom>
              <a:avLst/>
              <a:gdLst/>
              <a:ahLst/>
              <a:cxnLst>
                <a:cxn ang="0">
                  <a:pos x="0" y="19"/>
                </a:cxn>
                <a:cxn ang="0">
                  <a:pos x="7" y="18"/>
                </a:cxn>
                <a:cxn ang="0">
                  <a:pos x="9" y="21"/>
                </a:cxn>
                <a:cxn ang="0">
                  <a:pos x="17" y="20"/>
                </a:cxn>
                <a:cxn ang="0">
                  <a:pos x="24" y="20"/>
                </a:cxn>
                <a:cxn ang="0">
                  <a:pos x="28" y="15"/>
                </a:cxn>
                <a:cxn ang="0">
                  <a:pos x="31" y="9"/>
                </a:cxn>
                <a:cxn ang="0">
                  <a:pos x="38" y="5"/>
                </a:cxn>
                <a:cxn ang="0">
                  <a:pos x="35" y="0"/>
                </a:cxn>
                <a:cxn ang="0">
                  <a:pos x="27" y="3"/>
                </a:cxn>
                <a:cxn ang="0">
                  <a:pos x="18" y="6"/>
                </a:cxn>
                <a:cxn ang="0">
                  <a:pos x="5" y="4"/>
                </a:cxn>
                <a:cxn ang="0">
                  <a:pos x="1" y="4"/>
                </a:cxn>
                <a:cxn ang="0">
                  <a:pos x="0" y="19"/>
                </a:cxn>
              </a:cxnLst>
              <a:rect l="0" t="0" r="r" b="b"/>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2" name="Freeform 174"/>
            <p:cNvSpPr>
              <a:spLocks noEditPoints="1"/>
            </p:cNvSpPr>
            <p:nvPr/>
          </p:nvSpPr>
          <p:spPr bwMode="auto">
            <a:xfrm>
              <a:off x="4505325" y="2151063"/>
              <a:ext cx="247650" cy="269875"/>
            </a:xfrm>
            <a:custGeom>
              <a:avLst/>
              <a:gdLst/>
              <a:ahLst/>
              <a:cxnLst>
                <a:cxn ang="0">
                  <a:pos x="90" y="122"/>
                </a:cxn>
                <a:cxn ang="0">
                  <a:pos x="77" y="122"/>
                </a:cxn>
                <a:cxn ang="0">
                  <a:pos x="67" y="127"/>
                </a:cxn>
                <a:cxn ang="0">
                  <a:pos x="79" y="133"/>
                </a:cxn>
                <a:cxn ang="0">
                  <a:pos x="92" y="141"/>
                </a:cxn>
                <a:cxn ang="0">
                  <a:pos x="95" y="134"/>
                </a:cxn>
                <a:cxn ang="0">
                  <a:pos x="99" y="123"/>
                </a:cxn>
                <a:cxn ang="0">
                  <a:pos x="90" y="122"/>
                </a:cxn>
                <a:cxn ang="0">
                  <a:pos x="26" y="85"/>
                </a:cxn>
                <a:cxn ang="0">
                  <a:pos x="18" y="87"/>
                </a:cxn>
                <a:cxn ang="0">
                  <a:pos x="22" y="101"/>
                </a:cxn>
                <a:cxn ang="0">
                  <a:pos x="27" y="112"/>
                </a:cxn>
                <a:cxn ang="0">
                  <a:pos x="34" y="107"/>
                </a:cxn>
                <a:cxn ang="0">
                  <a:pos x="36" y="89"/>
                </a:cxn>
                <a:cxn ang="0">
                  <a:pos x="26" y="85"/>
                </a:cxn>
                <a:cxn ang="0">
                  <a:pos x="108" y="79"/>
                </a:cxn>
                <a:cxn ang="0">
                  <a:pos x="99" y="73"/>
                </a:cxn>
                <a:cxn ang="0">
                  <a:pos x="82" y="55"/>
                </a:cxn>
                <a:cxn ang="0">
                  <a:pos x="66" y="38"/>
                </a:cxn>
                <a:cxn ang="0">
                  <a:pos x="66" y="27"/>
                </a:cxn>
                <a:cxn ang="0">
                  <a:pos x="71" y="21"/>
                </a:cxn>
                <a:cxn ang="0">
                  <a:pos x="72" y="6"/>
                </a:cxn>
                <a:cxn ang="0">
                  <a:pos x="66" y="5"/>
                </a:cxn>
                <a:cxn ang="0">
                  <a:pos x="64" y="0"/>
                </a:cxn>
                <a:cxn ang="0">
                  <a:pos x="55" y="1"/>
                </a:cxn>
                <a:cxn ang="0">
                  <a:pos x="48" y="3"/>
                </a:cxn>
                <a:cxn ang="0">
                  <a:pos x="46" y="2"/>
                </a:cxn>
                <a:cxn ang="0">
                  <a:pos x="44" y="5"/>
                </a:cxn>
                <a:cxn ang="0">
                  <a:pos x="42" y="7"/>
                </a:cxn>
                <a:cxn ang="0">
                  <a:pos x="39" y="9"/>
                </a:cxn>
                <a:cxn ang="0">
                  <a:pos x="34" y="10"/>
                </a:cxn>
                <a:cxn ang="0">
                  <a:pos x="30" y="12"/>
                </a:cxn>
                <a:cxn ang="0">
                  <a:pos x="27" y="16"/>
                </a:cxn>
                <a:cxn ang="0">
                  <a:pos x="20" y="9"/>
                </a:cxn>
                <a:cxn ang="0">
                  <a:pos x="15" y="17"/>
                </a:cxn>
                <a:cxn ang="0">
                  <a:pos x="5" y="17"/>
                </a:cxn>
                <a:cxn ang="0">
                  <a:pos x="6" y="23"/>
                </a:cxn>
                <a:cxn ang="0">
                  <a:pos x="4" y="27"/>
                </a:cxn>
                <a:cxn ang="0">
                  <a:pos x="2" y="30"/>
                </a:cxn>
                <a:cxn ang="0">
                  <a:pos x="5" y="36"/>
                </a:cxn>
                <a:cxn ang="0">
                  <a:pos x="8" y="41"/>
                </a:cxn>
                <a:cxn ang="0">
                  <a:pos x="13" y="43"/>
                </a:cxn>
                <a:cxn ang="0">
                  <a:pos x="12" y="47"/>
                </a:cxn>
                <a:cxn ang="0">
                  <a:pos x="17" y="45"/>
                </a:cxn>
                <a:cxn ang="0">
                  <a:pos x="25" y="38"/>
                </a:cxn>
                <a:cxn ang="0">
                  <a:pos x="41" y="45"/>
                </a:cxn>
                <a:cxn ang="0">
                  <a:pos x="44" y="52"/>
                </a:cxn>
                <a:cxn ang="0">
                  <a:pos x="55" y="65"/>
                </a:cxn>
                <a:cxn ang="0">
                  <a:pos x="70" y="79"/>
                </a:cxn>
                <a:cxn ang="0">
                  <a:pos x="81" y="83"/>
                </a:cxn>
                <a:cxn ang="0">
                  <a:pos x="91" y="90"/>
                </a:cxn>
                <a:cxn ang="0">
                  <a:pos x="99" y="96"/>
                </a:cxn>
                <a:cxn ang="0">
                  <a:pos x="103" y="103"/>
                </a:cxn>
                <a:cxn ang="0">
                  <a:pos x="103" y="115"/>
                </a:cxn>
                <a:cxn ang="0">
                  <a:pos x="104" y="124"/>
                </a:cxn>
                <a:cxn ang="0">
                  <a:pos x="109" y="115"/>
                </a:cxn>
                <a:cxn ang="0">
                  <a:pos x="116" y="108"/>
                </a:cxn>
                <a:cxn ang="0">
                  <a:pos x="111" y="99"/>
                </a:cxn>
                <a:cxn ang="0">
                  <a:pos x="121" y="95"/>
                </a:cxn>
                <a:cxn ang="0">
                  <a:pos x="130" y="95"/>
                </a:cxn>
                <a:cxn ang="0">
                  <a:pos x="108" y="79"/>
                </a:cxn>
              </a:cxnLst>
              <a:rect l="0" t="0" r="r" b="b"/>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3" name="Freeform 175"/>
            <p:cNvSpPr>
              <a:spLocks/>
            </p:cNvSpPr>
            <p:nvPr/>
          </p:nvSpPr>
          <p:spPr bwMode="auto">
            <a:xfrm>
              <a:off x="4752975" y="2251075"/>
              <a:ext cx="26988" cy="33338"/>
            </a:xfrm>
            <a:custGeom>
              <a:avLst/>
              <a:gdLst/>
              <a:ahLst/>
              <a:cxnLst>
                <a:cxn ang="0">
                  <a:pos x="5" y="0"/>
                </a:cxn>
                <a:cxn ang="0">
                  <a:pos x="1" y="8"/>
                </a:cxn>
                <a:cxn ang="0">
                  <a:pos x="0" y="12"/>
                </a:cxn>
                <a:cxn ang="0">
                  <a:pos x="8" y="18"/>
                </a:cxn>
                <a:cxn ang="0">
                  <a:pos x="9" y="18"/>
                </a:cxn>
                <a:cxn ang="0">
                  <a:pos x="14" y="10"/>
                </a:cxn>
                <a:cxn ang="0">
                  <a:pos x="5" y="0"/>
                </a:cxn>
              </a:cxnLst>
              <a:rect l="0" t="0" r="r" b="b"/>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4" name="Freeform 176"/>
            <p:cNvSpPr>
              <a:spLocks/>
            </p:cNvSpPr>
            <p:nvPr/>
          </p:nvSpPr>
          <p:spPr bwMode="auto">
            <a:xfrm>
              <a:off x="4759325" y="2174875"/>
              <a:ext cx="90488" cy="106363"/>
            </a:xfrm>
            <a:custGeom>
              <a:avLst/>
              <a:gdLst/>
              <a:ahLst/>
              <a:cxnLst>
                <a:cxn ang="0">
                  <a:pos x="41" y="37"/>
                </a:cxn>
                <a:cxn ang="0">
                  <a:pos x="41" y="29"/>
                </a:cxn>
                <a:cxn ang="0">
                  <a:pos x="42" y="23"/>
                </a:cxn>
                <a:cxn ang="0">
                  <a:pos x="29" y="20"/>
                </a:cxn>
                <a:cxn ang="0">
                  <a:pos x="28" y="13"/>
                </a:cxn>
                <a:cxn ang="0">
                  <a:pos x="24" y="9"/>
                </a:cxn>
                <a:cxn ang="0">
                  <a:pos x="20" y="2"/>
                </a:cxn>
                <a:cxn ang="0">
                  <a:pos x="20" y="2"/>
                </a:cxn>
                <a:cxn ang="0">
                  <a:pos x="17" y="1"/>
                </a:cxn>
                <a:cxn ang="0">
                  <a:pos x="12" y="0"/>
                </a:cxn>
                <a:cxn ang="0">
                  <a:pos x="0" y="3"/>
                </a:cxn>
                <a:cxn ang="0">
                  <a:pos x="3" y="10"/>
                </a:cxn>
                <a:cxn ang="0">
                  <a:pos x="7" y="18"/>
                </a:cxn>
                <a:cxn ang="0">
                  <a:pos x="6" y="36"/>
                </a:cxn>
                <a:cxn ang="0">
                  <a:pos x="2" y="40"/>
                </a:cxn>
                <a:cxn ang="0">
                  <a:pos x="11" y="50"/>
                </a:cxn>
                <a:cxn ang="0">
                  <a:pos x="11" y="50"/>
                </a:cxn>
                <a:cxn ang="0">
                  <a:pos x="21" y="56"/>
                </a:cxn>
                <a:cxn ang="0">
                  <a:pos x="41" y="52"/>
                </a:cxn>
                <a:cxn ang="0">
                  <a:pos x="41" y="49"/>
                </a:cxn>
                <a:cxn ang="0">
                  <a:pos x="45" y="44"/>
                </a:cxn>
                <a:cxn ang="0">
                  <a:pos x="41" y="37"/>
                </a:cxn>
              </a:cxnLst>
              <a:rect l="0" t="0" r="r" b="b"/>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5" name="Freeform 2860"/>
          <p:cNvSpPr>
            <a:spLocks noEditPoints="1"/>
          </p:cNvSpPr>
          <p:nvPr/>
        </p:nvSpPr>
        <p:spPr bwMode="auto">
          <a:xfrm>
            <a:off x="3866525" y="2975388"/>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76" name="Freeform 2860"/>
          <p:cNvSpPr>
            <a:spLocks noEditPoints="1"/>
          </p:cNvSpPr>
          <p:nvPr/>
        </p:nvSpPr>
        <p:spPr bwMode="auto">
          <a:xfrm>
            <a:off x="7931945" y="3126044"/>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7" name="Freeform 2860"/>
          <p:cNvSpPr>
            <a:spLocks noEditPoints="1"/>
          </p:cNvSpPr>
          <p:nvPr/>
        </p:nvSpPr>
        <p:spPr bwMode="auto">
          <a:xfrm>
            <a:off x="7698462" y="3390807"/>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8" name="Freeform 2860"/>
          <p:cNvSpPr>
            <a:spLocks noEditPoints="1"/>
          </p:cNvSpPr>
          <p:nvPr/>
        </p:nvSpPr>
        <p:spPr bwMode="auto">
          <a:xfrm>
            <a:off x="6286465" y="2648317"/>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9" name="Freeform 2860"/>
          <p:cNvSpPr>
            <a:spLocks noEditPoints="1"/>
          </p:cNvSpPr>
          <p:nvPr/>
        </p:nvSpPr>
        <p:spPr bwMode="auto">
          <a:xfrm>
            <a:off x="5808869" y="2902726"/>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0" name="Freeform 2860"/>
          <p:cNvSpPr>
            <a:spLocks noEditPoints="1"/>
          </p:cNvSpPr>
          <p:nvPr/>
        </p:nvSpPr>
        <p:spPr bwMode="auto">
          <a:xfrm>
            <a:off x="5106783" y="3818346"/>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1" name="Freeform 2860"/>
          <p:cNvSpPr>
            <a:spLocks noEditPoints="1"/>
          </p:cNvSpPr>
          <p:nvPr/>
        </p:nvSpPr>
        <p:spPr bwMode="auto">
          <a:xfrm>
            <a:off x="4680730" y="4274456"/>
            <a:ext cx="217260" cy="329083"/>
          </a:xfrm>
          <a:custGeom>
            <a:avLst/>
            <a:gdLst>
              <a:gd name="T0" fmla="*/ 47 w 94"/>
              <a:gd name="T1" fmla="*/ 0 h 143"/>
              <a:gd name="T2" fmla="*/ 0 w 94"/>
              <a:gd name="T3" fmla="*/ 43 h 143"/>
              <a:gd name="T4" fmla="*/ 2 w 94"/>
              <a:gd name="T5" fmla="*/ 57 h 143"/>
              <a:gd name="T6" fmla="*/ 44 w 94"/>
              <a:gd name="T7" fmla="*/ 143 h 143"/>
              <a:gd name="T8" fmla="*/ 91 w 94"/>
              <a:gd name="T9" fmla="*/ 59 h 143"/>
              <a:gd name="T10" fmla="*/ 94 w 94"/>
              <a:gd name="T11" fmla="*/ 43 h 143"/>
              <a:gd name="T12" fmla="*/ 47 w 94"/>
              <a:gd name="T13" fmla="*/ 0 h 143"/>
              <a:gd name="T14" fmla="*/ 47 w 94"/>
              <a:gd name="T15" fmla="*/ 71 h 143"/>
              <a:gd name="T16" fmla="*/ 19 w 94"/>
              <a:gd name="T17" fmla="*/ 44 h 143"/>
              <a:gd name="T18" fmla="*/ 47 w 94"/>
              <a:gd name="T19" fmla="*/ 16 h 143"/>
              <a:gd name="T20" fmla="*/ 75 w 94"/>
              <a:gd name="T21" fmla="*/ 44 h 143"/>
              <a:gd name="T22" fmla="*/ 47 w 9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2" name="矩形 181"/>
          <p:cNvSpPr/>
          <p:nvPr/>
        </p:nvSpPr>
        <p:spPr>
          <a:xfrm>
            <a:off x="3643565" y="5614434"/>
            <a:ext cx="5683386" cy="523220"/>
          </a:xfrm>
          <a:prstGeom prst="rect">
            <a:avLst/>
          </a:prstGeom>
        </p:spPr>
        <p:txBody>
          <a:bodyPr wrap="square">
            <a:spAutoFit/>
          </a:bodyPr>
          <a:lstStyle/>
          <a:p>
            <a:pPr algn="ctr"/>
            <a:r>
              <a:rPr lang="en-US" altLang="zh-CN" sz="1400" dirty="0">
                <a:solidFill>
                  <a:schemeClr val="tx1">
                    <a:lumMod val="75000"/>
                    <a:lumOff val="25000"/>
                  </a:schemeClr>
                </a:solidFill>
                <a:cs typeface="+mn-ea"/>
                <a:sym typeface="+mn-lt"/>
              </a:rPr>
              <a:t>Curabitur vitae magna eleifend at viverraligula. Sed dictum finibus vitae nunc egestas.</a:t>
            </a:r>
            <a:endParaRPr lang="zh-CN" altLang="en-US" sz="1400" dirty="0">
              <a:solidFill>
                <a:schemeClr val="tx1">
                  <a:lumMod val="75000"/>
                  <a:lumOff val="25000"/>
                </a:schemeClr>
              </a:solidFill>
              <a:cs typeface="+mn-ea"/>
              <a:sym typeface="+mn-lt"/>
            </a:endParaRPr>
          </a:p>
        </p:txBody>
      </p:sp>
      <p:sp>
        <p:nvSpPr>
          <p:cNvPr id="183" name="椭圆 182"/>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椭圆 183"/>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5" name="矩形 184"/>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186" name="矩形 185"/>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968800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8420100" y="0"/>
            <a:ext cx="3771900" cy="4800600"/>
          </a:xfrm>
          <a:custGeom>
            <a:avLst/>
            <a:gdLst>
              <a:gd name="connsiteX0" fmla="*/ 1243439 w 3771900"/>
              <a:gd name="connsiteY0" fmla="*/ 0 h 4800600"/>
              <a:gd name="connsiteX1" fmla="*/ 3771900 w 3771900"/>
              <a:gd name="connsiteY1" fmla="*/ 0 h 4800600"/>
              <a:gd name="connsiteX2" fmla="*/ 3771900 w 3771900"/>
              <a:gd name="connsiteY2" fmla="*/ 4513835 h 4800600"/>
              <a:gd name="connsiteX3" fmla="*/ 3599256 w 3771900"/>
              <a:gd name="connsiteY3" fmla="*/ 4597002 h 4800600"/>
              <a:gd name="connsiteX4" fmla="*/ 2590800 w 3771900"/>
              <a:gd name="connsiteY4" fmla="*/ 4800600 h 4800600"/>
              <a:gd name="connsiteX5" fmla="*/ 0 w 3771900"/>
              <a:gd name="connsiteY5" fmla="*/ 2209800 h 4800600"/>
              <a:gd name="connsiteX6" fmla="*/ 1142259 w 3771900"/>
              <a:gd name="connsiteY6" fmla="*/ 61468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1900" h="4800600">
                <a:moveTo>
                  <a:pt x="1243439" y="0"/>
                </a:moveTo>
                <a:lnTo>
                  <a:pt x="3771900" y="0"/>
                </a:lnTo>
                <a:lnTo>
                  <a:pt x="3771900" y="4513835"/>
                </a:lnTo>
                <a:lnTo>
                  <a:pt x="3599256" y="4597002"/>
                </a:lnTo>
                <a:cubicBezTo>
                  <a:pt x="3289297" y="4728104"/>
                  <a:pt x="2948515" y="4800600"/>
                  <a:pt x="2590800" y="4800600"/>
                </a:cubicBezTo>
                <a:cubicBezTo>
                  <a:pt x="1159941" y="4800600"/>
                  <a:pt x="0" y="3640659"/>
                  <a:pt x="0" y="2209800"/>
                </a:cubicBezTo>
                <a:cubicBezTo>
                  <a:pt x="0" y="1315513"/>
                  <a:pt x="453102" y="527054"/>
                  <a:pt x="1142259" y="61468"/>
                </a:cubicBezTo>
                <a:close/>
              </a:path>
            </a:pathLst>
          </a:cu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a:off x="0" y="0"/>
            <a:ext cx="11811000" cy="6858000"/>
          </a:xfrm>
          <a:custGeom>
            <a:avLst/>
            <a:gdLst>
              <a:gd name="connsiteX0" fmla="*/ 2255173 w 11811000"/>
              <a:gd name="connsiteY0" fmla="*/ 0 h 6858000"/>
              <a:gd name="connsiteX1" fmla="*/ 6888827 w 11811000"/>
              <a:gd name="connsiteY1" fmla="*/ 0 h 6858000"/>
              <a:gd name="connsiteX2" fmla="*/ 7061011 w 11811000"/>
              <a:gd name="connsiteY2" fmla="*/ 58261 h 6858000"/>
              <a:gd name="connsiteX3" fmla="*/ 11811000 w 11811000"/>
              <a:gd name="connsiteY3" fmla="*/ 6858000 h 6858000"/>
              <a:gd name="connsiteX4" fmla="*/ 0 w 11811000"/>
              <a:gd name="connsiteY4" fmla="*/ 6858000 h 6858000"/>
              <a:gd name="connsiteX5" fmla="*/ 0 w 11811000"/>
              <a:gd name="connsiteY5" fmla="*/ 1246358 h 6858000"/>
              <a:gd name="connsiteX6" fmla="*/ 240791 w 11811000"/>
              <a:gd name="connsiteY6" fmla="*/ 1057133 h 6858000"/>
              <a:gd name="connsiteX7" fmla="*/ 2082989 w 11811000"/>
              <a:gd name="connsiteY7" fmla="*/ 5826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000" h="6858000">
                <a:moveTo>
                  <a:pt x="2255173" y="0"/>
                </a:moveTo>
                <a:lnTo>
                  <a:pt x="6888827" y="0"/>
                </a:lnTo>
                <a:lnTo>
                  <a:pt x="7061011" y="58261"/>
                </a:lnTo>
                <a:cubicBezTo>
                  <a:pt x="9832844" y="1073165"/>
                  <a:pt x="11811000" y="3734571"/>
                  <a:pt x="11811000" y="6858000"/>
                </a:cubicBezTo>
                <a:lnTo>
                  <a:pt x="0" y="6858000"/>
                </a:lnTo>
                <a:lnTo>
                  <a:pt x="0" y="1246358"/>
                </a:lnTo>
                <a:lnTo>
                  <a:pt x="240791" y="1057133"/>
                </a:lnTo>
                <a:cubicBezTo>
                  <a:pt x="798225" y="640253"/>
                  <a:pt x="1417749" y="301838"/>
                  <a:pt x="2082989" y="58261"/>
                </a:cubicBezTo>
                <a:close/>
              </a:path>
            </a:pathLst>
          </a:cu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4" name="图表 3"/>
          <p:cNvGraphicFramePr/>
          <p:nvPr>
            <p:extLst>
              <p:ext uri="{D42A27DB-BD31-4B8C-83A1-F6EECF244321}">
                <p14:modId xmlns:p14="http://schemas.microsoft.com/office/powerpoint/2010/main" val="1523653618"/>
              </p:ext>
            </p:extLst>
          </p:nvPr>
        </p:nvGraphicFramePr>
        <p:xfrm>
          <a:off x="1735786" y="1627150"/>
          <a:ext cx="5405549" cy="3603700"/>
        </p:xfrm>
        <a:graphic>
          <a:graphicData uri="http://schemas.openxmlformats.org/drawingml/2006/chart">
            <c:chart xmlns:c="http://schemas.openxmlformats.org/drawingml/2006/chart" xmlns:r="http://schemas.openxmlformats.org/officeDocument/2006/relationships" r:id="rId2"/>
          </a:graphicData>
        </a:graphic>
      </p:graphicFrame>
      <p:sp>
        <p:nvSpPr>
          <p:cNvPr id="7" name="矩形 6"/>
          <p:cNvSpPr/>
          <p:nvPr/>
        </p:nvSpPr>
        <p:spPr>
          <a:xfrm>
            <a:off x="1406571" y="5476848"/>
            <a:ext cx="6334297" cy="830997"/>
          </a:xfrm>
          <a:prstGeom prst="rect">
            <a:avLst/>
          </a:prstGeom>
        </p:spPr>
        <p:txBody>
          <a:bodyPr wrap="square">
            <a:spAutoFit/>
          </a:bodyPr>
          <a:lstStyle/>
          <a:p>
            <a:r>
              <a:rPr lang="en-US" altLang="zh-CN" sz="1200" dirty="0">
                <a:solidFill>
                  <a:schemeClr val="bg1"/>
                </a:solidFill>
                <a:cs typeface="+mn-ea"/>
                <a:sym typeface="+mn-lt"/>
              </a:rPr>
              <a:t>Curabitur vitae magna eleifend at viverraligula. Sed dictum finibus vitae nunc egestas. Curabitur vitae magna eleifend at viverraligula. Sed dictum finibus vitae nunc egestas. Curabitur vitae magna eleifend at viverraligula. Sed dictum finibus vitae nunc egestas. Curabitur vitae magna eleifend at viverraligula. Sed dictum finibus vitae nunc egestas.</a:t>
            </a:r>
            <a:endParaRPr lang="zh-CN" altLang="en-US" sz="1200" dirty="0">
              <a:solidFill>
                <a:schemeClr val="bg1"/>
              </a:solidFill>
              <a:cs typeface="+mn-ea"/>
              <a:sym typeface="+mn-lt"/>
            </a:endParaRPr>
          </a:p>
        </p:txBody>
      </p:sp>
      <p:sp>
        <p:nvSpPr>
          <p:cNvPr id="6" name="椭圆 5"/>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1344023" y="448348"/>
            <a:ext cx="1701107" cy="400110"/>
          </a:xfrm>
          <a:prstGeom prst="rect">
            <a:avLst/>
          </a:prstGeom>
        </p:spPr>
        <p:txBody>
          <a:bodyPr wrap="none">
            <a:spAutoFit/>
          </a:bodyPr>
          <a:lstStyle/>
          <a:p>
            <a:r>
              <a:rPr lang="en-US" altLang="zh-CN" sz="2000" b="1">
                <a:solidFill>
                  <a:schemeClr val="bg1"/>
                </a:solidFill>
                <a:cs typeface="+mn-ea"/>
                <a:sym typeface="+mn-lt"/>
              </a:rPr>
              <a:t>Lorem ipsum</a:t>
            </a:r>
            <a:endParaRPr lang="zh-CN" altLang="en-US" sz="2000" b="1" dirty="0">
              <a:solidFill>
                <a:schemeClr val="bg1"/>
              </a:solidFill>
              <a:cs typeface="+mn-ea"/>
              <a:sym typeface="+mn-lt"/>
            </a:endParaRPr>
          </a:p>
        </p:txBody>
      </p:sp>
      <p:sp>
        <p:nvSpPr>
          <p:cNvPr id="12" name="矩形 11"/>
          <p:cNvSpPr/>
          <p:nvPr/>
        </p:nvSpPr>
        <p:spPr>
          <a:xfrm>
            <a:off x="1344023" y="764961"/>
            <a:ext cx="2297424" cy="261610"/>
          </a:xfrm>
          <a:prstGeom prst="rect">
            <a:avLst/>
          </a:prstGeom>
        </p:spPr>
        <p:txBody>
          <a:bodyPr wrap="none">
            <a:spAutoFit/>
          </a:bodyPr>
          <a:lstStyle/>
          <a:p>
            <a:r>
              <a:rPr lang="en-US" altLang="zh-CN" sz="1100">
                <a:solidFill>
                  <a:schemeClr val="bg2"/>
                </a:solidFill>
                <a:cs typeface="+mn-ea"/>
                <a:sym typeface="+mn-lt"/>
              </a:rPr>
              <a:t>Lorem ipsum dolor sit amet kolor</a:t>
            </a:r>
            <a:endParaRPr lang="zh-CN" altLang="en-US" sz="1100" dirty="0">
              <a:solidFill>
                <a:schemeClr val="bg2"/>
              </a:solidFill>
              <a:cs typeface="+mn-ea"/>
              <a:sym typeface="+mn-lt"/>
            </a:endParaRPr>
          </a:p>
        </p:txBody>
      </p:sp>
    </p:spTree>
    <p:extLst>
      <p:ext uri="{BB962C8B-B14F-4D97-AF65-F5344CB8AC3E}">
        <p14:creationId xmlns:p14="http://schemas.microsoft.com/office/powerpoint/2010/main" val="3343293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995911" y="2903221"/>
            <a:ext cx="4200188" cy="1200329"/>
          </a:xfrm>
          <a:prstGeom prst="rect">
            <a:avLst/>
          </a:prstGeom>
          <a:noFill/>
        </p:spPr>
        <p:txBody>
          <a:bodyPr wrap="none" rtlCol="0">
            <a:spAutoFit/>
          </a:bodyPr>
          <a:lstStyle/>
          <a:p>
            <a:pPr algn="ctr"/>
            <a:r>
              <a:rPr lang="en-US" altLang="zh-CN" sz="7200" dirty="0">
                <a:solidFill>
                  <a:schemeClr val="tx1">
                    <a:lumMod val="65000"/>
                    <a:lumOff val="35000"/>
                  </a:schemeClr>
                </a:solidFill>
                <a:latin typeface="Impact" panose="020B0806030902050204" pitchFamily="34" charset="0"/>
                <a:cs typeface="+mn-ea"/>
                <a:sym typeface="+mn-lt"/>
              </a:rPr>
              <a:t>THANK YOU</a:t>
            </a:r>
            <a:endParaRPr lang="zh-CN" altLang="en-US" sz="7200" dirty="0">
              <a:solidFill>
                <a:srgbClr val="48A2A0"/>
              </a:solidFill>
              <a:latin typeface="Impact" panose="020B0806030902050204" pitchFamily="34" charset="0"/>
              <a:cs typeface="+mn-ea"/>
              <a:sym typeface="+mn-lt"/>
            </a:endParaRPr>
          </a:p>
        </p:txBody>
      </p:sp>
      <p:sp>
        <p:nvSpPr>
          <p:cNvPr id="8" name="矩形 7"/>
          <p:cNvSpPr/>
          <p:nvPr/>
        </p:nvSpPr>
        <p:spPr>
          <a:xfrm>
            <a:off x="5228615" y="1829482"/>
            <a:ext cx="1734770" cy="1323439"/>
          </a:xfrm>
          <a:prstGeom prst="rect">
            <a:avLst/>
          </a:prstGeom>
        </p:spPr>
        <p:txBody>
          <a:bodyPr wrap="none">
            <a:spAutoFit/>
          </a:bodyPr>
          <a:lstStyle/>
          <a:p>
            <a:pPr algn="ctr"/>
            <a:r>
              <a:rPr lang="en-US" altLang="zh-CN" sz="8000" dirty="0">
                <a:solidFill>
                  <a:schemeClr val="tx1">
                    <a:lumMod val="65000"/>
                    <a:lumOff val="35000"/>
                  </a:schemeClr>
                </a:solidFill>
                <a:latin typeface="Impact" panose="020B0806030902050204" pitchFamily="34" charset="0"/>
                <a:cs typeface="+mn-ea"/>
                <a:sym typeface="+mn-lt"/>
              </a:rPr>
              <a:t>END</a:t>
            </a:r>
            <a:endParaRPr lang="zh-CN" altLang="en-US" sz="8000" dirty="0">
              <a:solidFill>
                <a:schemeClr val="tx1">
                  <a:lumMod val="65000"/>
                  <a:lumOff val="35000"/>
                </a:schemeClr>
              </a:solidFill>
              <a:latin typeface="Impact" panose="020B0806030902050204" pitchFamily="34" charset="0"/>
              <a:cs typeface="+mn-ea"/>
              <a:sym typeface="+mn-lt"/>
            </a:endParaRPr>
          </a:p>
        </p:txBody>
      </p:sp>
      <p:sp>
        <p:nvSpPr>
          <p:cNvPr id="9" name="文本框 8"/>
          <p:cNvSpPr txBox="1"/>
          <p:nvPr/>
        </p:nvSpPr>
        <p:spPr>
          <a:xfrm>
            <a:off x="3078866" y="4057017"/>
            <a:ext cx="6034267" cy="276999"/>
          </a:xfrm>
          <a:prstGeom prst="rect">
            <a:avLst/>
          </a:prstGeom>
          <a:noFill/>
        </p:spPr>
        <p:txBody>
          <a:bodyPr wrap="square" rtlCol="0">
            <a:spAutoFit/>
          </a:bodyPr>
          <a:lstStyle/>
          <a:p>
            <a:pPr algn="ctr"/>
            <a:r>
              <a:rPr lang="en-US" altLang="zh-CN" sz="1200" dirty="0">
                <a:solidFill>
                  <a:schemeClr val="tx1">
                    <a:lumMod val="65000"/>
                    <a:lumOff val="35000"/>
                  </a:schemeClr>
                </a:solidFill>
                <a:cs typeface="+mn-ea"/>
                <a:sym typeface="+mn-lt"/>
              </a:rPr>
              <a:t>Curabitur vitae magna eleifend at viverraligula. Sed dictum finibus vitae nunc egestas.</a:t>
            </a:r>
            <a:endParaRPr lang="zh-CN" altLang="en-US" sz="1200" dirty="0">
              <a:solidFill>
                <a:schemeClr val="tx1">
                  <a:lumMod val="65000"/>
                  <a:lumOff val="35000"/>
                </a:schemeClr>
              </a:solidFill>
              <a:cs typeface="+mn-ea"/>
              <a:sym typeface="+mn-lt"/>
            </a:endParaRPr>
          </a:p>
        </p:txBody>
      </p:sp>
      <p:grpSp>
        <p:nvGrpSpPr>
          <p:cNvPr id="10" name="组合 9"/>
          <p:cNvGrpSpPr/>
          <p:nvPr/>
        </p:nvGrpSpPr>
        <p:grpSpPr>
          <a:xfrm>
            <a:off x="4843463" y="4810201"/>
            <a:ext cx="2520286" cy="257175"/>
            <a:chOff x="4843463" y="4520714"/>
            <a:chExt cx="2520286" cy="257175"/>
          </a:xfrm>
        </p:grpSpPr>
        <p:sp>
          <p:nvSpPr>
            <p:cNvPr id="11" name="椭圆 10"/>
            <p:cNvSpPr/>
            <p:nvPr/>
          </p:nvSpPr>
          <p:spPr>
            <a:xfrm>
              <a:off x="4843463"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5296085"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5748707"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6201329"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6653951"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7106574"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4067175" y="2457450"/>
            <a:ext cx="4057650" cy="0"/>
            <a:chOff x="4129088" y="2457450"/>
            <a:chExt cx="4057650" cy="0"/>
          </a:xfrm>
        </p:grpSpPr>
        <p:cxnSp>
          <p:nvCxnSpPr>
            <p:cNvPr id="18" name="直接连接符 17"/>
            <p:cNvCxnSpPr/>
            <p:nvPr/>
          </p:nvCxnSpPr>
          <p:spPr>
            <a:xfrm>
              <a:off x="4129088" y="2457450"/>
              <a:ext cx="971550" cy="0"/>
            </a:xfrm>
            <a:prstGeom prst="line">
              <a:avLst/>
            </a:prstGeom>
            <a:ln w="25400">
              <a:solidFill>
                <a:srgbClr val="6C92C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215188" y="2457450"/>
              <a:ext cx="971550" cy="0"/>
            </a:xfrm>
            <a:prstGeom prst="line">
              <a:avLst/>
            </a:prstGeom>
            <a:ln w="25400">
              <a:solidFill>
                <a:srgbClr val="48A2A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70161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028945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p:cNvSpPr/>
          <p:nvPr/>
        </p:nvSpPr>
        <p:spPr>
          <a:xfrm>
            <a:off x="2910172" y="3921236"/>
            <a:ext cx="191910" cy="19191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2216279" y="3195454"/>
            <a:ext cx="952500" cy="95250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2345269" y="3286983"/>
            <a:ext cx="716863" cy="769441"/>
          </a:xfrm>
          <a:prstGeom prst="rect">
            <a:avLst/>
          </a:prstGeom>
          <a:noFill/>
        </p:spPr>
        <p:txBody>
          <a:bodyPr wrap="none" rtlCol="0">
            <a:spAutoFit/>
          </a:bodyPr>
          <a:lstStyle/>
          <a:p>
            <a:pPr algn="ctr"/>
            <a:r>
              <a:rPr lang="en-US" altLang="zh-CN" sz="4400" b="1" dirty="0">
                <a:solidFill>
                  <a:schemeClr val="bg1"/>
                </a:solidFill>
                <a:cs typeface="+mn-ea"/>
                <a:sym typeface="+mn-lt"/>
              </a:rPr>
              <a:t>01</a:t>
            </a:r>
            <a:endParaRPr lang="zh-CN" altLang="en-US" sz="4400" b="1" dirty="0">
              <a:solidFill>
                <a:schemeClr val="bg1"/>
              </a:solidFill>
              <a:cs typeface="+mn-ea"/>
              <a:sym typeface="+mn-lt"/>
            </a:endParaRPr>
          </a:p>
        </p:txBody>
      </p:sp>
      <p:sp>
        <p:nvSpPr>
          <p:cNvPr id="6" name="文本框 5"/>
          <p:cNvSpPr txBox="1"/>
          <p:nvPr/>
        </p:nvSpPr>
        <p:spPr>
          <a:xfrm>
            <a:off x="2118363" y="4239483"/>
            <a:ext cx="1066702" cy="369332"/>
          </a:xfrm>
          <a:prstGeom prst="rect">
            <a:avLst/>
          </a:prstGeom>
          <a:noFill/>
        </p:spPr>
        <p:txBody>
          <a:bodyPr wrap="none" rtlCol="0">
            <a:spAutoFit/>
          </a:bodyPr>
          <a:lstStyle/>
          <a:p>
            <a:pPr algn="ctr"/>
            <a:r>
              <a:rPr lang="en-US" altLang="zh-CN" dirty="0">
                <a:cs typeface="+mn-ea"/>
                <a:sym typeface="+mn-lt"/>
              </a:rPr>
              <a:t>Part one</a:t>
            </a:r>
            <a:endParaRPr lang="zh-CN" altLang="en-US" dirty="0">
              <a:cs typeface="+mn-ea"/>
              <a:sym typeface="+mn-lt"/>
            </a:endParaRPr>
          </a:p>
        </p:txBody>
      </p:sp>
      <p:sp>
        <p:nvSpPr>
          <p:cNvPr id="7" name="文本框 6"/>
          <p:cNvSpPr txBox="1"/>
          <p:nvPr/>
        </p:nvSpPr>
        <p:spPr>
          <a:xfrm>
            <a:off x="1643662" y="4578493"/>
            <a:ext cx="2016104" cy="461665"/>
          </a:xfrm>
          <a:prstGeom prst="rect">
            <a:avLst/>
          </a:prstGeom>
          <a:noFill/>
        </p:spPr>
        <p:txBody>
          <a:bodyPr wrap="square" rtlCol="0">
            <a:spAutoFit/>
          </a:bodyPr>
          <a:lstStyle/>
          <a:p>
            <a:pPr algn="ctr"/>
            <a:r>
              <a:rPr lang="en-US" altLang="zh-CN" sz="1200" dirty="0">
                <a:cs typeface="+mn-ea"/>
                <a:sym typeface="+mn-lt"/>
              </a:rPr>
              <a:t>Curabitur vitae magna eleifend at viverraligula.</a:t>
            </a:r>
            <a:endParaRPr lang="zh-CN" altLang="en-US" sz="1200" dirty="0">
              <a:cs typeface="+mn-ea"/>
              <a:sym typeface="+mn-lt"/>
            </a:endParaRPr>
          </a:p>
        </p:txBody>
      </p:sp>
      <p:sp>
        <p:nvSpPr>
          <p:cNvPr id="11" name="文本框 10"/>
          <p:cNvSpPr txBox="1"/>
          <p:nvPr/>
        </p:nvSpPr>
        <p:spPr>
          <a:xfrm>
            <a:off x="4483474" y="4220748"/>
            <a:ext cx="1049070" cy="369332"/>
          </a:xfrm>
          <a:prstGeom prst="rect">
            <a:avLst/>
          </a:prstGeom>
          <a:noFill/>
        </p:spPr>
        <p:txBody>
          <a:bodyPr wrap="none" rtlCol="0">
            <a:spAutoFit/>
          </a:bodyPr>
          <a:lstStyle/>
          <a:p>
            <a:pPr algn="ctr"/>
            <a:r>
              <a:rPr lang="en-US" altLang="zh-CN" dirty="0">
                <a:cs typeface="+mn-ea"/>
                <a:sym typeface="+mn-lt"/>
              </a:rPr>
              <a:t>Part two</a:t>
            </a:r>
            <a:endParaRPr lang="zh-CN" altLang="en-US" dirty="0">
              <a:cs typeface="+mn-ea"/>
              <a:sym typeface="+mn-lt"/>
            </a:endParaRPr>
          </a:p>
        </p:txBody>
      </p:sp>
      <p:sp>
        <p:nvSpPr>
          <p:cNvPr id="12" name="文本框 11"/>
          <p:cNvSpPr txBox="1"/>
          <p:nvPr/>
        </p:nvSpPr>
        <p:spPr>
          <a:xfrm>
            <a:off x="3995532" y="4559758"/>
            <a:ext cx="2016104" cy="461665"/>
          </a:xfrm>
          <a:prstGeom prst="rect">
            <a:avLst/>
          </a:prstGeom>
          <a:noFill/>
        </p:spPr>
        <p:txBody>
          <a:bodyPr wrap="square" rtlCol="0">
            <a:spAutoFit/>
          </a:bodyPr>
          <a:lstStyle/>
          <a:p>
            <a:pPr algn="ctr"/>
            <a:r>
              <a:rPr lang="en-US" altLang="zh-CN" sz="1200" dirty="0">
                <a:cs typeface="+mn-ea"/>
                <a:sym typeface="+mn-lt"/>
              </a:rPr>
              <a:t>Curabitur vitae magna eleifend at viverraligula.</a:t>
            </a:r>
            <a:endParaRPr lang="zh-CN" altLang="en-US" sz="1200" dirty="0">
              <a:cs typeface="+mn-ea"/>
              <a:sym typeface="+mn-lt"/>
            </a:endParaRPr>
          </a:p>
        </p:txBody>
      </p:sp>
      <p:sp>
        <p:nvSpPr>
          <p:cNvPr id="16" name="文本框 15"/>
          <p:cNvSpPr txBox="1"/>
          <p:nvPr/>
        </p:nvSpPr>
        <p:spPr>
          <a:xfrm>
            <a:off x="6701467" y="4234765"/>
            <a:ext cx="1204432" cy="369332"/>
          </a:xfrm>
          <a:prstGeom prst="rect">
            <a:avLst/>
          </a:prstGeom>
          <a:noFill/>
        </p:spPr>
        <p:txBody>
          <a:bodyPr wrap="none" rtlCol="0">
            <a:spAutoFit/>
          </a:bodyPr>
          <a:lstStyle/>
          <a:p>
            <a:pPr algn="ctr"/>
            <a:r>
              <a:rPr lang="en-US" altLang="zh-CN" dirty="0">
                <a:cs typeface="+mn-ea"/>
                <a:sym typeface="+mn-lt"/>
              </a:rPr>
              <a:t>Part three</a:t>
            </a:r>
            <a:endParaRPr lang="zh-CN" altLang="en-US" dirty="0">
              <a:cs typeface="+mn-ea"/>
              <a:sym typeface="+mn-lt"/>
            </a:endParaRPr>
          </a:p>
        </p:txBody>
      </p:sp>
      <p:sp>
        <p:nvSpPr>
          <p:cNvPr id="17" name="文本框 16"/>
          <p:cNvSpPr txBox="1"/>
          <p:nvPr/>
        </p:nvSpPr>
        <p:spPr>
          <a:xfrm>
            <a:off x="6347402" y="4559758"/>
            <a:ext cx="2016104" cy="461665"/>
          </a:xfrm>
          <a:prstGeom prst="rect">
            <a:avLst/>
          </a:prstGeom>
          <a:noFill/>
        </p:spPr>
        <p:txBody>
          <a:bodyPr wrap="square" rtlCol="0">
            <a:spAutoFit/>
          </a:bodyPr>
          <a:lstStyle/>
          <a:p>
            <a:pPr algn="ctr"/>
            <a:r>
              <a:rPr lang="en-US" altLang="zh-CN" sz="1200" dirty="0">
                <a:cs typeface="+mn-ea"/>
                <a:sym typeface="+mn-lt"/>
              </a:rPr>
              <a:t>Curabitur vitae magna eleifend at viverraligula.</a:t>
            </a:r>
            <a:endParaRPr lang="zh-CN" altLang="en-US" sz="1200" dirty="0">
              <a:cs typeface="+mn-ea"/>
              <a:sym typeface="+mn-lt"/>
            </a:endParaRPr>
          </a:p>
        </p:txBody>
      </p:sp>
      <p:sp>
        <p:nvSpPr>
          <p:cNvPr id="21" name="文本框 20"/>
          <p:cNvSpPr txBox="1"/>
          <p:nvPr/>
        </p:nvSpPr>
        <p:spPr>
          <a:xfrm>
            <a:off x="9022977" y="4259850"/>
            <a:ext cx="1090748" cy="369332"/>
          </a:xfrm>
          <a:prstGeom prst="rect">
            <a:avLst/>
          </a:prstGeom>
          <a:noFill/>
        </p:spPr>
        <p:txBody>
          <a:bodyPr wrap="none" rtlCol="0">
            <a:spAutoFit/>
          </a:bodyPr>
          <a:lstStyle/>
          <a:p>
            <a:pPr algn="ctr"/>
            <a:r>
              <a:rPr lang="en-US" altLang="zh-CN" dirty="0">
                <a:cs typeface="+mn-ea"/>
                <a:sym typeface="+mn-lt"/>
              </a:rPr>
              <a:t>Part four</a:t>
            </a:r>
            <a:endParaRPr lang="zh-CN" altLang="en-US" dirty="0">
              <a:cs typeface="+mn-ea"/>
              <a:sym typeface="+mn-lt"/>
            </a:endParaRPr>
          </a:p>
        </p:txBody>
      </p:sp>
      <p:sp>
        <p:nvSpPr>
          <p:cNvPr id="22" name="文本框 21"/>
          <p:cNvSpPr txBox="1"/>
          <p:nvPr/>
        </p:nvSpPr>
        <p:spPr>
          <a:xfrm>
            <a:off x="8699273" y="4584843"/>
            <a:ext cx="2016104" cy="461665"/>
          </a:xfrm>
          <a:prstGeom prst="rect">
            <a:avLst/>
          </a:prstGeom>
          <a:noFill/>
        </p:spPr>
        <p:txBody>
          <a:bodyPr wrap="square" rtlCol="0">
            <a:spAutoFit/>
          </a:bodyPr>
          <a:lstStyle/>
          <a:p>
            <a:pPr algn="ctr"/>
            <a:r>
              <a:rPr lang="en-US" altLang="zh-CN" sz="1200" dirty="0">
                <a:cs typeface="+mn-ea"/>
                <a:sym typeface="+mn-lt"/>
              </a:rPr>
              <a:t>Curabitur vitae magna eleifend at viverraligula.</a:t>
            </a:r>
            <a:endParaRPr lang="zh-CN" altLang="en-US" sz="1200" dirty="0">
              <a:cs typeface="+mn-ea"/>
              <a:sym typeface="+mn-lt"/>
            </a:endParaRPr>
          </a:p>
        </p:txBody>
      </p:sp>
      <p:sp>
        <p:nvSpPr>
          <p:cNvPr id="2" name="MH_Others_1"/>
          <p:cNvSpPr txBox="1"/>
          <p:nvPr>
            <p:custDataLst>
              <p:tags r:id="rId1"/>
            </p:custDataLst>
          </p:nvPr>
        </p:nvSpPr>
        <p:spPr>
          <a:xfrm>
            <a:off x="4160902" y="1270802"/>
            <a:ext cx="3955467" cy="847938"/>
          </a:xfrm>
          <a:prstGeom prst="rect">
            <a:avLst/>
          </a:prstGeom>
          <a:noFill/>
        </p:spPr>
        <p:txBody>
          <a:bodyPr wrap="square" rtlCol="0">
            <a:noAutofit/>
          </a:bodyPr>
          <a:lstStyle/>
          <a:p>
            <a:pPr algn="ctr"/>
            <a:r>
              <a:rPr lang="en-US" altLang="zh-CN" sz="4400" dirty="0">
                <a:solidFill>
                  <a:schemeClr val="tx1">
                    <a:lumMod val="65000"/>
                    <a:lumOff val="35000"/>
                  </a:schemeClr>
                </a:solidFill>
                <a:latin typeface="Impact" panose="020B0806030902050204" pitchFamily="34" charset="0"/>
                <a:cs typeface="+mn-ea"/>
                <a:sym typeface="+mn-lt"/>
              </a:rPr>
              <a:t>CONTENT</a:t>
            </a:r>
            <a:endParaRPr lang="zh-CN" altLang="en-US" sz="4400" dirty="0">
              <a:solidFill>
                <a:schemeClr val="tx1">
                  <a:lumMod val="65000"/>
                  <a:lumOff val="35000"/>
                </a:schemeClr>
              </a:solidFill>
              <a:latin typeface="Impact" panose="020B0806030902050204" pitchFamily="34" charset="0"/>
              <a:cs typeface="+mn-ea"/>
              <a:sym typeface="+mn-lt"/>
            </a:endParaRPr>
          </a:p>
        </p:txBody>
      </p:sp>
      <p:sp>
        <p:nvSpPr>
          <p:cNvPr id="9" name="椭圆 8"/>
          <p:cNvSpPr/>
          <p:nvPr/>
        </p:nvSpPr>
        <p:spPr>
          <a:xfrm>
            <a:off x="4495929" y="3214189"/>
            <a:ext cx="952500" cy="95250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4565657" y="3305718"/>
            <a:ext cx="813044" cy="769441"/>
          </a:xfrm>
          <a:prstGeom prst="rect">
            <a:avLst/>
          </a:prstGeom>
          <a:noFill/>
        </p:spPr>
        <p:txBody>
          <a:bodyPr wrap="none" rtlCol="0">
            <a:spAutoFit/>
          </a:bodyPr>
          <a:lstStyle/>
          <a:p>
            <a:pPr algn="ctr"/>
            <a:r>
              <a:rPr lang="en-US" altLang="zh-CN" sz="4400" b="1" dirty="0">
                <a:solidFill>
                  <a:schemeClr val="bg1"/>
                </a:solidFill>
                <a:cs typeface="+mn-ea"/>
                <a:sym typeface="+mn-lt"/>
              </a:rPr>
              <a:t>02</a:t>
            </a:r>
            <a:endParaRPr lang="zh-CN" altLang="en-US" sz="4400" b="1" dirty="0">
              <a:solidFill>
                <a:schemeClr val="bg1"/>
              </a:solidFill>
              <a:cs typeface="+mn-ea"/>
              <a:sym typeface="+mn-lt"/>
            </a:endParaRPr>
          </a:p>
        </p:txBody>
      </p:sp>
      <p:sp>
        <p:nvSpPr>
          <p:cNvPr id="33" name="椭圆 32"/>
          <p:cNvSpPr/>
          <p:nvPr/>
        </p:nvSpPr>
        <p:spPr>
          <a:xfrm>
            <a:off x="5203969" y="3921236"/>
            <a:ext cx="191910" cy="19191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6775579" y="3214189"/>
            <a:ext cx="952500" cy="95250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6816484" y="3305718"/>
            <a:ext cx="813044" cy="769441"/>
          </a:xfrm>
          <a:prstGeom prst="rect">
            <a:avLst/>
          </a:prstGeom>
          <a:noFill/>
        </p:spPr>
        <p:txBody>
          <a:bodyPr wrap="none" rtlCol="0">
            <a:spAutoFit/>
          </a:bodyPr>
          <a:lstStyle/>
          <a:p>
            <a:pPr algn="ctr"/>
            <a:r>
              <a:rPr lang="en-US" altLang="zh-CN" sz="4400" b="1" dirty="0">
                <a:solidFill>
                  <a:schemeClr val="bg1"/>
                </a:solidFill>
                <a:cs typeface="+mn-ea"/>
                <a:sym typeface="+mn-lt"/>
              </a:rPr>
              <a:t>03</a:t>
            </a:r>
            <a:endParaRPr lang="zh-CN" altLang="en-US" sz="4400" b="1" dirty="0">
              <a:solidFill>
                <a:schemeClr val="bg1"/>
              </a:solidFill>
              <a:cs typeface="+mn-ea"/>
              <a:sym typeface="+mn-lt"/>
            </a:endParaRPr>
          </a:p>
        </p:txBody>
      </p:sp>
      <p:sp>
        <p:nvSpPr>
          <p:cNvPr id="34" name="椭圆 33"/>
          <p:cNvSpPr/>
          <p:nvPr/>
        </p:nvSpPr>
        <p:spPr>
          <a:xfrm>
            <a:off x="7516801" y="3921236"/>
            <a:ext cx="191910" cy="19191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9055229" y="3189105"/>
            <a:ext cx="952500" cy="95250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9120148" y="3280634"/>
            <a:ext cx="822661" cy="769441"/>
          </a:xfrm>
          <a:prstGeom prst="rect">
            <a:avLst/>
          </a:prstGeom>
          <a:noFill/>
        </p:spPr>
        <p:txBody>
          <a:bodyPr wrap="none" rtlCol="0">
            <a:spAutoFit/>
          </a:bodyPr>
          <a:lstStyle/>
          <a:p>
            <a:pPr algn="ctr"/>
            <a:r>
              <a:rPr lang="en-US" altLang="zh-CN" sz="4400" b="1" dirty="0">
                <a:solidFill>
                  <a:schemeClr val="bg1"/>
                </a:solidFill>
                <a:cs typeface="+mn-ea"/>
                <a:sym typeface="+mn-lt"/>
              </a:rPr>
              <a:t>04</a:t>
            </a:r>
            <a:endParaRPr lang="zh-CN" altLang="en-US" sz="4400" b="1" dirty="0">
              <a:solidFill>
                <a:schemeClr val="bg1"/>
              </a:solidFill>
              <a:cs typeface="+mn-ea"/>
              <a:sym typeface="+mn-lt"/>
            </a:endParaRPr>
          </a:p>
        </p:txBody>
      </p:sp>
      <p:sp>
        <p:nvSpPr>
          <p:cNvPr id="35" name="椭圆 34"/>
          <p:cNvSpPr/>
          <p:nvPr/>
        </p:nvSpPr>
        <p:spPr>
          <a:xfrm>
            <a:off x="9770535" y="3921236"/>
            <a:ext cx="191910" cy="19191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25"/>
          <p:cNvGrpSpPr/>
          <p:nvPr/>
        </p:nvGrpSpPr>
        <p:grpSpPr>
          <a:xfrm>
            <a:off x="4067175" y="1666571"/>
            <a:ext cx="4057650" cy="0"/>
            <a:chOff x="4129088" y="2457450"/>
            <a:chExt cx="4057650" cy="0"/>
          </a:xfrm>
        </p:grpSpPr>
        <p:cxnSp>
          <p:nvCxnSpPr>
            <p:cNvPr id="27" name="直接连接符 26"/>
            <p:cNvCxnSpPr/>
            <p:nvPr/>
          </p:nvCxnSpPr>
          <p:spPr>
            <a:xfrm>
              <a:off x="4129088" y="2457450"/>
              <a:ext cx="971550" cy="0"/>
            </a:xfrm>
            <a:prstGeom prst="line">
              <a:avLst/>
            </a:prstGeom>
            <a:ln w="25400">
              <a:solidFill>
                <a:srgbClr val="6C92C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7215188" y="2457450"/>
              <a:ext cx="971550" cy="0"/>
            </a:xfrm>
            <a:prstGeom prst="line">
              <a:avLst/>
            </a:prstGeom>
            <a:ln w="25400">
              <a:solidFill>
                <a:srgbClr val="48A2A0"/>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4843463" y="2101366"/>
            <a:ext cx="2520286" cy="257175"/>
            <a:chOff x="4843463" y="4520714"/>
            <a:chExt cx="2520286" cy="257175"/>
          </a:xfrm>
        </p:grpSpPr>
        <p:sp>
          <p:nvSpPr>
            <p:cNvPr id="30" name="椭圆 29"/>
            <p:cNvSpPr/>
            <p:nvPr/>
          </p:nvSpPr>
          <p:spPr>
            <a:xfrm>
              <a:off x="4843463"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5296085"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5748707"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p:cNvSpPr/>
            <p:nvPr/>
          </p:nvSpPr>
          <p:spPr>
            <a:xfrm>
              <a:off x="6201329"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p:cNvSpPr/>
            <p:nvPr/>
          </p:nvSpPr>
          <p:spPr>
            <a:xfrm>
              <a:off x="6653951"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椭圆 37"/>
            <p:cNvSpPr/>
            <p:nvPr/>
          </p:nvSpPr>
          <p:spPr>
            <a:xfrm>
              <a:off x="7106574"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9" name="组合 38"/>
          <p:cNvGrpSpPr/>
          <p:nvPr/>
        </p:nvGrpSpPr>
        <p:grpSpPr>
          <a:xfrm>
            <a:off x="4843463" y="899270"/>
            <a:ext cx="2520286" cy="257175"/>
            <a:chOff x="4843463" y="4520714"/>
            <a:chExt cx="2520286" cy="257175"/>
          </a:xfrm>
        </p:grpSpPr>
        <p:sp>
          <p:nvSpPr>
            <p:cNvPr id="40" name="椭圆 39"/>
            <p:cNvSpPr/>
            <p:nvPr/>
          </p:nvSpPr>
          <p:spPr>
            <a:xfrm>
              <a:off x="4843463"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椭圆 40"/>
            <p:cNvSpPr/>
            <p:nvPr/>
          </p:nvSpPr>
          <p:spPr>
            <a:xfrm>
              <a:off x="5296085"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41"/>
            <p:cNvSpPr/>
            <p:nvPr/>
          </p:nvSpPr>
          <p:spPr>
            <a:xfrm>
              <a:off x="5748707"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椭圆 42"/>
            <p:cNvSpPr/>
            <p:nvPr/>
          </p:nvSpPr>
          <p:spPr>
            <a:xfrm>
              <a:off x="6201329"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椭圆 43"/>
            <p:cNvSpPr/>
            <p:nvPr/>
          </p:nvSpPr>
          <p:spPr>
            <a:xfrm>
              <a:off x="6653951" y="4520714"/>
              <a:ext cx="257175" cy="2571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椭圆 44"/>
            <p:cNvSpPr/>
            <p:nvPr/>
          </p:nvSpPr>
          <p:spPr>
            <a:xfrm>
              <a:off x="7106574" y="4520714"/>
              <a:ext cx="257175" cy="257175"/>
            </a:xfrm>
            <a:prstGeom prst="ellipse">
              <a:avLst/>
            </a:prstGeom>
            <a:solidFill>
              <a:srgbClr val="A4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126879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5440" y="2057400"/>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3276495" y="3718455"/>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864526" y="2860251"/>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1</a:t>
            </a:r>
            <a:endParaRPr lang="zh-CN" altLang="en-US" sz="4400" dirty="0">
              <a:solidFill>
                <a:schemeClr val="bg1"/>
              </a:solidFill>
              <a:effectLst>
                <a:outerShdw blurRad="38100" dist="38100" dir="2700000" algn="tl">
                  <a:srgbClr val="000000">
                    <a:alpha val="43137"/>
                  </a:srgbClr>
                </a:outerShdw>
              </a:effectLst>
              <a:cs typeface="+mn-ea"/>
              <a:sym typeface="+mn-lt"/>
            </a:endParaRPr>
          </a:p>
        </p:txBody>
      </p:sp>
      <p:sp>
        <p:nvSpPr>
          <p:cNvPr id="8" name="文本框 7"/>
          <p:cNvSpPr txBox="1"/>
          <p:nvPr/>
        </p:nvSpPr>
        <p:spPr>
          <a:xfrm>
            <a:off x="4819992" y="3487622"/>
            <a:ext cx="6318345" cy="461665"/>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a:t>
            </a:r>
            <a:r>
              <a:rPr lang="en-US" altLang="zh-CN" sz="1200" dirty="0" smtClean="0">
                <a:cs typeface="+mn-ea"/>
                <a:sym typeface="+mn-lt"/>
              </a:rPr>
              <a:t>nunc</a:t>
            </a:r>
          </a:p>
          <a:p>
            <a:r>
              <a:rPr lang="en-US" altLang="zh-CN" sz="1200" dirty="0" smtClean="0">
                <a:cs typeface="+mn-ea"/>
                <a:sym typeface="+mn-lt"/>
              </a:rPr>
              <a:t> </a:t>
            </a:r>
            <a:r>
              <a:rPr lang="en-US" altLang="zh-CN" sz="1200" dirty="0">
                <a:cs typeface="+mn-ea"/>
                <a:sym typeface="+mn-lt"/>
              </a:rPr>
              <a:t>egestas.</a:t>
            </a:r>
            <a:endParaRPr lang="zh-CN" altLang="en-US" sz="1200" dirty="0">
              <a:cs typeface="+mn-ea"/>
              <a:sym typeface="+mn-lt"/>
            </a:endParaRPr>
          </a:p>
        </p:txBody>
      </p:sp>
      <p:sp>
        <p:nvSpPr>
          <p:cNvPr id="2" name="矩形 1"/>
          <p:cNvSpPr/>
          <p:nvPr/>
        </p:nvSpPr>
        <p:spPr>
          <a:xfrm>
            <a:off x="4819993" y="3040204"/>
            <a:ext cx="1701107" cy="400110"/>
          </a:xfrm>
          <a:prstGeom prst="rect">
            <a:avLst/>
          </a:prstGeom>
        </p:spPr>
        <p:txBody>
          <a:bodyPr wrap="none">
            <a:spAutoFit/>
          </a:bodyPr>
          <a:lstStyle/>
          <a:p>
            <a:r>
              <a:rPr lang="en-US" altLang="zh-CN" sz="2000" b="1">
                <a:cs typeface="+mn-ea"/>
                <a:sym typeface="+mn-lt"/>
              </a:rPr>
              <a:t>Lorem ipsum</a:t>
            </a:r>
            <a:endParaRPr lang="zh-CN" altLang="en-US" sz="2000" b="1" dirty="0">
              <a:cs typeface="+mn-ea"/>
              <a:sym typeface="+mn-lt"/>
            </a:endParaRPr>
          </a:p>
        </p:txBody>
      </p:sp>
    </p:spTree>
    <p:extLst>
      <p:ext uri="{BB962C8B-B14F-4D97-AF65-F5344CB8AC3E}">
        <p14:creationId xmlns:p14="http://schemas.microsoft.com/office/powerpoint/2010/main" val="4223347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07532" y="2286001"/>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a:off x="1007532" y="2286001"/>
            <a:ext cx="2573868" cy="406400"/>
          </a:xfrm>
          <a:prstGeom prst="roundRect">
            <a:avLst>
              <a:gd name="adj" fmla="val 50000"/>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936999" y="1673023"/>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5" name="文本框 4"/>
          <p:cNvSpPr txBox="1"/>
          <p:nvPr/>
        </p:nvSpPr>
        <p:spPr>
          <a:xfrm>
            <a:off x="929080" y="2881071"/>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6" name="圆角矩形 5"/>
          <p:cNvSpPr/>
          <p:nvPr/>
        </p:nvSpPr>
        <p:spPr>
          <a:xfrm>
            <a:off x="4602932" y="2286001"/>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a:off x="4602932" y="2286001"/>
            <a:ext cx="2017324" cy="406400"/>
          </a:xfrm>
          <a:prstGeom prst="roundRect">
            <a:avLst>
              <a:gd name="adj" fmla="val 50000"/>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4532399" y="1673023"/>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9" name="文本框 8"/>
          <p:cNvSpPr txBox="1"/>
          <p:nvPr/>
        </p:nvSpPr>
        <p:spPr>
          <a:xfrm>
            <a:off x="4524480" y="2881071"/>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10" name="圆角矩形 9"/>
          <p:cNvSpPr/>
          <p:nvPr/>
        </p:nvSpPr>
        <p:spPr>
          <a:xfrm>
            <a:off x="8198332" y="2286001"/>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8198332" y="2286001"/>
            <a:ext cx="1244251" cy="406400"/>
          </a:xfrm>
          <a:prstGeom prst="roundRect">
            <a:avLst>
              <a:gd name="adj" fmla="val 50000"/>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8127799" y="1673023"/>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13" name="文本框 12"/>
          <p:cNvSpPr txBox="1"/>
          <p:nvPr/>
        </p:nvSpPr>
        <p:spPr>
          <a:xfrm>
            <a:off x="8119880" y="2881071"/>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14" name="圆角矩形 13"/>
          <p:cNvSpPr/>
          <p:nvPr/>
        </p:nvSpPr>
        <p:spPr>
          <a:xfrm>
            <a:off x="1007532" y="4478379"/>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a:off x="1007532" y="4478379"/>
            <a:ext cx="1940494" cy="406400"/>
          </a:xfrm>
          <a:prstGeom prst="roundRect">
            <a:avLst>
              <a:gd name="adj" fmla="val 50000"/>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936999" y="3865401"/>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17" name="文本框 16"/>
          <p:cNvSpPr txBox="1"/>
          <p:nvPr/>
        </p:nvSpPr>
        <p:spPr>
          <a:xfrm>
            <a:off x="929080" y="5073449"/>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18" name="圆角矩形 17"/>
          <p:cNvSpPr/>
          <p:nvPr/>
        </p:nvSpPr>
        <p:spPr>
          <a:xfrm>
            <a:off x="4602932" y="4478379"/>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a:off x="4602932" y="4478379"/>
            <a:ext cx="1493068" cy="406400"/>
          </a:xfrm>
          <a:prstGeom prst="roundRect">
            <a:avLst>
              <a:gd name="adj" fmla="val 50000"/>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4532399" y="3865401"/>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21" name="文本框 20"/>
          <p:cNvSpPr txBox="1"/>
          <p:nvPr/>
        </p:nvSpPr>
        <p:spPr>
          <a:xfrm>
            <a:off x="4524480" y="5073449"/>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22" name="圆角矩形 21"/>
          <p:cNvSpPr/>
          <p:nvPr/>
        </p:nvSpPr>
        <p:spPr>
          <a:xfrm>
            <a:off x="8198332" y="4478379"/>
            <a:ext cx="2827867" cy="406400"/>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圆角矩形 22"/>
          <p:cNvSpPr/>
          <p:nvPr/>
        </p:nvSpPr>
        <p:spPr>
          <a:xfrm>
            <a:off x="8198332" y="4478379"/>
            <a:ext cx="1977111" cy="406400"/>
          </a:xfrm>
          <a:prstGeom prst="roundRect">
            <a:avLst>
              <a:gd name="adj" fmla="val 50000"/>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p:cNvSpPr txBox="1"/>
          <p:nvPr/>
        </p:nvSpPr>
        <p:spPr>
          <a:xfrm>
            <a:off x="8127799" y="3865401"/>
            <a:ext cx="1314784" cy="400110"/>
          </a:xfrm>
          <a:prstGeom prst="rect">
            <a:avLst/>
          </a:prstGeom>
          <a:noFill/>
        </p:spPr>
        <p:txBody>
          <a:bodyPr wrap="none" rtlCol="0">
            <a:spAutoFit/>
          </a:bodyPr>
          <a:lstStyle/>
          <a:p>
            <a:pPr algn="r"/>
            <a:r>
              <a:rPr lang="en-US" altLang="zh-CN" sz="2000" b="1" dirty="0">
                <a:solidFill>
                  <a:srgbClr val="48A2A0"/>
                </a:solidFill>
                <a:cs typeface="+mn-ea"/>
                <a:sym typeface="+mn-lt"/>
              </a:rPr>
              <a:t>Keywords</a:t>
            </a:r>
            <a:endParaRPr lang="zh-CN" altLang="en-US" sz="2000" b="1" dirty="0">
              <a:solidFill>
                <a:srgbClr val="48A2A0"/>
              </a:solidFill>
              <a:cs typeface="+mn-ea"/>
              <a:sym typeface="+mn-lt"/>
            </a:endParaRPr>
          </a:p>
        </p:txBody>
      </p:sp>
      <p:sp>
        <p:nvSpPr>
          <p:cNvPr id="25" name="文本框 24"/>
          <p:cNvSpPr txBox="1"/>
          <p:nvPr/>
        </p:nvSpPr>
        <p:spPr>
          <a:xfrm>
            <a:off x="8119880" y="5073449"/>
            <a:ext cx="2730771" cy="646331"/>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nunc egestas.</a:t>
            </a:r>
            <a:endParaRPr lang="zh-CN" altLang="en-US" sz="1200" dirty="0">
              <a:cs typeface="+mn-ea"/>
              <a:sym typeface="+mn-lt"/>
            </a:endParaRPr>
          </a:p>
        </p:txBody>
      </p:sp>
      <p:sp>
        <p:nvSpPr>
          <p:cNvPr id="26" name="文本框 25"/>
          <p:cNvSpPr txBox="1"/>
          <p:nvPr/>
        </p:nvSpPr>
        <p:spPr>
          <a:xfrm>
            <a:off x="2931528" y="2309225"/>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96%</a:t>
            </a:r>
            <a:endParaRPr lang="zh-CN" altLang="en-US" sz="1600" dirty="0">
              <a:solidFill>
                <a:schemeClr val="bg1"/>
              </a:solidFill>
              <a:cs typeface="+mn-ea"/>
              <a:sym typeface="+mn-lt"/>
            </a:endParaRPr>
          </a:p>
        </p:txBody>
      </p:sp>
      <p:sp>
        <p:nvSpPr>
          <p:cNvPr id="27" name="文本框 26"/>
          <p:cNvSpPr txBox="1"/>
          <p:nvPr/>
        </p:nvSpPr>
        <p:spPr>
          <a:xfrm>
            <a:off x="6000834" y="2309225"/>
            <a:ext cx="582212" cy="338554"/>
          </a:xfrm>
          <a:prstGeom prst="rect">
            <a:avLst/>
          </a:prstGeom>
          <a:noFill/>
        </p:spPr>
        <p:txBody>
          <a:bodyPr wrap="none" rtlCol="0">
            <a:spAutoFit/>
          </a:bodyPr>
          <a:lstStyle/>
          <a:p>
            <a:pPr algn="r"/>
            <a:r>
              <a:rPr lang="en-US" altLang="zh-CN" sz="1600" dirty="0">
                <a:solidFill>
                  <a:schemeClr val="bg1"/>
                </a:solidFill>
                <a:cs typeface="+mn-ea"/>
                <a:sym typeface="+mn-lt"/>
              </a:rPr>
              <a:t>76%</a:t>
            </a:r>
            <a:endParaRPr lang="zh-CN" altLang="en-US" sz="1600" dirty="0">
              <a:solidFill>
                <a:schemeClr val="bg1"/>
              </a:solidFill>
              <a:cs typeface="+mn-ea"/>
              <a:sym typeface="+mn-lt"/>
            </a:endParaRPr>
          </a:p>
        </p:txBody>
      </p:sp>
      <p:sp>
        <p:nvSpPr>
          <p:cNvPr id="28" name="文本框 27"/>
          <p:cNvSpPr txBox="1"/>
          <p:nvPr/>
        </p:nvSpPr>
        <p:spPr>
          <a:xfrm>
            <a:off x="8822289" y="2309225"/>
            <a:ext cx="588624" cy="338554"/>
          </a:xfrm>
          <a:prstGeom prst="rect">
            <a:avLst/>
          </a:prstGeom>
          <a:noFill/>
        </p:spPr>
        <p:txBody>
          <a:bodyPr wrap="none" rtlCol="0">
            <a:spAutoFit/>
          </a:bodyPr>
          <a:lstStyle/>
          <a:p>
            <a:pPr algn="r"/>
            <a:r>
              <a:rPr lang="en-US" altLang="zh-CN" sz="1600" dirty="0">
                <a:solidFill>
                  <a:schemeClr val="bg1"/>
                </a:solidFill>
                <a:cs typeface="+mn-ea"/>
                <a:sym typeface="+mn-lt"/>
              </a:rPr>
              <a:t>48%</a:t>
            </a:r>
            <a:endParaRPr lang="zh-CN" altLang="en-US" sz="1600" dirty="0">
              <a:solidFill>
                <a:schemeClr val="bg1"/>
              </a:solidFill>
              <a:cs typeface="+mn-ea"/>
              <a:sym typeface="+mn-lt"/>
            </a:endParaRPr>
          </a:p>
        </p:txBody>
      </p:sp>
      <p:sp>
        <p:nvSpPr>
          <p:cNvPr id="29" name="文本框 28"/>
          <p:cNvSpPr txBox="1"/>
          <p:nvPr/>
        </p:nvSpPr>
        <p:spPr>
          <a:xfrm>
            <a:off x="2365347" y="4500203"/>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80%</a:t>
            </a:r>
            <a:endParaRPr lang="zh-CN" altLang="en-US" sz="1600" dirty="0">
              <a:solidFill>
                <a:schemeClr val="bg1"/>
              </a:solidFill>
              <a:cs typeface="+mn-ea"/>
              <a:sym typeface="+mn-lt"/>
            </a:endParaRPr>
          </a:p>
        </p:txBody>
      </p:sp>
      <p:sp>
        <p:nvSpPr>
          <p:cNvPr id="30" name="文本框 29"/>
          <p:cNvSpPr txBox="1"/>
          <p:nvPr/>
        </p:nvSpPr>
        <p:spPr>
          <a:xfrm>
            <a:off x="5431447" y="4500203"/>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56%</a:t>
            </a:r>
            <a:endParaRPr lang="zh-CN" altLang="en-US" sz="1600" dirty="0">
              <a:solidFill>
                <a:schemeClr val="bg1"/>
              </a:solidFill>
              <a:cs typeface="+mn-ea"/>
              <a:sym typeface="+mn-lt"/>
            </a:endParaRPr>
          </a:p>
        </p:txBody>
      </p:sp>
      <p:sp>
        <p:nvSpPr>
          <p:cNvPr id="31" name="文本框 30"/>
          <p:cNvSpPr txBox="1"/>
          <p:nvPr/>
        </p:nvSpPr>
        <p:spPr>
          <a:xfrm>
            <a:off x="9590025" y="4500203"/>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86%</a:t>
            </a:r>
            <a:endParaRPr lang="zh-CN" altLang="en-US" sz="1600" dirty="0">
              <a:solidFill>
                <a:schemeClr val="bg1"/>
              </a:solidFill>
              <a:cs typeface="+mn-ea"/>
              <a:sym typeface="+mn-lt"/>
            </a:endParaRPr>
          </a:p>
        </p:txBody>
      </p:sp>
      <p:sp>
        <p:nvSpPr>
          <p:cNvPr id="32" name="椭圆 31"/>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3465090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5440" y="2057400"/>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3276495" y="3718455"/>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864526" y="2860251"/>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2</a:t>
            </a:r>
            <a:endParaRPr lang="zh-CN" altLang="en-US" sz="4400" dirty="0">
              <a:solidFill>
                <a:schemeClr val="bg1"/>
              </a:solidFill>
              <a:effectLst>
                <a:outerShdw blurRad="38100" dist="38100" dir="2700000" algn="tl">
                  <a:srgbClr val="000000">
                    <a:alpha val="43137"/>
                  </a:srgbClr>
                </a:outerShdw>
              </a:effectLst>
              <a:cs typeface="+mn-ea"/>
              <a:sym typeface="+mn-lt"/>
            </a:endParaRPr>
          </a:p>
        </p:txBody>
      </p:sp>
      <p:sp>
        <p:nvSpPr>
          <p:cNvPr id="8" name="文本框 7"/>
          <p:cNvSpPr txBox="1"/>
          <p:nvPr/>
        </p:nvSpPr>
        <p:spPr>
          <a:xfrm>
            <a:off x="4819992" y="3487622"/>
            <a:ext cx="6318345" cy="461665"/>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a:t>
            </a:r>
            <a:r>
              <a:rPr lang="en-US" altLang="zh-CN" sz="1200" dirty="0" smtClean="0">
                <a:cs typeface="+mn-ea"/>
                <a:sym typeface="+mn-lt"/>
              </a:rPr>
              <a:t>nunc</a:t>
            </a:r>
          </a:p>
          <a:p>
            <a:r>
              <a:rPr lang="en-US" altLang="zh-CN" sz="1200" dirty="0" smtClean="0">
                <a:cs typeface="+mn-ea"/>
                <a:sym typeface="+mn-lt"/>
              </a:rPr>
              <a:t> </a:t>
            </a:r>
            <a:r>
              <a:rPr lang="en-US" altLang="zh-CN" sz="1200" dirty="0">
                <a:cs typeface="+mn-ea"/>
                <a:sym typeface="+mn-lt"/>
              </a:rPr>
              <a:t>egestas.</a:t>
            </a:r>
            <a:endParaRPr lang="zh-CN" altLang="en-US" sz="1200" dirty="0">
              <a:cs typeface="+mn-ea"/>
              <a:sym typeface="+mn-lt"/>
            </a:endParaRPr>
          </a:p>
        </p:txBody>
      </p:sp>
      <p:sp>
        <p:nvSpPr>
          <p:cNvPr id="2" name="矩形 1"/>
          <p:cNvSpPr/>
          <p:nvPr/>
        </p:nvSpPr>
        <p:spPr>
          <a:xfrm>
            <a:off x="4819993" y="3040204"/>
            <a:ext cx="1701107" cy="400110"/>
          </a:xfrm>
          <a:prstGeom prst="rect">
            <a:avLst/>
          </a:prstGeom>
        </p:spPr>
        <p:txBody>
          <a:bodyPr wrap="none">
            <a:spAutoFit/>
          </a:bodyPr>
          <a:lstStyle/>
          <a:p>
            <a:r>
              <a:rPr lang="en-US" altLang="zh-CN" sz="2000" b="1">
                <a:cs typeface="+mn-ea"/>
                <a:sym typeface="+mn-lt"/>
              </a:rPr>
              <a:t>Lorem ipsum</a:t>
            </a:r>
            <a:endParaRPr lang="zh-CN" altLang="en-US" sz="2000" b="1" dirty="0">
              <a:cs typeface="+mn-ea"/>
              <a:sym typeface="+mn-lt"/>
            </a:endParaRPr>
          </a:p>
        </p:txBody>
      </p:sp>
    </p:spTree>
    <p:extLst>
      <p:ext uri="{BB962C8B-B14F-4D97-AF65-F5344CB8AC3E}">
        <p14:creationId xmlns:p14="http://schemas.microsoft.com/office/powerpoint/2010/main" val="3584857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348033" y="3893270"/>
            <a:ext cx="9521072" cy="0"/>
          </a:xfrm>
          <a:prstGeom prst="line">
            <a:avLst/>
          </a:prstGeom>
          <a:noFill/>
          <a:ln w="12700">
            <a:solidFill>
              <a:srgbClr val="48A2A0"/>
            </a:solidFill>
          </a:ln>
        </p:spPr>
        <p:style>
          <a:lnRef idx="2">
            <a:schemeClr val="accent1">
              <a:shade val="50000"/>
            </a:schemeClr>
          </a:lnRef>
          <a:fillRef idx="1">
            <a:schemeClr val="accent1"/>
          </a:fillRef>
          <a:effectRef idx="0">
            <a:schemeClr val="accent1"/>
          </a:effectRef>
          <a:fontRef idx="minor">
            <a:schemeClr val="lt1"/>
          </a:fontRef>
        </p:style>
      </p:cxnSp>
      <p:sp>
        <p:nvSpPr>
          <p:cNvPr id="3" name="椭圆 2"/>
          <p:cNvSpPr/>
          <p:nvPr/>
        </p:nvSpPr>
        <p:spPr>
          <a:xfrm>
            <a:off x="1253765" y="3799002"/>
            <a:ext cx="188536" cy="188536"/>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flipV="1">
            <a:off x="2422562" y="3841610"/>
            <a:ext cx="108000" cy="108000"/>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flipV="1">
            <a:off x="4623218" y="3841610"/>
            <a:ext cx="108000" cy="108000"/>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flipV="1">
            <a:off x="5811938" y="3841610"/>
            <a:ext cx="108000" cy="108000"/>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flipV="1">
            <a:off x="7957730" y="3841610"/>
            <a:ext cx="108000" cy="108000"/>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0774837" y="3799002"/>
            <a:ext cx="188536" cy="188536"/>
          </a:xfrm>
          <a:prstGeom prst="ellipse">
            <a:avLst/>
          </a:prstGeom>
          <a:solidFill>
            <a:srgbClr val="48A2A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9" name="直接连接符 8"/>
          <p:cNvCxnSpPr>
            <a:stCxn id="3" idx="0"/>
          </p:cNvCxnSpPr>
          <p:nvPr/>
        </p:nvCxnSpPr>
        <p:spPr>
          <a:xfrm flipV="1">
            <a:off x="1348033" y="2336162"/>
            <a:ext cx="0" cy="1462840"/>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flipH="1" flipV="1">
            <a:off x="4673016" y="2336162"/>
            <a:ext cx="6866" cy="1505448"/>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flipH="1" flipV="1">
            <a:off x="8005538" y="2348251"/>
            <a:ext cx="1" cy="1493359"/>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flipH="1" flipV="1">
            <a:off x="10869105" y="3987538"/>
            <a:ext cx="6191" cy="1345362"/>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flipH="1" flipV="1">
            <a:off x="2469182" y="3949610"/>
            <a:ext cx="6191" cy="1345362"/>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flipH="1" flipV="1">
            <a:off x="5865938" y="3941822"/>
            <a:ext cx="6191" cy="1345362"/>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sp>
        <p:nvSpPr>
          <p:cNvPr id="15" name="矩形 14"/>
          <p:cNvSpPr/>
          <p:nvPr/>
        </p:nvSpPr>
        <p:spPr>
          <a:xfrm>
            <a:off x="1453868" y="2284502"/>
            <a:ext cx="2192845" cy="369332"/>
          </a:xfrm>
          <a:prstGeom prst="rect">
            <a:avLst/>
          </a:prstGeom>
        </p:spPr>
        <p:txBody>
          <a:bodyPr wrap="square">
            <a:spAutoFit/>
          </a:bodyPr>
          <a:lstStyle/>
          <a:p>
            <a:r>
              <a:rPr lang="en-US" altLang="zh-CN" dirty="0">
                <a:solidFill>
                  <a:srgbClr val="48A2A0"/>
                </a:solidFill>
                <a:effectLst/>
                <a:cs typeface="+mn-ea"/>
                <a:sym typeface="+mn-lt"/>
              </a:rPr>
              <a:t>The beginning</a:t>
            </a:r>
            <a:endParaRPr lang="en-US" altLang="zh-CN" sz="1400" dirty="0">
              <a:solidFill>
                <a:srgbClr val="48A2A0"/>
              </a:solidFill>
              <a:effectLst/>
              <a:cs typeface="+mn-ea"/>
              <a:sym typeface="+mn-lt"/>
            </a:endParaRPr>
          </a:p>
        </p:txBody>
      </p:sp>
      <p:sp>
        <p:nvSpPr>
          <p:cNvPr id="16" name="矩形 15"/>
          <p:cNvSpPr/>
          <p:nvPr/>
        </p:nvSpPr>
        <p:spPr>
          <a:xfrm>
            <a:off x="1453868" y="2599641"/>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17" name="矩形 16"/>
          <p:cNvSpPr/>
          <p:nvPr/>
        </p:nvSpPr>
        <p:spPr>
          <a:xfrm>
            <a:off x="4866437" y="2284502"/>
            <a:ext cx="2865634" cy="369332"/>
          </a:xfrm>
          <a:prstGeom prst="rect">
            <a:avLst/>
          </a:prstGeom>
        </p:spPr>
        <p:txBody>
          <a:bodyPr wrap="square">
            <a:spAutoFit/>
          </a:bodyPr>
          <a:lstStyle/>
          <a:p>
            <a:r>
              <a:rPr lang="en-US" altLang="zh-CN" dirty="0">
                <a:solidFill>
                  <a:srgbClr val="48A2A0"/>
                </a:solidFill>
                <a:effectLst/>
                <a:cs typeface="+mn-ea"/>
                <a:sym typeface="+mn-lt"/>
              </a:rPr>
              <a:t>New office in </a:t>
            </a:r>
            <a:r>
              <a:rPr lang="en-US" altLang="zh-CN" dirty="0" err="1">
                <a:solidFill>
                  <a:srgbClr val="48A2A0"/>
                </a:solidFill>
                <a:effectLst/>
                <a:cs typeface="+mn-ea"/>
                <a:sym typeface="+mn-lt"/>
              </a:rPr>
              <a:t>ShangHai</a:t>
            </a:r>
            <a:endParaRPr lang="en-US" altLang="zh-CN" sz="1400" dirty="0">
              <a:solidFill>
                <a:srgbClr val="48A2A0"/>
              </a:solidFill>
              <a:effectLst/>
              <a:cs typeface="+mn-ea"/>
              <a:sym typeface="+mn-lt"/>
            </a:endParaRPr>
          </a:p>
        </p:txBody>
      </p:sp>
      <p:sp>
        <p:nvSpPr>
          <p:cNvPr id="18" name="矩形 17"/>
          <p:cNvSpPr/>
          <p:nvPr/>
        </p:nvSpPr>
        <p:spPr>
          <a:xfrm>
            <a:off x="4866437" y="2599641"/>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19" name="矩形 18"/>
          <p:cNvSpPr/>
          <p:nvPr/>
        </p:nvSpPr>
        <p:spPr>
          <a:xfrm>
            <a:off x="8279006" y="2284502"/>
            <a:ext cx="2231881" cy="369332"/>
          </a:xfrm>
          <a:prstGeom prst="rect">
            <a:avLst/>
          </a:prstGeom>
        </p:spPr>
        <p:txBody>
          <a:bodyPr wrap="square">
            <a:spAutoFit/>
          </a:bodyPr>
          <a:lstStyle/>
          <a:p>
            <a:r>
              <a:rPr lang="en-US" altLang="zh-CN" dirty="0">
                <a:solidFill>
                  <a:srgbClr val="48A2A0"/>
                </a:solidFill>
                <a:effectLst/>
                <a:cs typeface="+mn-ea"/>
                <a:sym typeface="+mn-lt"/>
              </a:rPr>
              <a:t>Website of the year</a:t>
            </a:r>
            <a:endParaRPr lang="en-US" altLang="zh-CN" sz="1400" dirty="0">
              <a:solidFill>
                <a:srgbClr val="48A2A0"/>
              </a:solidFill>
              <a:effectLst/>
              <a:cs typeface="+mn-ea"/>
              <a:sym typeface="+mn-lt"/>
            </a:endParaRPr>
          </a:p>
        </p:txBody>
      </p:sp>
      <p:sp>
        <p:nvSpPr>
          <p:cNvPr id="20" name="矩形 19"/>
          <p:cNvSpPr/>
          <p:nvPr/>
        </p:nvSpPr>
        <p:spPr>
          <a:xfrm>
            <a:off x="8279006" y="2599641"/>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21" name="矩形 20"/>
          <p:cNvSpPr/>
          <p:nvPr/>
        </p:nvSpPr>
        <p:spPr>
          <a:xfrm>
            <a:off x="2584308" y="4177976"/>
            <a:ext cx="2383932" cy="369332"/>
          </a:xfrm>
          <a:prstGeom prst="rect">
            <a:avLst/>
          </a:prstGeom>
        </p:spPr>
        <p:txBody>
          <a:bodyPr wrap="square">
            <a:spAutoFit/>
          </a:bodyPr>
          <a:lstStyle/>
          <a:p>
            <a:r>
              <a:rPr lang="en-US" altLang="zh-CN" dirty="0">
                <a:solidFill>
                  <a:srgbClr val="48A2A0"/>
                </a:solidFill>
                <a:effectLst/>
                <a:cs typeface="+mn-ea"/>
                <a:sym typeface="+mn-lt"/>
              </a:rPr>
              <a:t>First product launch</a:t>
            </a:r>
            <a:endParaRPr lang="en-US" altLang="zh-CN" sz="1400" dirty="0">
              <a:solidFill>
                <a:srgbClr val="48A2A0"/>
              </a:solidFill>
              <a:effectLst/>
              <a:cs typeface="+mn-ea"/>
              <a:sym typeface="+mn-lt"/>
            </a:endParaRPr>
          </a:p>
        </p:txBody>
      </p:sp>
      <p:sp>
        <p:nvSpPr>
          <p:cNvPr id="22" name="矩形 21"/>
          <p:cNvSpPr/>
          <p:nvPr/>
        </p:nvSpPr>
        <p:spPr>
          <a:xfrm>
            <a:off x="2584308" y="4493115"/>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23" name="矩形 22"/>
          <p:cNvSpPr/>
          <p:nvPr/>
        </p:nvSpPr>
        <p:spPr>
          <a:xfrm>
            <a:off x="6096000" y="4177976"/>
            <a:ext cx="2383932" cy="369332"/>
          </a:xfrm>
          <a:prstGeom prst="rect">
            <a:avLst/>
          </a:prstGeom>
        </p:spPr>
        <p:txBody>
          <a:bodyPr wrap="square">
            <a:spAutoFit/>
          </a:bodyPr>
          <a:lstStyle/>
          <a:p>
            <a:r>
              <a:rPr lang="en-US" altLang="zh-CN" dirty="0">
                <a:solidFill>
                  <a:srgbClr val="48A2A0"/>
                </a:solidFill>
                <a:effectLst/>
                <a:cs typeface="+mn-ea"/>
                <a:sym typeface="+mn-lt"/>
              </a:rPr>
              <a:t>100+ employees</a:t>
            </a:r>
            <a:endParaRPr lang="en-US" altLang="zh-CN" sz="1400" dirty="0">
              <a:solidFill>
                <a:srgbClr val="48A2A0"/>
              </a:solidFill>
              <a:effectLst/>
              <a:cs typeface="+mn-ea"/>
              <a:sym typeface="+mn-lt"/>
            </a:endParaRPr>
          </a:p>
        </p:txBody>
      </p:sp>
      <p:sp>
        <p:nvSpPr>
          <p:cNvPr id="24" name="矩形 23"/>
          <p:cNvSpPr/>
          <p:nvPr/>
        </p:nvSpPr>
        <p:spPr>
          <a:xfrm>
            <a:off x="6096000" y="4493115"/>
            <a:ext cx="2112798" cy="830997"/>
          </a:xfrm>
          <a:prstGeom prst="rect">
            <a:avLst/>
          </a:prstGeom>
        </p:spPr>
        <p:txBody>
          <a:bodyPr wrap="square">
            <a:spAutoFit/>
          </a:bodyPr>
          <a:lstStyle/>
          <a:p>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25" name="矩形 24"/>
          <p:cNvSpPr/>
          <p:nvPr/>
        </p:nvSpPr>
        <p:spPr>
          <a:xfrm>
            <a:off x="8618119" y="4177976"/>
            <a:ext cx="2112798" cy="369332"/>
          </a:xfrm>
          <a:prstGeom prst="rect">
            <a:avLst/>
          </a:prstGeom>
        </p:spPr>
        <p:txBody>
          <a:bodyPr wrap="square">
            <a:spAutoFit/>
          </a:bodyPr>
          <a:lstStyle/>
          <a:p>
            <a:pPr algn="r"/>
            <a:r>
              <a:rPr lang="en-US" altLang="zh-CN" dirty="0">
                <a:solidFill>
                  <a:srgbClr val="48A2A0"/>
                </a:solidFill>
                <a:effectLst/>
                <a:cs typeface="+mn-ea"/>
                <a:sym typeface="+mn-lt"/>
              </a:rPr>
              <a:t>Star award 2014</a:t>
            </a:r>
            <a:endParaRPr lang="en-US" altLang="zh-CN" sz="1400" dirty="0">
              <a:solidFill>
                <a:srgbClr val="48A2A0"/>
              </a:solidFill>
              <a:effectLst/>
              <a:cs typeface="+mn-ea"/>
              <a:sym typeface="+mn-lt"/>
            </a:endParaRPr>
          </a:p>
        </p:txBody>
      </p:sp>
      <p:sp>
        <p:nvSpPr>
          <p:cNvPr id="26" name="矩形 25"/>
          <p:cNvSpPr/>
          <p:nvPr/>
        </p:nvSpPr>
        <p:spPr>
          <a:xfrm>
            <a:off x="8618119" y="4493115"/>
            <a:ext cx="2112798" cy="830997"/>
          </a:xfrm>
          <a:prstGeom prst="rect">
            <a:avLst/>
          </a:prstGeom>
        </p:spPr>
        <p:txBody>
          <a:bodyPr wrap="square">
            <a:spAutoFit/>
          </a:bodyPr>
          <a:lstStyle/>
          <a:p>
            <a:pPr algn="r"/>
            <a:r>
              <a:rPr lang="en-US" altLang="zh-CN" sz="1200" dirty="0">
                <a:solidFill>
                  <a:schemeClr val="tx1">
                    <a:lumMod val="75000"/>
                    <a:lumOff val="25000"/>
                  </a:schemeClr>
                </a:solidFill>
                <a:cs typeface="+mn-ea"/>
                <a:sym typeface="+mn-lt"/>
              </a:rPr>
              <a:t>Curabitur vitae magna eleifend at viverraligula. Sed dictum finibus vitae nunc egestas.</a:t>
            </a:r>
            <a:endParaRPr lang="zh-CN" altLang="en-US" sz="1200" dirty="0">
              <a:solidFill>
                <a:schemeClr val="tx1">
                  <a:lumMod val="75000"/>
                  <a:lumOff val="25000"/>
                </a:schemeClr>
              </a:solidFill>
              <a:cs typeface="+mn-ea"/>
              <a:sym typeface="+mn-lt"/>
            </a:endParaRPr>
          </a:p>
        </p:txBody>
      </p:sp>
      <p:sp>
        <p:nvSpPr>
          <p:cNvPr id="27" name="文本框 26"/>
          <p:cNvSpPr txBox="1"/>
          <p:nvPr/>
        </p:nvSpPr>
        <p:spPr>
          <a:xfrm>
            <a:off x="734228" y="2314742"/>
            <a:ext cx="671979" cy="369332"/>
          </a:xfrm>
          <a:prstGeom prst="rect">
            <a:avLst/>
          </a:prstGeom>
          <a:noFill/>
        </p:spPr>
        <p:txBody>
          <a:bodyPr wrap="none" rtlCol="0">
            <a:spAutoFit/>
          </a:bodyPr>
          <a:lstStyle/>
          <a:p>
            <a:r>
              <a:rPr lang="en-US" altLang="zh-CN" dirty="0">
                <a:solidFill>
                  <a:srgbClr val="6C92C0"/>
                </a:solidFill>
                <a:cs typeface="+mn-ea"/>
                <a:sym typeface="+mn-lt"/>
              </a:rPr>
              <a:t>1998</a:t>
            </a:r>
            <a:endParaRPr lang="zh-CN" altLang="en-US" dirty="0">
              <a:solidFill>
                <a:srgbClr val="6C92C0"/>
              </a:solidFill>
              <a:cs typeface="+mn-ea"/>
              <a:sym typeface="+mn-lt"/>
            </a:endParaRPr>
          </a:p>
        </p:txBody>
      </p:sp>
      <p:sp>
        <p:nvSpPr>
          <p:cNvPr id="28" name="文本框 27"/>
          <p:cNvSpPr txBox="1"/>
          <p:nvPr/>
        </p:nvSpPr>
        <p:spPr>
          <a:xfrm>
            <a:off x="1793377" y="4965228"/>
            <a:ext cx="697627" cy="369332"/>
          </a:xfrm>
          <a:prstGeom prst="rect">
            <a:avLst/>
          </a:prstGeom>
          <a:noFill/>
        </p:spPr>
        <p:txBody>
          <a:bodyPr wrap="none" rtlCol="0">
            <a:spAutoFit/>
          </a:bodyPr>
          <a:lstStyle/>
          <a:p>
            <a:r>
              <a:rPr lang="en-US" altLang="zh-CN" dirty="0">
                <a:solidFill>
                  <a:srgbClr val="6C92C0"/>
                </a:solidFill>
                <a:cs typeface="+mn-ea"/>
                <a:sym typeface="+mn-lt"/>
              </a:rPr>
              <a:t>2002</a:t>
            </a:r>
            <a:endParaRPr lang="zh-CN" altLang="en-US" dirty="0">
              <a:solidFill>
                <a:srgbClr val="6C92C0"/>
              </a:solidFill>
              <a:cs typeface="+mn-ea"/>
              <a:sym typeface="+mn-lt"/>
            </a:endParaRPr>
          </a:p>
        </p:txBody>
      </p:sp>
      <p:sp>
        <p:nvSpPr>
          <p:cNvPr id="29" name="文本框 28"/>
          <p:cNvSpPr txBox="1"/>
          <p:nvPr/>
        </p:nvSpPr>
        <p:spPr>
          <a:xfrm>
            <a:off x="5186195" y="4965228"/>
            <a:ext cx="671979" cy="369332"/>
          </a:xfrm>
          <a:prstGeom prst="rect">
            <a:avLst/>
          </a:prstGeom>
          <a:noFill/>
        </p:spPr>
        <p:txBody>
          <a:bodyPr wrap="none" rtlCol="0">
            <a:spAutoFit/>
          </a:bodyPr>
          <a:lstStyle/>
          <a:p>
            <a:r>
              <a:rPr lang="en-US" altLang="zh-CN" dirty="0">
                <a:solidFill>
                  <a:srgbClr val="6C92C0"/>
                </a:solidFill>
                <a:cs typeface="+mn-ea"/>
                <a:sym typeface="+mn-lt"/>
              </a:rPr>
              <a:t>2010</a:t>
            </a:r>
            <a:endParaRPr lang="zh-CN" altLang="en-US" dirty="0">
              <a:solidFill>
                <a:srgbClr val="6C92C0"/>
              </a:solidFill>
              <a:cs typeface="+mn-ea"/>
              <a:sym typeface="+mn-lt"/>
            </a:endParaRPr>
          </a:p>
        </p:txBody>
      </p:sp>
      <p:sp>
        <p:nvSpPr>
          <p:cNvPr id="30" name="文本框 29"/>
          <p:cNvSpPr txBox="1"/>
          <p:nvPr/>
        </p:nvSpPr>
        <p:spPr>
          <a:xfrm>
            <a:off x="3995374" y="2314742"/>
            <a:ext cx="697627" cy="369332"/>
          </a:xfrm>
          <a:prstGeom prst="rect">
            <a:avLst/>
          </a:prstGeom>
          <a:noFill/>
        </p:spPr>
        <p:txBody>
          <a:bodyPr wrap="none" rtlCol="0">
            <a:spAutoFit/>
          </a:bodyPr>
          <a:lstStyle/>
          <a:p>
            <a:r>
              <a:rPr lang="en-US" altLang="zh-CN" dirty="0">
                <a:solidFill>
                  <a:srgbClr val="6C92C0"/>
                </a:solidFill>
                <a:cs typeface="+mn-ea"/>
                <a:sym typeface="+mn-lt"/>
              </a:rPr>
              <a:t>2008</a:t>
            </a:r>
            <a:endParaRPr lang="zh-CN" altLang="en-US" dirty="0">
              <a:solidFill>
                <a:srgbClr val="6C92C0"/>
              </a:solidFill>
              <a:cs typeface="+mn-ea"/>
              <a:sym typeface="+mn-lt"/>
            </a:endParaRPr>
          </a:p>
        </p:txBody>
      </p:sp>
      <p:sp>
        <p:nvSpPr>
          <p:cNvPr id="31" name="文本框 30"/>
          <p:cNvSpPr txBox="1"/>
          <p:nvPr/>
        </p:nvSpPr>
        <p:spPr>
          <a:xfrm>
            <a:off x="7349821" y="2314742"/>
            <a:ext cx="671979" cy="369332"/>
          </a:xfrm>
          <a:prstGeom prst="rect">
            <a:avLst/>
          </a:prstGeom>
          <a:noFill/>
        </p:spPr>
        <p:txBody>
          <a:bodyPr wrap="none" rtlCol="0">
            <a:spAutoFit/>
          </a:bodyPr>
          <a:lstStyle/>
          <a:p>
            <a:r>
              <a:rPr lang="en-US" altLang="zh-CN" dirty="0">
                <a:solidFill>
                  <a:srgbClr val="6C92C0"/>
                </a:solidFill>
                <a:cs typeface="+mn-ea"/>
                <a:sym typeface="+mn-lt"/>
              </a:rPr>
              <a:t>2012</a:t>
            </a:r>
            <a:endParaRPr lang="zh-CN" altLang="en-US" dirty="0">
              <a:solidFill>
                <a:srgbClr val="6C92C0"/>
              </a:solidFill>
              <a:cs typeface="+mn-ea"/>
              <a:sym typeface="+mn-lt"/>
            </a:endParaRPr>
          </a:p>
        </p:txBody>
      </p:sp>
      <p:sp>
        <p:nvSpPr>
          <p:cNvPr id="32" name="文本框 31"/>
          <p:cNvSpPr txBox="1"/>
          <p:nvPr/>
        </p:nvSpPr>
        <p:spPr>
          <a:xfrm>
            <a:off x="10963373" y="4925640"/>
            <a:ext cx="671979" cy="369332"/>
          </a:xfrm>
          <a:prstGeom prst="rect">
            <a:avLst/>
          </a:prstGeom>
          <a:noFill/>
        </p:spPr>
        <p:txBody>
          <a:bodyPr wrap="none" rtlCol="0">
            <a:spAutoFit/>
          </a:bodyPr>
          <a:lstStyle/>
          <a:p>
            <a:r>
              <a:rPr lang="en-US" altLang="zh-CN" dirty="0">
                <a:solidFill>
                  <a:srgbClr val="6C92C0"/>
                </a:solidFill>
                <a:cs typeface="+mn-ea"/>
                <a:sym typeface="+mn-lt"/>
              </a:rPr>
              <a:t>2015</a:t>
            </a:r>
            <a:endParaRPr lang="zh-CN" altLang="en-US" dirty="0">
              <a:solidFill>
                <a:srgbClr val="6C92C0"/>
              </a:solidFill>
              <a:cs typeface="+mn-ea"/>
              <a:sym typeface="+mn-lt"/>
            </a:endParaRPr>
          </a:p>
        </p:txBody>
      </p:sp>
      <p:sp>
        <p:nvSpPr>
          <p:cNvPr id="33" name="椭圆 32"/>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36" name="矩形 35"/>
          <p:cNvSpPr/>
          <p:nvPr/>
        </p:nvSpPr>
        <p:spPr>
          <a:xfrm>
            <a:off x="1344023" y="764961"/>
            <a:ext cx="2297424" cy="261610"/>
          </a:xfrm>
          <a:prstGeom prst="rect">
            <a:avLst/>
          </a:prstGeom>
        </p:spPr>
        <p:txBody>
          <a:bodyPr wrap="none">
            <a:spAutoFit/>
          </a:bodyPr>
          <a:lstStyle/>
          <a:p>
            <a:r>
              <a:rPr lang="en-US" altLang="zh-CN" sz="1100" dirty="0">
                <a:solidFill>
                  <a:schemeClr val="bg1">
                    <a:lumMod val="50000"/>
                  </a:schemeClr>
                </a:solidFill>
                <a:cs typeface="+mn-ea"/>
                <a:sym typeface="+mn-lt"/>
              </a:rPr>
              <a:t>Lorem ipsum dolor sit </a:t>
            </a:r>
            <a:r>
              <a:rPr lang="en-US" altLang="zh-CN" sz="1100" dirty="0" err="1">
                <a:solidFill>
                  <a:schemeClr val="bg1">
                    <a:lumMod val="50000"/>
                  </a:schemeClr>
                </a:solidFill>
                <a:cs typeface="+mn-ea"/>
                <a:sym typeface="+mn-lt"/>
              </a:rPr>
              <a:t>amet</a:t>
            </a:r>
            <a:r>
              <a:rPr lang="en-US" altLang="zh-CN" sz="1100" dirty="0">
                <a:solidFill>
                  <a:schemeClr val="bg1">
                    <a:lumMod val="50000"/>
                  </a:schemeClr>
                </a:solidFill>
                <a:cs typeface="+mn-ea"/>
                <a:sym typeface="+mn-lt"/>
              </a:rPr>
              <a:t> </a:t>
            </a:r>
            <a:r>
              <a:rPr lang="en-US" altLang="zh-CN" sz="1100" dirty="0" err="1">
                <a:solidFill>
                  <a:schemeClr val="bg1">
                    <a:lumMod val="50000"/>
                  </a:schemeClr>
                </a:solidFill>
                <a:cs typeface="+mn-ea"/>
                <a:sym typeface="+mn-lt"/>
              </a:rPr>
              <a:t>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2959453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56640" y="3220720"/>
            <a:ext cx="2479040" cy="2479040"/>
          </a:xfrm>
          <a:prstGeom prst="ellipse">
            <a:avLst/>
          </a:prstGeom>
          <a:solidFill>
            <a:srgbClr val="0070C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3007360" y="3220720"/>
            <a:ext cx="2479040" cy="247904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2032000" y="1690688"/>
            <a:ext cx="2479040" cy="24790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6216029" y="2050511"/>
            <a:ext cx="1467068" cy="52322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cs typeface="+mn-ea"/>
                <a:sym typeface="+mn-lt"/>
              </a:rPr>
              <a:t>Analysis</a:t>
            </a:r>
            <a:endParaRPr lang="zh-CN" altLang="en-US" dirty="0">
              <a:cs typeface="+mn-ea"/>
              <a:sym typeface="+mn-lt"/>
            </a:endParaRPr>
          </a:p>
        </p:txBody>
      </p:sp>
      <p:sp>
        <p:nvSpPr>
          <p:cNvPr id="13" name="矩形 12"/>
          <p:cNvSpPr/>
          <p:nvPr/>
        </p:nvSpPr>
        <p:spPr>
          <a:xfrm>
            <a:off x="6148955" y="3615730"/>
            <a:ext cx="2454410" cy="553998"/>
          </a:xfrm>
          <a:prstGeom prst="rect">
            <a:avLst/>
          </a:prstGeom>
        </p:spPr>
        <p:txBody>
          <a:bodyPr wrap="square">
            <a:spAutoFit/>
          </a:bodyPr>
          <a:lstStyle/>
          <a:p>
            <a:pPr>
              <a:lnSpc>
                <a:spcPts val="1200"/>
              </a:lnSpc>
            </a:pPr>
            <a:r>
              <a:rPr lang="en-US" altLang="zh-CN" sz="1200" dirty="0">
                <a:solidFill>
                  <a:srgbClr val="4D402B"/>
                </a:solidFill>
                <a:cs typeface="+mn-ea"/>
                <a:sym typeface="+mn-lt"/>
              </a:rPr>
              <a:t>Curabitur vitae magna eleifend at viverraligula. Sed dictum finibus vitae nunc egestas.</a:t>
            </a:r>
            <a:endParaRPr lang="zh-CN" altLang="en-US" sz="1200" dirty="0">
              <a:solidFill>
                <a:srgbClr val="4D402B"/>
              </a:solidFill>
              <a:cs typeface="+mn-ea"/>
              <a:sym typeface="+mn-lt"/>
            </a:endParaRPr>
          </a:p>
        </p:txBody>
      </p:sp>
      <p:sp>
        <p:nvSpPr>
          <p:cNvPr id="14" name="文本框 13"/>
          <p:cNvSpPr txBox="1"/>
          <p:nvPr/>
        </p:nvSpPr>
        <p:spPr>
          <a:xfrm>
            <a:off x="6148955" y="3167390"/>
            <a:ext cx="941283" cy="523220"/>
          </a:xfrm>
          <a:prstGeom prst="rect">
            <a:avLst/>
          </a:prstGeom>
          <a:noFill/>
        </p:spPr>
        <p:txBody>
          <a:bodyPr wrap="none" rtlCol="0">
            <a:spAutoFit/>
          </a:bodyPr>
          <a:lstStyle/>
          <a:p>
            <a:r>
              <a:rPr lang="en-US" altLang="zh-CN" sz="2800" dirty="0">
                <a:solidFill>
                  <a:srgbClr val="48A2A0"/>
                </a:solidFill>
                <a:cs typeface="+mn-ea"/>
                <a:sym typeface="+mn-lt"/>
              </a:rPr>
              <a:t>2015</a:t>
            </a:r>
            <a:endParaRPr lang="zh-CN" altLang="en-US" sz="2800" dirty="0">
              <a:solidFill>
                <a:srgbClr val="48A2A0"/>
              </a:solidFill>
              <a:cs typeface="+mn-ea"/>
              <a:sym typeface="+mn-lt"/>
            </a:endParaRPr>
          </a:p>
        </p:txBody>
      </p:sp>
      <p:sp>
        <p:nvSpPr>
          <p:cNvPr id="16" name="矩形 15"/>
          <p:cNvSpPr/>
          <p:nvPr/>
        </p:nvSpPr>
        <p:spPr>
          <a:xfrm>
            <a:off x="9156315" y="3615730"/>
            <a:ext cx="2454410" cy="553998"/>
          </a:xfrm>
          <a:prstGeom prst="rect">
            <a:avLst/>
          </a:prstGeom>
        </p:spPr>
        <p:txBody>
          <a:bodyPr wrap="square">
            <a:spAutoFit/>
          </a:bodyPr>
          <a:lstStyle/>
          <a:p>
            <a:pPr>
              <a:lnSpc>
                <a:spcPts val="1200"/>
              </a:lnSpc>
            </a:pPr>
            <a:r>
              <a:rPr lang="en-US" altLang="zh-CN" sz="1200" dirty="0">
                <a:solidFill>
                  <a:srgbClr val="4D402B"/>
                </a:solidFill>
                <a:cs typeface="+mn-ea"/>
                <a:sym typeface="+mn-lt"/>
              </a:rPr>
              <a:t>Curabitur vitae magna eleifend at viverraligula. Sed dictum finibus vitae nunc egestas.</a:t>
            </a:r>
            <a:endParaRPr lang="zh-CN" altLang="en-US" sz="1200" dirty="0">
              <a:solidFill>
                <a:srgbClr val="4D402B"/>
              </a:solidFill>
              <a:cs typeface="+mn-ea"/>
              <a:sym typeface="+mn-lt"/>
            </a:endParaRPr>
          </a:p>
        </p:txBody>
      </p:sp>
      <p:sp>
        <p:nvSpPr>
          <p:cNvPr id="17" name="文本框 16"/>
          <p:cNvSpPr txBox="1"/>
          <p:nvPr/>
        </p:nvSpPr>
        <p:spPr>
          <a:xfrm>
            <a:off x="9156315" y="3167390"/>
            <a:ext cx="941283" cy="52322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cs typeface="+mn-ea"/>
                <a:sym typeface="+mn-lt"/>
              </a:rPr>
              <a:t>2014</a:t>
            </a:r>
            <a:endParaRPr lang="zh-CN" altLang="en-US" dirty="0">
              <a:cs typeface="+mn-ea"/>
              <a:sym typeface="+mn-lt"/>
            </a:endParaRPr>
          </a:p>
        </p:txBody>
      </p:sp>
      <p:sp>
        <p:nvSpPr>
          <p:cNvPr id="19" name="矩形 18"/>
          <p:cNvSpPr/>
          <p:nvPr/>
        </p:nvSpPr>
        <p:spPr>
          <a:xfrm>
            <a:off x="6148955" y="4804450"/>
            <a:ext cx="2454410" cy="553998"/>
          </a:xfrm>
          <a:prstGeom prst="rect">
            <a:avLst/>
          </a:prstGeom>
        </p:spPr>
        <p:txBody>
          <a:bodyPr wrap="square">
            <a:spAutoFit/>
          </a:bodyPr>
          <a:lstStyle/>
          <a:p>
            <a:pPr>
              <a:lnSpc>
                <a:spcPts val="1200"/>
              </a:lnSpc>
            </a:pPr>
            <a:r>
              <a:rPr lang="en-US" altLang="zh-CN" sz="1200" dirty="0">
                <a:solidFill>
                  <a:srgbClr val="4D402B"/>
                </a:solidFill>
                <a:cs typeface="+mn-ea"/>
                <a:sym typeface="+mn-lt"/>
              </a:rPr>
              <a:t>Curabitur vitae magna eleifend at viverraligula. Sed dictum finibus vitae nunc egestas.</a:t>
            </a:r>
            <a:endParaRPr lang="zh-CN" altLang="en-US" sz="1200" dirty="0">
              <a:solidFill>
                <a:srgbClr val="4D402B"/>
              </a:solidFill>
              <a:cs typeface="+mn-ea"/>
              <a:sym typeface="+mn-lt"/>
            </a:endParaRPr>
          </a:p>
        </p:txBody>
      </p:sp>
      <p:sp>
        <p:nvSpPr>
          <p:cNvPr id="20" name="文本框 19"/>
          <p:cNvSpPr txBox="1"/>
          <p:nvPr/>
        </p:nvSpPr>
        <p:spPr>
          <a:xfrm>
            <a:off x="6148955" y="4356110"/>
            <a:ext cx="941283" cy="52322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cs typeface="+mn-ea"/>
                <a:sym typeface="+mn-lt"/>
              </a:rPr>
              <a:t>2013</a:t>
            </a:r>
            <a:endParaRPr lang="zh-CN" altLang="en-US" dirty="0">
              <a:cs typeface="+mn-ea"/>
              <a:sym typeface="+mn-lt"/>
            </a:endParaRPr>
          </a:p>
        </p:txBody>
      </p:sp>
      <p:sp>
        <p:nvSpPr>
          <p:cNvPr id="22" name="矩形 21"/>
          <p:cNvSpPr/>
          <p:nvPr/>
        </p:nvSpPr>
        <p:spPr>
          <a:xfrm>
            <a:off x="9156315" y="4804450"/>
            <a:ext cx="2454410" cy="553998"/>
          </a:xfrm>
          <a:prstGeom prst="rect">
            <a:avLst/>
          </a:prstGeom>
        </p:spPr>
        <p:txBody>
          <a:bodyPr wrap="square">
            <a:spAutoFit/>
          </a:bodyPr>
          <a:lstStyle/>
          <a:p>
            <a:pPr>
              <a:lnSpc>
                <a:spcPts val="1200"/>
              </a:lnSpc>
            </a:pPr>
            <a:r>
              <a:rPr lang="en-US" altLang="zh-CN" sz="1200" dirty="0">
                <a:solidFill>
                  <a:srgbClr val="4D402B"/>
                </a:solidFill>
                <a:cs typeface="+mn-ea"/>
                <a:sym typeface="+mn-lt"/>
              </a:rPr>
              <a:t>Curabitur vitae magna eleifend at viverraligula. Sed dictum finibus vitae nunc egestas.</a:t>
            </a:r>
            <a:endParaRPr lang="zh-CN" altLang="en-US" sz="1200" dirty="0">
              <a:solidFill>
                <a:srgbClr val="4D402B"/>
              </a:solidFill>
              <a:cs typeface="+mn-ea"/>
              <a:sym typeface="+mn-lt"/>
            </a:endParaRPr>
          </a:p>
        </p:txBody>
      </p:sp>
      <p:sp>
        <p:nvSpPr>
          <p:cNvPr id="23" name="文本框 22"/>
          <p:cNvSpPr txBox="1"/>
          <p:nvPr/>
        </p:nvSpPr>
        <p:spPr>
          <a:xfrm>
            <a:off x="9156315" y="4356110"/>
            <a:ext cx="941283" cy="52322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cs typeface="+mn-ea"/>
                <a:sym typeface="+mn-lt"/>
              </a:rPr>
              <a:t>2012</a:t>
            </a:r>
            <a:endParaRPr lang="zh-CN" altLang="en-US" dirty="0">
              <a:cs typeface="+mn-ea"/>
              <a:sym typeface="+mn-lt"/>
            </a:endParaRPr>
          </a:p>
        </p:txBody>
      </p:sp>
      <p:sp>
        <p:nvSpPr>
          <p:cNvPr id="24" name="矩形 23"/>
          <p:cNvSpPr/>
          <p:nvPr/>
        </p:nvSpPr>
        <p:spPr>
          <a:xfrm>
            <a:off x="6159115" y="2542609"/>
            <a:ext cx="5016885" cy="409023"/>
          </a:xfrm>
          <a:prstGeom prst="rect">
            <a:avLst/>
          </a:prstGeom>
        </p:spPr>
        <p:txBody>
          <a:bodyPr wrap="square">
            <a:spAutoFit/>
          </a:bodyPr>
          <a:lstStyle/>
          <a:p>
            <a:pPr>
              <a:lnSpc>
                <a:spcPts val="1200"/>
              </a:lnSpc>
            </a:pPr>
            <a:r>
              <a:rPr lang="en-US" altLang="zh-CN" sz="1400" dirty="0">
                <a:solidFill>
                  <a:srgbClr val="4D402B"/>
                </a:solidFill>
                <a:cs typeface="+mn-ea"/>
                <a:sym typeface="+mn-lt"/>
              </a:rPr>
              <a:t>Curabitur vitae magna eleifend at viverraligula. Sed dictum finibus vitae nunc egestas.</a:t>
            </a:r>
            <a:endParaRPr lang="zh-CN" altLang="en-US" sz="1400" dirty="0">
              <a:solidFill>
                <a:srgbClr val="4D402B"/>
              </a:solidFill>
              <a:cs typeface="+mn-ea"/>
              <a:sym typeface="+mn-lt"/>
            </a:endParaRPr>
          </a:p>
        </p:txBody>
      </p:sp>
      <p:sp>
        <p:nvSpPr>
          <p:cNvPr id="25" name="Freeform 41"/>
          <p:cNvSpPr>
            <a:spLocks noEditPoints="1"/>
          </p:cNvSpPr>
          <p:nvPr/>
        </p:nvSpPr>
        <p:spPr bwMode="auto">
          <a:xfrm>
            <a:off x="3036887" y="2675723"/>
            <a:ext cx="468313" cy="420687"/>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sp>
        <p:nvSpPr>
          <p:cNvPr id="26" name="Freeform 41"/>
          <p:cNvSpPr>
            <a:spLocks noEditPoints="1"/>
          </p:cNvSpPr>
          <p:nvPr/>
        </p:nvSpPr>
        <p:spPr bwMode="auto">
          <a:xfrm>
            <a:off x="2043431" y="4247158"/>
            <a:ext cx="476249" cy="38258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sp>
        <p:nvSpPr>
          <p:cNvPr id="27" name="Freeform 17"/>
          <p:cNvSpPr>
            <a:spLocks noEditPoints="1"/>
          </p:cNvSpPr>
          <p:nvPr/>
        </p:nvSpPr>
        <p:spPr bwMode="auto">
          <a:xfrm>
            <a:off x="4057230" y="4192996"/>
            <a:ext cx="401637" cy="468312"/>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bg1"/>
          </a:solidFill>
          <a:ln w="9525">
            <a:noFill/>
            <a:round/>
            <a:headEnd/>
            <a:tailE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sp>
        <p:nvSpPr>
          <p:cNvPr id="18" name="椭圆 17"/>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29" name="矩形 28"/>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627707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5440" y="2057400"/>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3276495" y="3718455"/>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864526" y="2860251"/>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3</a:t>
            </a:r>
            <a:endParaRPr lang="zh-CN" altLang="en-US" sz="4400" dirty="0">
              <a:solidFill>
                <a:schemeClr val="bg1"/>
              </a:solidFill>
              <a:effectLst>
                <a:outerShdw blurRad="38100" dist="38100" dir="2700000" algn="tl">
                  <a:srgbClr val="000000">
                    <a:alpha val="43137"/>
                  </a:srgbClr>
                </a:outerShdw>
              </a:effectLst>
              <a:cs typeface="+mn-ea"/>
              <a:sym typeface="+mn-lt"/>
            </a:endParaRPr>
          </a:p>
        </p:txBody>
      </p:sp>
      <p:sp>
        <p:nvSpPr>
          <p:cNvPr id="8" name="文本框 7"/>
          <p:cNvSpPr txBox="1"/>
          <p:nvPr/>
        </p:nvSpPr>
        <p:spPr>
          <a:xfrm>
            <a:off x="4819992" y="3487622"/>
            <a:ext cx="6318345" cy="461665"/>
          </a:xfrm>
          <a:prstGeom prst="rect">
            <a:avLst/>
          </a:prstGeom>
          <a:noFill/>
        </p:spPr>
        <p:txBody>
          <a:bodyPr wrap="square" rtlCol="0">
            <a:spAutoFit/>
          </a:bodyPr>
          <a:lstStyle/>
          <a:p>
            <a:r>
              <a:rPr lang="en-US" altLang="zh-CN" sz="1200" dirty="0">
                <a:cs typeface="+mn-ea"/>
                <a:sym typeface="+mn-lt"/>
              </a:rPr>
              <a:t>Curabitur vitae magna eleifend at viverraligula. Sed dictum finibus vitae </a:t>
            </a:r>
            <a:r>
              <a:rPr lang="en-US" altLang="zh-CN" sz="1200" dirty="0" smtClean="0">
                <a:cs typeface="+mn-ea"/>
                <a:sym typeface="+mn-lt"/>
              </a:rPr>
              <a:t>nunc</a:t>
            </a:r>
          </a:p>
          <a:p>
            <a:r>
              <a:rPr lang="en-US" altLang="zh-CN" sz="1200" dirty="0" smtClean="0">
                <a:cs typeface="+mn-ea"/>
                <a:sym typeface="+mn-lt"/>
              </a:rPr>
              <a:t> </a:t>
            </a:r>
            <a:r>
              <a:rPr lang="en-US" altLang="zh-CN" sz="1200" dirty="0">
                <a:cs typeface="+mn-ea"/>
                <a:sym typeface="+mn-lt"/>
              </a:rPr>
              <a:t>egestas.</a:t>
            </a:r>
            <a:endParaRPr lang="zh-CN" altLang="en-US" sz="1200" dirty="0">
              <a:cs typeface="+mn-ea"/>
              <a:sym typeface="+mn-lt"/>
            </a:endParaRPr>
          </a:p>
        </p:txBody>
      </p:sp>
      <p:sp>
        <p:nvSpPr>
          <p:cNvPr id="2" name="矩形 1"/>
          <p:cNvSpPr/>
          <p:nvPr/>
        </p:nvSpPr>
        <p:spPr>
          <a:xfrm>
            <a:off x="4819993" y="3040204"/>
            <a:ext cx="1701107" cy="400110"/>
          </a:xfrm>
          <a:prstGeom prst="rect">
            <a:avLst/>
          </a:prstGeom>
        </p:spPr>
        <p:txBody>
          <a:bodyPr wrap="none">
            <a:spAutoFit/>
          </a:bodyPr>
          <a:lstStyle/>
          <a:p>
            <a:r>
              <a:rPr lang="en-US" altLang="zh-CN" sz="2000" b="1">
                <a:cs typeface="+mn-ea"/>
                <a:sym typeface="+mn-lt"/>
              </a:rPr>
              <a:t>Lorem ipsum</a:t>
            </a:r>
            <a:endParaRPr lang="zh-CN" altLang="en-US" sz="2000" b="1" dirty="0">
              <a:cs typeface="+mn-ea"/>
              <a:sym typeface="+mn-lt"/>
            </a:endParaRPr>
          </a:p>
        </p:txBody>
      </p:sp>
    </p:spTree>
    <p:extLst>
      <p:ext uri="{BB962C8B-B14F-4D97-AF65-F5344CB8AC3E}">
        <p14:creationId xmlns:p14="http://schemas.microsoft.com/office/powerpoint/2010/main" val="1470817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754252" y="2504388"/>
            <a:ext cx="2683496" cy="2683496"/>
          </a:xfrm>
          <a:prstGeom prst="ellipse">
            <a:avLst/>
          </a:prstGeom>
          <a:solidFill>
            <a:srgbClr val="48A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3524371" y="2363319"/>
            <a:ext cx="678728" cy="678728"/>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5852385" y="2846021"/>
            <a:ext cx="487230" cy="487230"/>
            <a:chOff x="1649684" y="465073"/>
            <a:chExt cx="2713594" cy="2713594"/>
          </a:xfrm>
        </p:grpSpPr>
        <p:grpSp>
          <p:nvGrpSpPr>
            <p:cNvPr id="5" name="组合 4"/>
            <p:cNvGrpSpPr/>
            <p:nvPr/>
          </p:nvGrpSpPr>
          <p:grpSpPr>
            <a:xfrm>
              <a:off x="1649684" y="465073"/>
              <a:ext cx="2713594" cy="2713594"/>
              <a:chOff x="1664733" y="480122"/>
              <a:chExt cx="2683496" cy="2683496"/>
            </a:xfrm>
          </p:grpSpPr>
          <p:sp>
            <p:nvSpPr>
              <p:cNvPr id="7" name="椭圆 6"/>
              <p:cNvSpPr/>
              <p:nvPr/>
            </p:nvSpPr>
            <p:spPr>
              <a:xfrm>
                <a:off x="2475884" y="480122"/>
                <a:ext cx="1061194" cy="26834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rot="7200000">
                <a:off x="2475884" y="480122"/>
                <a:ext cx="1061194" cy="26834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rot="-7200000">
                <a:off x="2475884" y="480122"/>
                <a:ext cx="1061194" cy="26834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椭圆 5"/>
            <p:cNvSpPr/>
            <p:nvPr/>
          </p:nvSpPr>
          <p:spPr>
            <a:xfrm>
              <a:off x="2741438" y="1556827"/>
              <a:ext cx="530086" cy="53008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矩形 9"/>
          <p:cNvSpPr/>
          <p:nvPr/>
        </p:nvSpPr>
        <p:spPr>
          <a:xfrm>
            <a:off x="5011508" y="3645897"/>
            <a:ext cx="2168984" cy="938719"/>
          </a:xfrm>
          <a:prstGeom prst="rect">
            <a:avLst/>
          </a:prstGeom>
        </p:spPr>
        <p:txBody>
          <a:bodyPr wrap="square">
            <a:spAutoFit/>
          </a:bodyPr>
          <a:lstStyle/>
          <a:p>
            <a:pPr algn="ctr"/>
            <a:r>
              <a:rPr lang="en-US" altLang="zh-CN" sz="1100" dirty="0">
                <a:solidFill>
                  <a:schemeClr val="bg1"/>
                </a:solidFill>
                <a:cs typeface="+mn-ea"/>
                <a:sym typeface="+mn-lt"/>
              </a:rPr>
              <a:t>To fully realize the potential of a cloud-based architecture for applications and network functions, the underlying network connectivity</a:t>
            </a:r>
            <a:endParaRPr lang="zh-CN" altLang="en-US" sz="1100" dirty="0">
              <a:cs typeface="+mn-ea"/>
              <a:sym typeface="+mn-lt"/>
            </a:endParaRPr>
          </a:p>
        </p:txBody>
      </p:sp>
      <p:sp>
        <p:nvSpPr>
          <p:cNvPr id="11" name="文本框 10"/>
          <p:cNvSpPr txBox="1"/>
          <p:nvPr/>
        </p:nvSpPr>
        <p:spPr>
          <a:xfrm>
            <a:off x="5623062" y="3294875"/>
            <a:ext cx="1149545" cy="369332"/>
          </a:xfrm>
          <a:prstGeom prst="rect">
            <a:avLst/>
          </a:prstGeom>
          <a:noFill/>
        </p:spPr>
        <p:txBody>
          <a:bodyPr wrap="none" rtlCol="0">
            <a:spAutoFit/>
          </a:bodyPr>
          <a:lstStyle/>
          <a:p>
            <a:r>
              <a:rPr lang="en-US" altLang="zh-CN" dirty="0">
                <a:solidFill>
                  <a:schemeClr val="bg1"/>
                </a:solidFill>
                <a:cs typeface="+mn-ea"/>
                <a:sym typeface="+mn-lt"/>
              </a:rPr>
              <a:t>Core Info</a:t>
            </a:r>
            <a:endParaRPr lang="zh-CN" altLang="en-US" dirty="0">
              <a:solidFill>
                <a:schemeClr val="bg1"/>
              </a:solidFill>
              <a:cs typeface="+mn-ea"/>
              <a:sym typeface="+mn-lt"/>
            </a:endParaRPr>
          </a:p>
        </p:txBody>
      </p:sp>
      <p:sp>
        <p:nvSpPr>
          <p:cNvPr id="12" name="椭圆 11"/>
          <p:cNvSpPr/>
          <p:nvPr/>
        </p:nvSpPr>
        <p:spPr>
          <a:xfrm>
            <a:off x="3500488" y="4540761"/>
            <a:ext cx="678728" cy="678728"/>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7988901" y="2363319"/>
            <a:ext cx="678728" cy="678728"/>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8012784" y="4540761"/>
            <a:ext cx="678728" cy="678728"/>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2247400" y="2319722"/>
            <a:ext cx="1149545" cy="369332"/>
          </a:xfrm>
          <a:prstGeom prst="rect">
            <a:avLst/>
          </a:prstGeom>
          <a:noFill/>
        </p:spPr>
        <p:txBody>
          <a:bodyPr wrap="none" rtlCol="0">
            <a:spAutoFit/>
          </a:bodyPr>
          <a:lstStyle/>
          <a:p>
            <a:pPr algn="r"/>
            <a:r>
              <a:rPr lang="en-US" altLang="zh-CN" dirty="0">
                <a:solidFill>
                  <a:srgbClr val="48A2A0"/>
                </a:solidFill>
                <a:cs typeface="+mn-ea"/>
                <a:sym typeface="+mn-lt"/>
              </a:rPr>
              <a:t>Core Info</a:t>
            </a:r>
            <a:endParaRPr lang="zh-CN" altLang="en-US" dirty="0">
              <a:solidFill>
                <a:srgbClr val="48A2A0"/>
              </a:solidFill>
              <a:cs typeface="+mn-ea"/>
              <a:sym typeface="+mn-lt"/>
            </a:endParaRPr>
          </a:p>
        </p:txBody>
      </p:sp>
      <p:sp>
        <p:nvSpPr>
          <p:cNvPr id="16" name="文本框 15"/>
          <p:cNvSpPr txBox="1"/>
          <p:nvPr/>
        </p:nvSpPr>
        <p:spPr>
          <a:xfrm>
            <a:off x="2254933" y="4399950"/>
            <a:ext cx="1149545" cy="369332"/>
          </a:xfrm>
          <a:prstGeom prst="rect">
            <a:avLst/>
          </a:prstGeom>
          <a:noFill/>
        </p:spPr>
        <p:txBody>
          <a:bodyPr wrap="none" rtlCol="0">
            <a:spAutoFit/>
          </a:bodyPr>
          <a:lstStyle/>
          <a:p>
            <a:pPr algn="r"/>
            <a:r>
              <a:rPr lang="en-US" altLang="zh-CN" dirty="0">
                <a:solidFill>
                  <a:srgbClr val="48A2A0"/>
                </a:solidFill>
                <a:cs typeface="+mn-ea"/>
                <a:sym typeface="+mn-lt"/>
              </a:rPr>
              <a:t>Core Info</a:t>
            </a:r>
            <a:endParaRPr lang="zh-CN" altLang="en-US" dirty="0">
              <a:solidFill>
                <a:srgbClr val="48A2A0"/>
              </a:solidFill>
              <a:cs typeface="+mn-ea"/>
              <a:sym typeface="+mn-lt"/>
            </a:endParaRPr>
          </a:p>
        </p:txBody>
      </p:sp>
      <p:sp>
        <p:nvSpPr>
          <p:cNvPr id="17" name="文本框 16"/>
          <p:cNvSpPr txBox="1"/>
          <p:nvPr/>
        </p:nvSpPr>
        <p:spPr>
          <a:xfrm>
            <a:off x="8746021" y="2319722"/>
            <a:ext cx="1149545" cy="369332"/>
          </a:xfrm>
          <a:prstGeom prst="rect">
            <a:avLst/>
          </a:prstGeom>
          <a:noFill/>
        </p:spPr>
        <p:txBody>
          <a:bodyPr wrap="none" rtlCol="0">
            <a:spAutoFit/>
          </a:bodyPr>
          <a:lstStyle/>
          <a:p>
            <a:r>
              <a:rPr lang="en-US" altLang="zh-CN" dirty="0">
                <a:solidFill>
                  <a:srgbClr val="48A2A0"/>
                </a:solidFill>
                <a:cs typeface="+mn-ea"/>
                <a:sym typeface="+mn-lt"/>
              </a:rPr>
              <a:t>Core Info</a:t>
            </a:r>
            <a:endParaRPr lang="zh-CN" altLang="en-US" dirty="0">
              <a:solidFill>
                <a:srgbClr val="48A2A0"/>
              </a:solidFill>
              <a:cs typeface="+mn-ea"/>
              <a:sym typeface="+mn-lt"/>
            </a:endParaRPr>
          </a:p>
        </p:txBody>
      </p:sp>
      <p:sp>
        <p:nvSpPr>
          <p:cNvPr id="18" name="文本框 17"/>
          <p:cNvSpPr txBox="1"/>
          <p:nvPr/>
        </p:nvSpPr>
        <p:spPr>
          <a:xfrm>
            <a:off x="8746021" y="4399950"/>
            <a:ext cx="1149545" cy="369332"/>
          </a:xfrm>
          <a:prstGeom prst="rect">
            <a:avLst/>
          </a:prstGeom>
          <a:noFill/>
        </p:spPr>
        <p:txBody>
          <a:bodyPr wrap="none" rtlCol="0">
            <a:spAutoFit/>
          </a:bodyPr>
          <a:lstStyle/>
          <a:p>
            <a:r>
              <a:rPr lang="en-US" altLang="zh-CN" dirty="0">
                <a:solidFill>
                  <a:srgbClr val="48A2A0"/>
                </a:solidFill>
                <a:cs typeface="+mn-ea"/>
                <a:sym typeface="+mn-lt"/>
              </a:rPr>
              <a:t>Core Info</a:t>
            </a:r>
            <a:endParaRPr lang="zh-CN" altLang="en-US" dirty="0">
              <a:solidFill>
                <a:srgbClr val="48A2A0"/>
              </a:solidFill>
              <a:cs typeface="+mn-ea"/>
              <a:sym typeface="+mn-lt"/>
            </a:endParaRPr>
          </a:p>
        </p:txBody>
      </p:sp>
      <p:sp>
        <p:nvSpPr>
          <p:cNvPr id="19" name="矩形 18"/>
          <p:cNvSpPr/>
          <p:nvPr/>
        </p:nvSpPr>
        <p:spPr>
          <a:xfrm>
            <a:off x="8746021" y="2640996"/>
            <a:ext cx="2665578" cy="600164"/>
          </a:xfrm>
          <a:prstGeom prst="rect">
            <a:avLst/>
          </a:prstGeom>
        </p:spPr>
        <p:txBody>
          <a:bodyPr wrap="square">
            <a:spAutoFit/>
          </a:bodyPr>
          <a:lstStyle/>
          <a:p>
            <a:r>
              <a:rPr lang="en-US" altLang="zh-CN" sz="1100" dirty="0">
                <a:solidFill>
                  <a:schemeClr val="tx1">
                    <a:lumMod val="75000"/>
                    <a:lumOff val="25000"/>
                  </a:schemeClr>
                </a:solidFill>
                <a:cs typeface="+mn-ea"/>
                <a:sym typeface="+mn-lt"/>
              </a:rPr>
              <a:t>Curabitur vitae magna eleifend at viverraligula. Sed dictum finibus vitae nunc egestas.</a:t>
            </a:r>
            <a:endParaRPr lang="zh-CN" altLang="en-US" sz="1100" dirty="0">
              <a:solidFill>
                <a:schemeClr val="tx1">
                  <a:lumMod val="75000"/>
                  <a:lumOff val="25000"/>
                </a:schemeClr>
              </a:solidFill>
              <a:cs typeface="+mn-ea"/>
              <a:sym typeface="+mn-lt"/>
            </a:endParaRPr>
          </a:p>
        </p:txBody>
      </p:sp>
      <p:sp>
        <p:nvSpPr>
          <p:cNvPr id="20" name="矩形 19"/>
          <p:cNvSpPr/>
          <p:nvPr/>
        </p:nvSpPr>
        <p:spPr>
          <a:xfrm>
            <a:off x="8746021" y="4721224"/>
            <a:ext cx="2665578" cy="600164"/>
          </a:xfrm>
          <a:prstGeom prst="rect">
            <a:avLst/>
          </a:prstGeom>
        </p:spPr>
        <p:txBody>
          <a:bodyPr wrap="square">
            <a:spAutoFit/>
          </a:bodyPr>
          <a:lstStyle/>
          <a:p>
            <a:r>
              <a:rPr lang="en-US" altLang="zh-CN" sz="1100" dirty="0">
                <a:solidFill>
                  <a:schemeClr val="tx1">
                    <a:lumMod val="75000"/>
                    <a:lumOff val="25000"/>
                  </a:schemeClr>
                </a:solidFill>
                <a:cs typeface="+mn-ea"/>
                <a:sym typeface="+mn-lt"/>
              </a:rPr>
              <a:t>Curabitur vitae magna eleifend at viverraligula. Sed dictum finibus vitae nunc egestas.</a:t>
            </a:r>
            <a:endParaRPr lang="zh-CN" altLang="en-US" sz="1100" dirty="0">
              <a:solidFill>
                <a:schemeClr val="tx1">
                  <a:lumMod val="75000"/>
                  <a:lumOff val="25000"/>
                </a:schemeClr>
              </a:solidFill>
              <a:cs typeface="+mn-ea"/>
              <a:sym typeface="+mn-lt"/>
            </a:endParaRPr>
          </a:p>
        </p:txBody>
      </p:sp>
      <p:sp>
        <p:nvSpPr>
          <p:cNvPr id="21" name="Freeform 34"/>
          <p:cNvSpPr>
            <a:spLocks/>
          </p:cNvSpPr>
          <p:nvPr/>
        </p:nvSpPr>
        <p:spPr bwMode="auto">
          <a:xfrm>
            <a:off x="8145348" y="2547985"/>
            <a:ext cx="365833" cy="339099"/>
          </a:xfrm>
          <a:custGeom>
            <a:avLst/>
            <a:gdLst>
              <a:gd name="T0" fmla="*/ 258 w 298"/>
              <a:gd name="T1" fmla="*/ 0 h 276"/>
              <a:gd name="T2" fmla="*/ 41 w 298"/>
              <a:gd name="T3" fmla="*/ 0 h 276"/>
              <a:gd name="T4" fmla="*/ 0 w 298"/>
              <a:gd name="T5" fmla="*/ 40 h 276"/>
              <a:gd name="T6" fmla="*/ 0 w 298"/>
              <a:gd name="T7" fmla="*/ 180 h 276"/>
              <a:gd name="T8" fmla="*/ 41 w 298"/>
              <a:gd name="T9" fmla="*/ 220 h 276"/>
              <a:gd name="T10" fmla="*/ 128 w 298"/>
              <a:gd name="T11" fmla="*/ 220 h 276"/>
              <a:gd name="T12" fmla="*/ 128 w 298"/>
              <a:gd name="T13" fmla="*/ 276 h 276"/>
              <a:gd name="T14" fmla="*/ 220 w 298"/>
              <a:gd name="T15" fmla="*/ 220 h 276"/>
              <a:gd name="T16" fmla="*/ 258 w 298"/>
              <a:gd name="T17" fmla="*/ 220 h 276"/>
              <a:gd name="T18" fmla="*/ 298 w 298"/>
              <a:gd name="T19" fmla="*/ 180 h 276"/>
              <a:gd name="T20" fmla="*/ 298 w 298"/>
              <a:gd name="T21" fmla="*/ 40 h 276"/>
              <a:gd name="T22" fmla="*/ 258 w 298"/>
              <a:gd name="T23"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8" h="276">
                <a:moveTo>
                  <a:pt x="258" y="0"/>
                </a:moveTo>
                <a:cubicBezTo>
                  <a:pt x="41" y="0"/>
                  <a:pt x="41" y="0"/>
                  <a:pt x="41" y="0"/>
                </a:cubicBezTo>
                <a:cubicBezTo>
                  <a:pt x="19" y="0"/>
                  <a:pt x="0" y="18"/>
                  <a:pt x="0" y="40"/>
                </a:cubicBezTo>
                <a:cubicBezTo>
                  <a:pt x="0" y="180"/>
                  <a:pt x="0" y="180"/>
                  <a:pt x="0" y="180"/>
                </a:cubicBezTo>
                <a:cubicBezTo>
                  <a:pt x="0" y="202"/>
                  <a:pt x="19" y="220"/>
                  <a:pt x="41" y="220"/>
                </a:cubicBezTo>
                <a:cubicBezTo>
                  <a:pt x="128" y="220"/>
                  <a:pt x="128" y="220"/>
                  <a:pt x="128" y="220"/>
                </a:cubicBezTo>
                <a:cubicBezTo>
                  <a:pt x="128" y="276"/>
                  <a:pt x="128" y="276"/>
                  <a:pt x="128" y="276"/>
                </a:cubicBezTo>
                <a:cubicBezTo>
                  <a:pt x="220" y="220"/>
                  <a:pt x="220" y="220"/>
                  <a:pt x="220" y="220"/>
                </a:cubicBezTo>
                <a:cubicBezTo>
                  <a:pt x="258" y="220"/>
                  <a:pt x="258" y="220"/>
                  <a:pt x="258" y="220"/>
                </a:cubicBezTo>
                <a:cubicBezTo>
                  <a:pt x="280" y="220"/>
                  <a:pt x="298" y="202"/>
                  <a:pt x="298" y="180"/>
                </a:cubicBezTo>
                <a:cubicBezTo>
                  <a:pt x="298" y="40"/>
                  <a:pt x="298" y="40"/>
                  <a:pt x="298" y="40"/>
                </a:cubicBezTo>
                <a:cubicBezTo>
                  <a:pt x="298" y="18"/>
                  <a:pt x="280" y="0"/>
                  <a:pt x="258" y="0"/>
                </a:cubicBez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2" name="Freeform 37"/>
          <p:cNvSpPr>
            <a:spLocks noEditPoints="1"/>
          </p:cNvSpPr>
          <p:nvPr/>
        </p:nvSpPr>
        <p:spPr bwMode="auto">
          <a:xfrm>
            <a:off x="3691371" y="2564792"/>
            <a:ext cx="344727" cy="275782"/>
          </a:xfrm>
          <a:custGeom>
            <a:avLst/>
            <a:gdLst>
              <a:gd name="T0" fmla="*/ 253 w 281"/>
              <a:gd name="T1" fmla="*/ 0 h 225"/>
              <a:gd name="T2" fmla="*/ 157 w 281"/>
              <a:gd name="T3" fmla="*/ 0 h 225"/>
              <a:gd name="T4" fmla="*/ 156 w 281"/>
              <a:gd name="T5" fmla="*/ 0 h 225"/>
              <a:gd name="T6" fmla="*/ 117 w 281"/>
              <a:gd name="T7" fmla="*/ 0 h 225"/>
              <a:gd name="T8" fmla="*/ 117 w 281"/>
              <a:gd name="T9" fmla="*/ 0 h 225"/>
              <a:gd name="T10" fmla="*/ 28 w 281"/>
              <a:gd name="T11" fmla="*/ 0 h 225"/>
              <a:gd name="T12" fmla="*/ 0 w 281"/>
              <a:gd name="T13" fmla="*/ 28 h 225"/>
              <a:gd name="T14" fmla="*/ 0 w 281"/>
              <a:gd name="T15" fmla="*/ 162 h 225"/>
              <a:gd name="T16" fmla="*/ 28 w 281"/>
              <a:gd name="T17" fmla="*/ 190 h 225"/>
              <a:gd name="T18" fmla="*/ 119 w 281"/>
              <a:gd name="T19" fmla="*/ 190 h 225"/>
              <a:gd name="T20" fmla="*/ 126 w 281"/>
              <a:gd name="T21" fmla="*/ 199 h 225"/>
              <a:gd name="T22" fmla="*/ 119 w 281"/>
              <a:gd name="T23" fmla="*/ 207 h 225"/>
              <a:gd name="T24" fmla="*/ 73 w 281"/>
              <a:gd name="T25" fmla="*/ 216 h 225"/>
              <a:gd name="T26" fmla="*/ 141 w 281"/>
              <a:gd name="T27" fmla="*/ 225 h 225"/>
              <a:gd name="T28" fmla="*/ 210 w 281"/>
              <a:gd name="T29" fmla="*/ 216 h 225"/>
              <a:gd name="T30" fmla="*/ 165 w 281"/>
              <a:gd name="T31" fmla="*/ 208 h 225"/>
              <a:gd name="T32" fmla="*/ 158 w 281"/>
              <a:gd name="T33" fmla="*/ 198 h 225"/>
              <a:gd name="T34" fmla="*/ 164 w 281"/>
              <a:gd name="T35" fmla="*/ 190 h 225"/>
              <a:gd name="T36" fmla="*/ 253 w 281"/>
              <a:gd name="T37" fmla="*/ 190 h 225"/>
              <a:gd name="T38" fmla="*/ 281 w 281"/>
              <a:gd name="T39" fmla="*/ 162 h 225"/>
              <a:gd name="T40" fmla="*/ 281 w 281"/>
              <a:gd name="T41" fmla="*/ 28 h 225"/>
              <a:gd name="T42" fmla="*/ 253 w 281"/>
              <a:gd name="T43" fmla="*/ 0 h 225"/>
              <a:gd name="T44" fmla="*/ 247 w 281"/>
              <a:gd name="T45" fmla="*/ 182 h 225"/>
              <a:gd name="T46" fmla="*/ 241 w 281"/>
              <a:gd name="T47" fmla="*/ 177 h 225"/>
              <a:gd name="T48" fmla="*/ 247 w 281"/>
              <a:gd name="T49" fmla="*/ 171 h 225"/>
              <a:gd name="T50" fmla="*/ 252 w 281"/>
              <a:gd name="T51" fmla="*/ 177 h 225"/>
              <a:gd name="T52" fmla="*/ 247 w 281"/>
              <a:gd name="T53" fmla="*/ 182 h 225"/>
              <a:gd name="T54" fmla="*/ 265 w 281"/>
              <a:gd name="T55" fmla="*/ 164 h 225"/>
              <a:gd name="T56" fmla="*/ 17 w 281"/>
              <a:gd name="T57" fmla="*/ 164 h 225"/>
              <a:gd name="T58" fmla="*/ 17 w 281"/>
              <a:gd name="T59" fmla="*/ 17 h 225"/>
              <a:gd name="T60" fmla="*/ 265 w 281"/>
              <a:gd name="T61" fmla="*/ 17 h 225"/>
              <a:gd name="T62" fmla="*/ 265 w 281"/>
              <a:gd name="T63" fmla="*/ 16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1" h="225">
                <a:moveTo>
                  <a:pt x="253" y="0"/>
                </a:moveTo>
                <a:cubicBezTo>
                  <a:pt x="157" y="0"/>
                  <a:pt x="157" y="0"/>
                  <a:pt x="157" y="0"/>
                </a:cubicBezTo>
                <a:cubicBezTo>
                  <a:pt x="157" y="0"/>
                  <a:pt x="157" y="0"/>
                  <a:pt x="156" y="0"/>
                </a:cubicBezTo>
                <a:cubicBezTo>
                  <a:pt x="117" y="0"/>
                  <a:pt x="117" y="0"/>
                  <a:pt x="117" y="0"/>
                </a:cubicBezTo>
                <a:cubicBezTo>
                  <a:pt x="117" y="0"/>
                  <a:pt x="117" y="0"/>
                  <a:pt x="117" y="0"/>
                </a:cubicBezTo>
                <a:cubicBezTo>
                  <a:pt x="28" y="0"/>
                  <a:pt x="28" y="0"/>
                  <a:pt x="28" y="0"/>
                </a:cubicBezTo>
                <a:cubicBezTo>
                  <a:pt x="13" y="0"/>
                  <a:pt x="0" y="13"/>
                  <a:pt x="0" y="28"/>
                </a:cubicBezTo>
                <a:cubicBezTo>
                  <a:pt x="0" y="162"/>
                  <a:pt x="0" y="162"/>
                  <a:pt x="0" y="162"/>
                </a:cubicBezTo>
                <a:cubicBezTo>
                  <a:pt x="0" y="177"/>
                  <a:pt x="13" y="190"/>
                  <a:pt x="28" y="190"/>
                </a:cubicBezTo>
                <a:cubicBezTo>
                  <a:pt x="119" y="190"/>
                  <a:pt x="119" y="190"/>
                  <a:pt x="119" y="190"/>
                </a:cubicBezTo>
                <a:cubicBezTo>
                  <a:pt x="123" y="192"/>
                  <a:pt x="126" y="195"/>
                  <a:pt x="126" y="199"/>
                </a:cubicBezTo>
                <a:cubicBezTo>
                  <a:pt x="126" y="202"/>
                  <a:pt x="123" y="205"/>
                  <a:pt x="119" y="207"/>
                </a:cubicBezTo>
                <a:cubicBezTo>
                  <a:pt x="92" y="209"/>
                  <a:pt x="73" y="212"/>
                  <a:pt x="73" y="216"/>
                </a:cubicBezTo>
                <a:cubicBezTo>
                  <a:pt x="73" y="221"/>
                  <a:pt x="103" y="225"/>
                  <a:pt x="141" y="225"/>
                </a:cubicBezTo>
                <a:cubicBezTo>
                  <a:pt x="179" y="225"/>
                  <a:pt x="210" y="221"/>
                  <a:pt x="210" y="216"/>
                </a:cubicBezTo>
                <a:cubicBezTo>
                  <a:pt x="210" y="212"/>
                  <a:pt x="191" y="209"/>
                  <a:pt x="165" y="208"/>
                </a:cubicBezTo>
                <a:cubicBezTo>
                  <a:pt x="161" y="205"/>
                  <a:pt x="158" y="202"/>
                  <a:pt x="158" y="198"/>
                </a:cubicBezTo>
                <a:cubicBezTo>
                  <a:pt x="158" y="195"/>
                  <a:pt x="160" y="192"/>
                  <a:pt x="164" y="190"/>
                </a:cubicBezTo>
                <a:cubicBezTo>
                  <a:pt x="253" y="190"/>
                  <a:pt x="253" y="190"/>
                  <a:pt x="253" y="190"/>
                </a:cubicBezTo>
                <a:cubicBezTo>
                  <a:pt x="269" y="190"/>
                  <a:pt x="281" y="177"/>
                  <a:pt x="281" y="162"/>
                </a:cubicBezTo>
                <a:cubicBezTo>
                  <a:pt x="281" y="28"/>
                  <a:pt x="281" y="28"/>
                  <a:pt x="281" y="28"/>
                </a:cubicBezTo>
                <a:cubicBezTo>
                  <a:pt x="281" y="13"/>
                  <a:pt x="269" y="0"/>
                  <a:pt x="253" y="0"/>
                </a:cubicBezTo>
                <a:close/>
                <a:moveTo>
                  <a:pt x="247" y="182"/>
                </a:moveTo>
                <a:cubicBezTo>
                  <a:pt x="244" y="182"/>
                  <a:pt x="241" y="180"/>
                  <a:pt x="241" y="177"/>
                </a:cubicBezTo>
                <a:cubicBezTo>
                  <a:pt x="241" y="174"/>
                  <a:pt x="244" y="171"/>
                  <a:pt x="247" y="171"/>
                </a:cubicBezTo>
                <a:cubicBezTo>
                  <a:pt x="250" y="171"/>
                  <a:pt x="252" y="174"/>
                  <a:pt x="252" y="177"/>
                </a:cubicBezTo>
                <a:cubicBezTo>
                  <a:pt x="252" y="180"/>
                  <a:pt x="250" y="182"/>
                  <a:pt x="247" y="182"/>
                </a:cubicBezTo>
                <a:close/>
                <a:moveTo>
                  <a:pt x="265" y="164"/>
                </a:moveTo>
                <a:cubicBezTo>
                  <a:pt x="17" y="164"/>
                  <a:pt x="17" y="164"/>
                  <a:pt x="17" y="164"/>
                </a:cubicBezTo>
                <a:cubicBezTo>
                  <a:pt x="17" y="17"/>
                  <a:pt x="17" y="17"/>
                  <a:pt x="17" y="17"/>
                </a:cubicBezTo>
                <a:cubicBezTo>
                  <a:pt x="265" y="17"/>
                  <a:pt x="265" y="17"/>
                  <a:pt x="265" y="17"/>
                </a:cubicBezTo>
                <a:lnTo>
                  <a:pt x="265" y="164"/>
                </a:lnTo>
                <a:close/>
              </a:path>
            </a:pathLst>
          </a:custGeom>
          <a:solidFill>
            <a:schemeClr val="bg1"/>
          </a:solidFill>
          <a:ln w="12700">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23" name="组合 22"/>
          <p:cNvGrpSpPr/>
          <p:nvPr/>
        </p:nvGrpSpPr>
        <p:grpSpPr>
          <a:xfrm>
            <a:off x="3725759" y="4714222"/>
            <a:ext cx="240606" cy="389753"/>
            <a:chOff x="4017838" y="1656867"/>
            <a:chExt cx="799474" cy="1295054"/>
          </a:xfrm>
          <a:noFill/>
        </p:grpSpPr>
        <p:sp>
          <p:nvSpPr>
            <p:cNvPr id="24" name="Freeform 40"/>
            <p:cNvSpPr>
              <a:spLocks/>
            </p:cNvSpPr>
            <p:nvPr/>
          </p:nvSpPr>
          <p:spPr bwMode="auto">
            <a:xfrm>
              <a:off x="4167447" y="1656867"/>
              <a:ext cx="500256" cy="846227"/>
            </a:xfrm>
            <a:custGeom>
              <a:avLst/>
              <a:gdLst>
                <a:gd name="T0" fmla="*/ 62 w 123"/>
                <a:gd name="T1" fmla="*/ 207 h 207"/>
                <a:gd name="T2" fmla="*/ 123 w 123"/>
                <a:gd name="T3" fmla="*/ 146 h 207"/>
                <a:gd name="T4" fmla="*/ 123 w 123"/>
                <a:gd name="T5" fmla="*/ 61 h 207"/>
                <a:gd name="T6" fmla="*/ 62 w 123"/>
                <a:gd name="T7" fmla="*/ 0 h 207"/>
                <a:gd name="T8" fmla="*/ 0 w 123"/>
                <a:gd name="T9" fmla="*/ 61 h 207"/>
                <a:gd name="T10" fmla="*/ 0 w 123"/>
                <a:gd name="T11" fmla="*/ 146 h 207"/>
                <a:gd name="T12" fmla="*/ 62 w 123"/>
                <a:gd name="T13" fmla="*/ 207 h 207"/>
              </a:gdLst>
              <a:ahLst/>
              <a:cxnLst>
                <a:cxn ang="0">
                  <a:pos x="T0" y="T1"/>
                </a:cxn>
                <a:cxn ang="0">
                  <a:pos x="T2" y="T3"/>
                </a:cxn>
                <a:cxn ang="0">
                  <a:pos x="T4" y="T5"/>
                </a:cxn>
                <a:cxn ang="0">
                  <a:pos x="T6" y="T7"/>
                </a:cxn>
                <a:cxn ang="0">
                  <a:pos x="T8" y="T9"/>
                </a:cxn>
                <a:cxn ang="0">
                  <a:pos x="T10" y="T11"/>
                </a:cxn>
                <a:cxn ang="0">
                  <a:pos x="T12" y="T13"/>
                </a:cxn>
              </a:cxnLst>
              <a:rect l="0" t="0" r="r" b="b"/>
              <a:pathLst>
                <a:path w="123" h="207">
                  <a:moveTo>
                    <a:pt x="62" y="207"/>
                  </a:moveTo>
                  <a:cubicBezTo>
                    <a:pt x="95" y="207"/>
                    <a:pt x="123" y="180"/>
                    <a:pt x="123" y="146"/>
                  </a:cubicBezTo>
                  <a:cubicBezTo>
                    <a:pt x="123" y="61"/>
                    <a:pt x="123" y="61"/>
                    <a:pt x="123" y="61"/>
                  </a:cubicBezTo>
                  <a:cubicBezTo>
                    <a:pt x="123" y="27"/>
                    <a:pt x="95" y="0"/>
                    <a:pt x="62" y="0"/>
                  </a:cubicBezTo>
                  <a:cubicBezTo>
                    <a:pt x="28" y="0"/>
                    <a:pt x="0" y="27"/>
                    <a:pt x="0" y="61"/>
                  </a:cubicBezTo>
                  <a:cubicBezTo>
                    <a:pt x="0" y="146"/>
                    <a:pt x="0" y="146"/>
                    <a:pt x="0" y="146"/>
                  </a:cubicBezTo>
                  <a:cubicBezTo>
                    <a:pt x="0" y="180"/>
                    <a:pt x="28" y="207"/>
                    <a:pt x="62" y="207"/>
                  </a:cubicBezTo>
                  <a:close/>
                </a:path>
              </a:pathLst>
            </a:custGeom>
            <a:grp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5" name="Freeform 41"/>
            <p:cNvSpPr>
              <a:spLocks/>
            </p:cNvSpPr>
            <p:nvPr/>
          </p:nvSpPr>
          <p:spPr bwMode="auto">
            <a:xfrm>
              <a:off x="4017838" y="2152447"/>
              <a:ext cx="799474" cy="799474"/>
            </a:xfrm>
            <a:custGeom>
              <a:avLst/>
              <a:gdLst>
                <a:gd name="T0" fmla="*/ 184 w 196"/>
                <a:gd name="T1" fmla="*/ 0 h 196"/>
                <a:gd name="T2" fmla="*/ 171 w 196"/>
                <a:gd name="T3" fmla="*/ 12 h 196"/>
                <a:gd name="T4" fmla="*/ 171 w 196"/>
                <a:gd name="T5" fmla="*/ 29 h 196"/>
                <a:gd name="T6" fmla="*/ 98 w 196"/>
                <a:gd name="T7" fmla="*/ 100 h 196"/>
                <a:gd name="T8" fmla="*/ 25 w 196"/>
                <a:gd name="T9" fmla="*/ 29 h 196"/>
                <a:gd name="T10" fmla="*/ 25 w 196"/>
                <a:gd name="T11" fmla="*/ 12 h 196"/>
                <a:gd name="T12" fmla="*/ 12 w 196"/>
                <a:gd name="T13" fmla="*/ 0 h 196"/>
                <a:gd name="T14" fmla="*/ 0 w 196"/>
                <a:gd name="T15" fmla="*/ 12 h 196"/>
                <a:gd name="T16" fmla="*/ 0 w 196"/>
                <a:gd name="T17" fmla="*/ 29 h 196"/>
                <a:gd name="T18" fmla="*/ 87 w 196"/>
                <a:gd name="T19" fmla="*/ 124 h 196"/>
                <a:gd name="T20" fmla="*/ 87 w 196"/>
                <a:gd name="T21" fmla="*/ 171 h 196"/>
                <a:gd name="T22" fmla="*/ 66 w 196"/>
                <a:gd name="T23" fmla="*/ 171 h 196"/>
                <a:gd name="T24" fmla="*/ 53 w 196"/>
                <a:gd name="T25" fmla="*/ 183 h 196"/>
                <a:gd name="T26" fmla="*/ 66 w 196"/>
                <a:gd name="T27" fmla="*/ 196 h 196"/>
                <a:gd name="T28" fmla="*/ 134 w 196"/>
                <a:gd name="T29" fmla="*/ 196 h 196"/>
                <a:gd name="T30" fmla="*/ 146 w 196"/>
                <a:gd name="T31" fmla="*/ 183 h 196"/>
                <a:gd name="T32" fmla="*/ 134 w 196"/>
                <a:gd name="T33" fmla="*/ 171 h 196"/>
                <a:gd name="T34" fmla="*/ 112 w 196"/>
                <a:gd name="T35" fmla="*/ 171 h 196"/>
                <a:gd name="T36" fmla="*/ 112 w 196"/>
                <a:gd name="T37" fmla="*/ 123 h 196"/>
                <a:gd name="T38" fmla="*/ 196 w 196"/>
                <a:gd name="T39" fmla="*/ 29 h 196"/>
                <a:gd name="T40" fmla="*/ 196 w 196"/>
                <a:gd name="T41" fmla="*/ 12 h 196"/>
                <a:gd name="T42" fmla="*/ 184 w 196"/>
                <a:gd name="T43"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6" h="196">
                  <a:moveTo>
                    <a:pt x="184" y="0"/>
                  </a:moveTo>
                  <a:cubicBezTo>
                    <a:pt x="177" y="0"/>
                    <a:pt x="171" y="5"/>
                    <a:pt x="171" y="12"/>
                  </a:cubicBezTo>
                  <a:cubicBezTo>
                    <a:pt x="171" y="29"/>
                    <a:pt x="171" y="29"/>
                    <a:pt x="171" y="29"/>
                  </a:cubicBezTo>
                  <a:cubicBezTo>
                    <a:pt x="171" y="68"/>
                    <a:pt x="139" y="100"/>
                    <a:pt x="98" y="100"/>
                  </a:cubicBezTo>
                  <a:cubicBezTo>
                    <a:pt x="58" y="100"/>
                    <a:pt x="25" y="68"/>
                    <a:pt x="25" y="29"/>
                  </a:cubicBezTo>
                  <a:cubicBezTo>
                    <a:pt x="25" y="12"/>
                    <a:pt x="25" y="12"/>
                    <a:pt x="25" y="12"/>
                  </a:cubicBezTo>
                  <a:cubicBezTo>
                    <a:pt x="25" y="5"/>
                    <a:pt x="19" y="0"/>
                    <a:pt x="12" y="0"/>
                  </a:cubicBezTo>
                  <a:cubicBezTo>
                    <a:pt x="6" y="0"/>
                    <a:pt x="0" y="5"/>
                    <a:pt x="0" y="12"/>
                  </a:cubicBezTo>
                  <a:cubicBezTo>
                    <a:pt x="0" y="29"/>
                    <a:pt x="0" y="29"/>
                    <a:pt x="0" y="29"/>
                  </a:cubicBezTo>
                  <a:cubicBezTo>
                    <a:pt x="0" y="78"/>
                    <a:pt x="38" y="118"/>
                    <a:pt x="87" y="124"/>
                  </a:cubicBezTo>
                  <a:cubicBezTo>
                    <a:pt x="87" y="171"/>
                    <a:pt x="87" y="171"/>
                    <a:pt x="87" y="171"/>
                  </a:cubicBezTo>
                  <a:cubicBezTo>
                    <a:pt x="66" y="171"/>
                    <a:pt x="66" y="171"/>
                    <a:pt x="66" y="171"/>
                  </a:cubicBezTo>
                  <a:cubicBezTo>
                    <a:pt x="59" y="171"/>
                    <a:pt x="53" y="176"/>
                    <a:pt x="53" y="183"/>
                  </a:cubicBezTo>
                  <a:cubicBezTo>
                    <a:pt x="53" y="190"/>
                    <a:pt x="59" y="196"/>
                    <a:pt x="66" y="196"/>
                  </a:cubicBezTo>
                  <a:cubicBezTo>
                    <a:pt x="134" y="196"/>
                    <a:pt x="134" y="196"/>
                    <a:pt x="134" y="196"/>
                  </a:cubicBezTo>
                  <a:cubicBezTo>
                    <a:pt x="141" y="196"/>
                    <a:pt x="146" y="190"/>
                    <a:pt x="146" y="183"/>
                  </a:cubicBezTo>
                  <a:cubicBezTo>
                    <a:pt x="146" y="176"/>
                    <a:pt x="141" y="171"/>
                    <a:pt x="134" y="171"/>
                  </a:cubicBezTo>
                  <a:cubicBezTo>
                    <a:pt x="112" y="171"/>
                    <a:pt x="112" y="171"/>
                    <a:pt x="112" y="171"/>
                  </a:cubicBezTo>
                  <a:cubicBezTo>
                    <a:pt x="112" y="123"/>
                    <a:pt x="112" y="123"/>
                    <a:pt x="112" y="123"/>
                  </a:cubicBezTo>
                  <a:cubicBezTo>
                    <a:pt x="160" y="116"/>
                    <a:pt x="196" y="77"/>
                    <a:pt x="196" y="29"/>
                  </a:cubicBezTo>
                  <a:cubicBezTo>
                    <a:pt x="196" y="12"/>
                    <a:pt x="196" y="12"/>
                    <a:pt x="196" y="12"/>
                  </a:cubicBezTo>
                  <a:cubicBezTo>
                    <a:pt x="196" y="5"/>
                    <a:pt x="191" y="0"/>
                    <a:pt x="184" y="0"/>
                  </a:cubicBezTo>
                  <a:close/>
                </a:path>
              </a:pathLst>
            </a:custGeom>
            <a:grp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sp>
        <p:nvSpPr>
          <p:cNvPr id="26" name="Freeform 92"/>
          <p:cNvSpPr>
            <a:spLocks noEditPoints="1"/>
          </p:cNvSpPr>
          <p:nvPr/>
        </p:nvSpPr>
        <p:spPr bwMode="auto">
          <a:xfrm>
            <a:off x="8183502" y="4707058"/>
            <a:ext cx="346134" cy="346134"/>
          </a:xfrm>
          <a:custGeom>
            <a:avLst/>
            <a:gdLst>
              <a:gd name="T0" fmla="*/ 281 w 282"/>
              <a:gd name="T1" fmla="*/ 129 h 282"/>
              <a:gd name="T2" fmla="*/ 242 w 282"/>
              <a:gd name="T3" fmla="*/ 102 h 282"/>
              <a:gd name="T4" fmla="*/ 252 w 282"/>
              <a:gd name="T5" fmla="*/ 54 h 282"/>
              <a:gd name="T6" fmla="*/ 230 w 282"/>
              <a:gd name="T7" fmla="*/ 32 h 282"/>
              <a:gd name="T8" fmla="*/ 185 w 282"/>
              <a:gd name="T9" fmla="*/ 39 h 282"/>
              <a:gd name="T10" fmla="*/ 159 w 282"/>
              <a:gd name="T11" fmla="*/ 1 h 282"/>
              <a:gd name="T12" fmla="*/ 121 w 282"/>
              <a:gd name="T13" fmla="*/ 2 h 282"/>
              <a:gd name="T14" fmla="*/ 94 w 282"/>
              <a:gd name="T15" fmla="*/ 36 h 282"/>
              <a:gd name="T16" fmla="*/ 53 w 282"/>
              <a:gd name="T17" fmla="*/ 31 h 282"/>
              <a:gd name="T18" fmla="*/ 32 w 282"/>
              <a:gd name="T19" fmla="*/ 52 h 282"/>
              <a:gd name="T20" fmla="*/ 38 w 282"/>
              <a:gd name="T21" fmla="*/ 97 h 282"/>
              <a:gd name="T22" fmla="*/ 2 w 282"/>
              <a:gd name="T23" fmla="*/ 123 h 282"/>
              <a:gd name="T24" fmla="*/ 1 w 282"/>
              <a:gd name="T25" fmla="*/ 157 h 282"/>
              <a:gd name="T26" fmla="*/ 35 w 282"/>
              <a:gd name="T27" fmla="*/ 184 h 282"/>
              <a:gd name="T28" fmla="*/ 29 w 282"/>
              <a:gd name="T29" fmla="*/ 226 h 282"/>
              <a:gd name="T30" fmla="*/ 53 w 282"/>
              <a:gd name="T31" fmla="*/ 251 h 282"/>
              <a:gd name="T32" fmla="*/ 96 w 282"/>
              <a:gd name="T33" fmla="*/ 246 h 282"/>
              <a:gd name="T34" fmla="*/ 122 w 282"/>
              <a:gd name="T35" fmla="*/ 280 h 282"/>
              <a:gd name="T36" fmla="*/ 161 w 282"/>
              <a:gd name="T37" fmla="*/ 280 h 282"/>
              <a:gd name="T38" fmla="*/ 187 w 282"/>
              <a:gd name="T39" fmla="*/ 251 h 282"/>
              <a:gd name="T40" fmla="*/ 225 w 282"/>
              <a:gd name="T41" fmla="*/ 254 h 282"/>
              <a:gd name="T42" fmla="*/ 251 w 282"/>
              <a:gd name="T43" fmla="*/ 229 h 282"/>
              <a:gd name="T44" fmla="*/ 245 w 282"/>
              <a:gd name="T45" fmla="*/ 186 h 282"/>
              <a:gd name="T46" fmla="*/ 281 w 282"/>
              <a:gd name="T47" fmla="*/ 160 h 282"/>
              <a:gd name="T48" fmla="*/ 281 w 282"/>
              <a:gd name="T49" fmla="*/ 129 h 282"/>
              <a:gd name="T50" fmla="*/ 192 w 282"/>
              <a:gd name="T51" fmla="*/ 163 h 282"/>
              <a:gd name="T52" fmla="*/ 119 w 282"/>
              <a:gd name="T53" fmla="*/ 192 h 282"/>
              <a:gd name="T54" fmla="*/ 90 w 282"/>
              <a:gd name="T55" fmla="*/ 119 h 282"/>
              <a:gd name="T56" fmla="*/ 163 w 282"/>
              <a:gd name="T57" fmla="*/ 90 h 282"/>
              <a:gd name="T58" fmla="*/ 192 w 282"/>
              <a:gd name="T59" fmla="*/ 163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2" h="282">
                <a:moveTo>
                  <a:pt x="281" y="129"/>
                </a:moveTo>
                <a:cubicBezTo>
                  <a:pt x="264" y="129"/>
                  <a:pt x="248" y="118"/>
                  <a:pt x="242" y="102"/>
                </a:cubicBezTo>
                <a:cubicBezTo>
                  <a:pt x="235" y="85"/>
                  <a:pt x="240" y="66"/>
                  <a:pt x="252" y="54"/>
                </a:cubicBezTo>
                <a:cubicBezTo>
                  <a:pt x="246" y="46"/>
                  <a:pt x="238" y="39"/>
                  <a:pt x="230" y="32"/>
                </a:cubicBezTo>
                <a:cubicBezTo>
                  <a:pt x="218" y="42"/>
                  <a:pt x="201" y="46"/>
                  <a:pt x="185" y="39"/>
                </a:cubicBezTo>
                <a:cubicBezTo>
                  <a:pt x="169" y="32"/>
                  <a:pt x="160" y="17"/>
                  <a:pt x="159" y="1"/>
                </a:cubicBezTo>
                <a:cubicBezTo>
                  <a:pt x="146" y="0"/>
                  <a:pt x="133" y="0"/>
                  <a:pt x="121" y="2"/>
                </a:cubicBezTo>
                <a:cubicBezTo>
                  <a:pt x="118" y="17"/>
                  <a:pt x="109" y="30"/>
                  <a:pt x="94" y="36"/>
                </a:cubicBezTo>
                <a:cubicBezTo>
                  <a:pt x="80" y="42"/>
                  <a:pt x="64" y="39"/>
                  <a:pt x="53" y="31"/>
                </a:cubicBezTo>
                <a:cubicBezTo>
                  <a:pt x="45" y="38"/>
                  <a:pt x="38" y="45"/>
                  <a:pt x="32" y="52"/>
                </a:cubicBezTo>
                <a:cubicBezTo>
                  <a:pt x="41" y="65"/>
                  <a:pt x="44" y="81"/>
                  <a:pt x="38" y="97"/>
                </a:cubicBezTo>
                <a:cubicBezTo>
                  <a:pt x="31" y="112"/>
                  <a:pt x="17" y="121"/>
                  <a:pt x="2" y="123"/>
                </a:cubicBezTo>
                <a:cubicBezTo>
                  <a:pt x="0" y="134"/>
                  <a:pt x="0" y="146"/>
                  <a:pt x="1" y="157"/>
                </a:cubicBezTo>
                <a:cubicBezTo>
                  <a:pt x="16" y="159"/>
                  <a:pt x="29" y="169"/>
                  <a:pt x="35" y="184"/>
                </a:cubicBezTo>
                <a:cubicBezTo>
                  <a:pt x="41" y="198"/>
                  <a:pt x="38" y="214"/>
                  <a:pt x="29" y="226"/>
                </a:cubicBezTo>
                <a:cubicBezTo>
                  <a:pt x="36" y="235"/>
                  <a:pt x="44" y="244"/>
                  <a:pt x="53" y="251"/>
                </a:cubicBezTo>
                <a:cubicBezTo>
                  <a:pt x="65" y="242"/>
                  <a:pt x="81" y="240"/>
                  <a:pt x="96" y="246"/>
                </a:cubicBezTo>
                <a:cubicBezTo>
                  <a:pt x="111" y="252"/>
                  <a:pt x="120" y="266"/>
                  <a:pt x="122" y="280"/>
                </a:cubicBezTo>
                <a:cubicBezTo>
                  <a:pt x="135" y="282"/>
                  <a:pt x="148" y="282"/>
                  <a:pt x="161" y="280"/>
                </a:cubicBezTo>
                <a:cubicBezTo>
                  <a:pt x="164" y="268"/>
                  <a:pt x="173" y="257"/>
                  <a:pt x="187" y="251"/>
                </a:cubicBezTo>
                <a:cubicBezTo>
                  <a:pt x="200" y="246"/>
                  <a:pt x="213" y="248"/>
                  <a:pt x="225" y="254"/>
                </a:cubicBezTo>
                <a:cubicBezTo>
                  <a:pt x="234" y="247"/>
                  <a:pt x="243" y="239"/>
                  <a:pt x="251" y="229"/>
                </a:cubicBezTo>
                <a:cubicBezTo>
                  <a:pt x="242" y="217"/>
                  <a:pt x="239" y="201"/>
                  <a:pt x="245" y="186"/>
                </a:cubicBezTo>
                <a:cubicBezTo>
                  <a:pt x="252" y="171"/>
                  <a:pt x="266" y="161"/>
                  <a:pt x="281" y="160"/>
                </a:cubicBezTo>
                <a:cubicBezTo>
                  <a:pt x="282" y="149"/>
                  <a:pt x="282" y="139"/>
                  <a:pt x="281" y="129"/>
                </a:cubicBezTo>
                <a:close/>
                <a:moveTo>
                  <a:pt x="192" y="163"/>
                </a:moveTo>
                <a:cubicBezTo>
                  <a:pt x="180" y="191"/>
                  <a:pt x="147" y="204"/>
                  <a:pt x="119" y="192"/>
                </a:cubicBezTo>
                <a:cubicBezTo>
                  <a:pt x="91" y="180"/>
                  <a:pt x="78" y="147"/>
                  <a:pt x="90" y="119"/>
                </a:cubicBezTo>
                <a:cubicBezTo>
                  <a:pt x="102" y="91"/>
                  <a:pt x="135" y="78"/>
                  <a:pt x="163" y="90"/>
                </a:cubicBezTo>
                <a:cubicBezTo>
                  <a:pt x="191" y="102"/>
                  <a:pt x="204" y="135"/>
                  <a:pt x="192" y="163"/>
                </a:cubicBez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7" name="矩形 26"/>
          <p:cNvSpPr/>
          <p:nvPr/>
        </p:nvSpPr>
        <p:spPr>
          <a:xfrm>
            <a:off x="728631" y="2640996"/>
            <a:ext cx="2665578" cy="600164"/>
          </a:xfrm>
          <a:prstGeom prst="rect">
            <a:avLst/>
          </a:prstGeom>
        </p:spPr>
        <p:txBody>
          <a:bodyPr wrap="square">
            <a:spAutoFit/>
          </a:bodyPr>
          <a:lstStyle/>
          <a:p>
            <a:pPr algn="r"/>
            <a:r>
              <a:rPr lang="en-US" altLang="zh-CN" sz="1100" dirty="0">
                <a:solidFill>
                  <a:schemeClr val="tx1">
                    <a:lumMod val="75000"/>
                    <a:lumOff val="25000"/>
                  </a:schemeClr>
                </a:solidFill>
                <a:cs typeface="+mn-ea"/>
                <a:sym typeface="+mn-lt"/>
              </a:rPr>
              <a:t>Curabitur vitae magna eleifend at viverraligula. Sed dictum finibus vitae nunc egestas.</a:t>
            </a:r>
            <a:endParaRPr lang="zh-CN" altLang="en-US" sz="1100" dirty="0">
              <a:solidFill>
                <a:schemeClr val="tx1">
                  <a:lumMod val="75000"/>
                  <a:lumOff val="25000"/>
                </a:schemeClr>
              </a:solidFill>
              <a:cs typeface="+mn-ea"/>
              <a:sym typeface="+mn-lt"/>
            </a:endParaRPr>
          </a:p>
        </p:txBody>
      </p:sp>
      <p:sp>
        <p:nvSpPr>
          <p:cNvPr id="28" name="矩形 27"/>
          <p:cNvSpPr/>
          <p:nvPr/>
        </p:nvSpPr>
        <p:spPr>
          <a:xfrm>
            <a:off x="728631" y="4721224"/>
            <a:ext cx="2665578" cy="600164"/>
          </a:xfrm>
          <a:prstGeom prst="rect">
            <a:avLst/>
          </a:prstGeom>
        </p:spPr>
        <p:txBody>
          <a:bodyPr wrap="square">
            <a:spAutoFit/>
          </a:bodyPr>
          <a:lstStyle/>
          <a:p>
            <a:pPr algn="r"/>
            <a:r>
              <a:rPr lang="en-US" altLang="zh-CN" sz="1100" dirty="0">
                <a:solidFill>
                  <a:schemeClr val="tx1">
                    <a:lumMod val="75000"/>
                    <a:lumOff val="25000"/>
                  </a:schemeClr>
                </a:solidFill>
                <a:cs typeface="+mn-ea"/>
                <a:sym typeface="+mn-lt"/>
              </a:rPr>
              <a:t>Curabitur vitae magna eleifend at viverraligula. Sed dictum finibus vitae nunc egestas.</a:t>
            </a:r>
            <a:endParaRPr lang="zh-CN" altLang="en-US" sz="1100" dirty="0">
              <a:solidFill>
                <a:schemeClr val="tx1">
                  <a:lumMod val="75000"/>
                  <a:lumOff val="25000"/>
                </a:schemeClr>
              </a:solidFill>
              <a:cs typeface="+mn-ea"/>
              <a:sym typeface="+mn-lt"/>
            </a:endParaRPr>
          </a:p>
        </p:txBody>
      </p:sp>
      <p:sp>
        <p:nvSpPr>
          <p:cNvPr id="29" name="椭圆 28"/>
          <p:cNvSpPr/>
          <p:nvPr/>
        </p:nvSpPr>
        <p:spPr>
          <a:xfrm>
            <a:off x="4014401" y="2848864"/>
            <a:ext cx="167425" cy="16742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p:cNvSpPr/>
          <p:nvPr/>
        </p:nvSpPr>
        <p:spPr>
          <a:xfrm>
            <a:off x="3988931" y="5021648"/>
            <a:ext cx="167425" cy="16742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8454723" y="2854495"/>
            <a:ext cx="167425" cy="16742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8473178" y="5048692"/>
            <a:ext cx="167425" cy="16742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1226820" y="-1346917"/>
            <a:ext cx="2453640" cy="2453640"/>
          </a:xfrm>
          <a:prstGeom prst="ellipse">
            <a:avLst/>
          </a:prstGeom>
          <a:solidFill>
            <a:srgbClr val="48A2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p:cNvSpPr/>
          <p:nvPr/>
        </p:nvSpPr>
        <p:spPr>
          <a:xfrm>
            <a:off x="434235" y="314138"/>
            <a:ext cx="792585" cy="792585"/>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1344023" y="448348"/>
            <a:ext cx="1701107" cy="400110"/>
          </a:xfrm>
          <a:prstGeom prst="rect">
            <a:avLst/>
          </a:prstGeom>
        </p:spPr>
        <p:txBody>
          <a:bodyPr wrap="none">
            <a:spAutoFit/>
          </a:bodyPr>
          <a:lstStyle/>
          <a:p>
            <a:r>
              <a:rPr lang="en-US" altLang="zh-CN" sz="2000" b="1">
                <a:solidFill>
                  <a:schemeClr val="tx1">
                    <a:lumMod val="75000"/>
                    <a:lumOff val="25000"/>
                  </a:schemeClr>
                </a:solidFill>
                <a:cs typeface="+mn-ea"/>
                <a:sym typeface="+mn-lt"/>
              </a:rPr>
              <a:t>Lorem ipsum</a:t>
            </a:r>
            <a:endParaRPr lang="zh-CN" altLang="en-US" sz="2000" b="1" dirty="0">
              <a:solidFill>
                <a:schemeClr val="tx1">
                  <a:lumMod val="75000"/>
                  <a:lumOff val="25000"/>
                </a:schemeClr>
              </a:solidFill>
              <a:cs typeface="+mn-ea"/>
              <a:sym typeface="+mn-lt"/>
            </a:endParaRPr>
          </a:p>
        </p:txBody>
      </p:sp>
      <p:sp>
        <p:nvSpPr>
          <p:cNvPr id="36" name="矩形 35"/>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extLst>
      <p:ext uri="{BB962C8B-B14F-4D97-AF65-F5344CB8AC3E}">
        <p14:creationId xmlns:p14="http://schemas.microsoft.com/office/powerpoint/2010/main" val="32627308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2.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3.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4.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5.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Light" panose="020F0302020204030204"/>
        <a:ea typeface="微软雅黑 Light"/>
        <a:cs typeface=""/>
      </a:majorFont>
      <a:minorFont>
        <a:latin typeface="微软雅黑 Light" panose="020F0502020204030204"/>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TotalTime>
  <Words>792</Words>
  <Application>Microsoft Office PowerPoint</Application>
  <PresentationFormat>宽屏</PresentationFormat>
  <Paragraphs>124</Paragraphs>
  <Slides>15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15</vt:i4>
      </vt:variant>
    </vt:vector>
  </HeadingPairs>
  <TitlesOfParts>
    <vt:vector size="27" baseType="lpstr">
      <vt:lpstr>Meiryo</vt:lpstr>
      <vt:lpstr>等线</vt:lpstr>
      <vt:lpstr>宋体</vt:lpstr>
      <vt:lpstr>微软雅黑</vt:lpstr>
      <vt:lpstr>微软雅黑 Light</vt:lpstr>
      <vt:lpstr>Arial</vt:lpstr>
      <vt:lpstr>Calibri</vt:lpstr>
      <vt:lpstr>Calibri Light</vt:lpstr>
      <vt:lpstr>Impact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49</cp:revision>
  <dcterms:created xsi:type="dcterms:W3CDTF">2016-01-19T08:46:18Z</dcterms:created>
  <dcterms:modified xsi:type="dcterms:W3CDTF">2022-06-12T09:22:54Z</dcterms:modified>
</cp:coreProperties>
</file>