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21"/>
  </p:notesMasterIdLst>
  <p:sldIdLst>
    <p:sldId id="262" r:id="rId4"/>
    <p:sldId id="257" r:id="rId5"/>
    <p:sldId id="258" r:id="rId6"/>
    <p:sldId id="259" r:id="rId7"/>
    <p:sldId id="261" r:id="rId8"/>
    <p:sldId id="264" r:id="rId9"/>
    <p:sldId id="265" r:id="rId10"/>
    <p:sldId id="266" r:id="rId11"/>
    <p:sldId id="267" r:id="rId12"/>
    <p:sldId id="268" r:id="rId13"/>
    <p:sldId id="269" r:id="rId14"/>
    <p:sldId id="270" r:id="rId15"/>
    <p:sldId id="271" r:id="rId16"/>
    <p:sldId id="272" r:id="rId17"/>
    <p:sldId id="273" r:id="rId18"/>
    <p:sldId id="275" r:id="rId19"/>
    <p:sldId id="274"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3333"/>
    <a:srgbClr val="FFFFFF"/>
    <a:srgbClr val="3B38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5" autoAdjust="0"/>
    <p:restoredTop sz="94660"/>
  </p:normalViewPr>
  <p:slideViewPr>
    <p:cSldViewPr snapToGrid="0" showGuides="1">
      <p:cViewPr varScale="1">
        <p:scale>
          <a:sx n="106" d="100"/>
          <a:sy n="106" d="100"/>
        </p:scale>
        <p:origin x="798"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lang="zh-CN" sz="7200" b="0" i="0" u="none" strike="noStrike" kern="1200" spc="0" baseline="0">
                <a:solidFill>
                  <a:schemeClr val="tx1">
                    <a:lumMod val="65000"/>
                    <a:lumOff val="35000"/>
                  </a:schemeClr>
                </a:solidFill>
                <a:latin typeface="Agency FB" pitchFamily="34" charset="0"/>
                <a:ea typeface="+mn-ea"/>
                <a:cs typeface="+mn-cs"/>
              </a:defRPr>
            </a:pPr>
            <a:r>
              <a:rPr lang="en-US" altLang="zh-CN" sz="7200" dirty="0" smtClean="0"/>
              <a:t>TITLE</a:t>
            </a:r>
            <a:r>
              <a:rPr lang="en-US" altLang="zh-CN" sz="7200" baseline="0" dirty="0" smtClean="0"/>
              <a:t> HERE</a:t>
            </a:r>
            <a:endParaRPr lang="zh-CN" sz="7200" dirty="0"/>
          </a:p>
        </c:rich>
      </c:tx>
      <c:overlay val="0"/>
      <c:spPr>
        <a:noFill/>
        <a:ln>
          <a:noFill/>
        </a:ln>
        <a:effectLst/>
      </c:spPr>
      <c:txPr>
        <a:bodyPr rot="0" spcFirstLastPara="1" vertOverflow="ellipsis" vert="horz" wrap="square" anchor="ctr" anchorCtr="1"/>
        <a:lstStyle/>
        <a:p>
          <a:pPr algn="ctr">
            <a:defRPr lang="zh-CN" sz="7200" b="0" i="0" u="none" strike="noStrike" kern="1200" spc="0" baseline="0">
              <a:solidFill>
                <a:schemeClr val="tx1">
                  <a:lumMod val="65000"/>
                  <a:lumOff val="35000"/>
                </a:schemeClr>
              </a:solidFill>
              <a:latin typeface="Agency FB" pitchFamily="34" charset="0"/>
              <a:ea typeface="+mn-ea"/>
              <a:cs typeface="+mn-cs"/>
            </a:defRPr>
          </a:pPr>
          <a:endParaRPr lang="zh-CN"/>
        </a:p>
      </c:txPr>
    </c:title>
    <c:autoTitleDeleted val="0"/>
    <c:plotArea>
      <c:layout/>
      <c:barChart>
        <c:barDir val="col"/>
        <c:grouping val="clustered"/>
        <c:varyColors val="0"/>
        <c:ser>
          <c:idx val="0"/>
          <c:order val="0"/>
          <c:tx>
            <c:strRef>
              <c:f>Sheet1!$B$1</c:f>
              <c:strCache>
                <c:ptCount val="1"/>
                <c:pt idx="0">
                  <c:v>TEXT A</c:v>
                </c:pt>
              </c:strCache>
            </c:strRef>
          </c:tx>
          <c:spPr>
            <a:solidFill>
              <a:srgbClr val="E43333"/>
            </a:solidFill>
            <a:ln>
              <a:noFill/>
            </a:ln>
            <a:effectLst/>
          </c:spPr>
          <c:invertIfNegative val="0"/>
          <c:cat>
            <c:numRef>
              <c:f>Sheet1!$A$2:$A$5</c:f>
              <c:numCache>
                <c:formatCode>General</c:formatCode>
                <c:ptCount val="4"/>
                <c:pt idx="0">
                  <c:v>2011</c:v>
                </c:pt>
                <c:pt idx="1">
                  <c:v>2012</c:v>
                </c:pt>
                <c:pt idx="2">
                  <c:v>2013</c:v>
                </c:pt>
                <c:pt idx="3">
                  <c:v>2014</c:v>
                </c:pt>
              </c:numCache>
            </c:num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TEXT B</c:v>
                </c:pt>
              </c:strCache>
            </c:strRef>
          </c:tx>
          <c:spPr>
            <a:solidFill>
              <a:srgbClr val="3B3838"/>
            </a:solidFill>
            <a:ln>
              <a:noFill/>
            </a:ln>
            <a:effectLst/>
          </c:spPr>
          <c:invertIfNegative val="0"/>
          <c:cat>
            <c:numRef>
              <c:f>Sheet1!$A$2:$A$5</c:f>
              <c:numCache>
                <c:formatCode>General</c:formatCode>
                <c:ptCount val="4"/>
                <c:pt idx="0">
                  <c:v>2011</c:v>
                </c:pt>
                <c:pt idx="1">
                  <c:v>2012</c:v>
                </c:pt>
                <c:pt idx="2">
                  <c:v>2013</c:v>
                </c:pt>
                <c:pt idx="3">
                  <c:v>2014</c:v>
                </c:pt>
              </c:numCache>
            </c:num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219"/>
        <c:overlap val="-27"/>
        <c:axId val="773029200"/>
        <c:axId val="773022672"/>
      </c:barChart>
      <c:lineChart>
        <c:grouping val="standard"/>
        <c:varyColors val="0"/>
        <c:ser>
          <c:idx val="2"/>
          <c:order val="2"/>
          <c:tx>
            <c:strRef>
              <c:f>Sheet1!$D$1</c:f>
              <c:strCache>
                <c:ptCount val="1"/>
                <c:pt idx="0">
                  <c:v>TEXT C</c:v>
                </c:pt>
              </c:strCache>
            </c:strRef>
          </c:tx>
          <c:spPr>
            <a:ln w="28575" cap="rnd">
              <a:solidFill>
                <a:schemeClr val="accent4"/>
              </a:solidFill>
              <a:round/>
            </a:ln>
            <a:effectLst/>
          </c:spPr>
          <c:marker>
            <c:symbol val="none"/>
          </c:marker>
          <c:cat>
            <c:numRef>
              <c:f>Sheet1!$A$2:$A$5</c:f>
              <c:numCache>
                <c:formatCode>General</c:formatCode>
                <c:ptCount val="4"/>
                <c:pt idx="0">
                  <c:v>2011</c:v>
                </c:pt>
                <c:pt idx="1">
                  <c:v>2012</c:v>
                </c:pt>
                <c:pt idx="2">
                  <c:v>2013</c:v>
                </c:pt>
                <c:pt idx="3">
                  <c:v>2014</c:v>
                </c:pt>
              </c:numCache>
            </c:numRef>
          </c:cat>
          <c:val>
            <c:numRef>
              <c:f>Sheet1!$D$2:$D$5</c:f>
              <c:numCache>
                <c:formatCode>General</c:formatCode>
                <c:ptCount val="4"/>
                <c:pt idx="0">
                  <c:v>2</c:v>
                </c:pt>
                <c:pt idx="1">
                  <c:v>2</c:v>
                </c:pt>
                <c:pt idx="2">
                  <c:v>3</c:v>
                </c:pt>
                <c:pt idx="3">
                  <c:v>5</c:v>
                </c:pt>
              </c:numCache>
            </c:numRef>
          </c:val>
          <c:smooth val="1"/>
        </c:ser>
        <c:dLbls>
          <c:showLegendKey val="0"/>
          <c:showVal val="0"/>
          <c:showCatName val="0"/>
          <c:showSerName val="0"/>
          <c:showPercent val="0"/>
          <c:showBubbleSize val="0"/>
        </c:dLbls>
        <c:marker val="1"/>
        <c:smooth val="0"/>
        <c:axId val="773013968"/>
        <c:axId val="773028656"/>
      </c:lineChart>
      <c:catAx>
        <c:axId val="7730292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horzOverflow="overflow" vert="horz" wrap="square" anchor="ctr" anchorCtr="1"/>
          <a:lstStyle/>
          <a:p>
            <a:pPr>
              <a:defRPr lang="zh-CN" sz="1195" b="0" i="0" u="none" strike="noStrike" kern="1200" baseline="0">
                <a:solidFill>
                  <a:schemeClr val="tx1">
                    <a:lumMod val="65000"/>
                    <a:lumOff val="35000"/>
                  </a:schemeClr>
                </a:solidFill>
                <a:latin typeface="Agency FB" pitchFamily="34" charset="0"/>
                <a:ea typeface="+mn-ea"/>
                <a:cs typeface="+mn-cs"/>
              </a:defRPr>
            </a:pPr>
            <a:endParaRPr lang="zh-CN"/>
          </a:p>
        </c:txPr>
        <c:crossAx val="773022672"/>
        <c:crosses val="autoZero"/>
        <c:auto val="1"/>
        <c:lblAlgn val="ctr"/>
        <c:lblOffset val="100"/>
        <c:tickMarkSkip val="1"/>
        <c:noMultiLvlLbl val="0"/>
      </c:catAx>
      <c:valAx>
        <c:axId val="7730226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horzOverflow="overflow" vert="horz" wrap="square" anchor="ctr" anchorCtr="1"/>
          <a:lstStyle/>
          <a:p>
            <a:pPr>
              <a:defRPr lang="zh-CN" sz="1195" b="0" i="0" u="none" strike="noStrike" kern="1200" baseline="0">
                <a:solidFill>
                  <a:schemeClr val="tx1">
                    <a:lumMod val="65000"/>
                    <a:lumOff val="35000"/>
                  </a:schemeClr>
                </a:solidFill>
                <a:latin typeface="Agency FB" pitchFamily="34" charset="0"/>
                <a:ea typeface="+mn-ea"/>
                <a:cs typeface="+mn-cs"/>
              </a:defRPr>
            </a:pPr>
            <a:endParaRPr lang="zh-CN"/>
          </a:p>
        </c:txPr>
        <c:crossAx val="773029200"/>
        <c:crosses val="autoZero"/>
        <c:crossBetween val="between"/>
      </c:valAx>
      <c:catAx>
        <c:axId val="773013968"/>
        <c:scaling>
          <c:orientation val="minMax"/>
        </c:scaling>
        <c:delete val="1"/>
        <c:axPos val="b"/>
        <c:numFmt formatCode="General" sourceLinked="1"/>
        <c:majorTickMark val="out"/>
        <c:minorTickMark val="none"/>
        <c:tickLblPos val="nextTo"/>
        <c:crossAx val="773028656"/>
        <c:crosses val="autoZero"/>
        <c:auto val="1"/>
        <c:lblAlgn val="ctr"/>
        <c:lblOffset val="100"/>
        <c:tickMarkSkip val="1"/>
        <c:noMultiLvlLbl val="0"/>
      </c:catAx>
      <c:valAx>
        <c:axId val="773028656"/>
        <c:scaling>
          <c:orientation val="minMax"/>
        </c:scaling>
        <c:delete val="0"/>
        <c:axPos val="r"/>
        <c:numFmt formatCode="0%" sourceLinked="0"/>
        <c:majorTickMark val="out"/>
        <c:minorTickMark val="none"/>
        <c:tickLblPos val="nextTo"/>
        <c:spPr>
          <a:noFill/>
          <a:ln>
            <a:noFill/>
          </a:ln>
          <a:effectLst/>
        </c:spPr>
        <c:txPr>
          <a:bodyPr rot="-60000000" spcFirstLastPara="1" vertOverflow="ellipsis" horzOverflow="overflow" vert="horz" wrap="square" anchor="ctr" anchorCtr="1"/>
          <a:lstStyle/>
          <a:p>
            <a:pPr>
              <a:defRPr lang="zh-CN" sz="1195" b="0" i="0" u="none" strike="noStrike" kern="1200" baseline="0">
                <a:solidFill>
                  <a:schemeClr val="tx1">
                    <a:lumMod val="65000"/>
                    <a:lumOff val="35000"/>
                  </a:schemeClr>
                </a:solidFill>
                <a:latin typeface="Agency FB" pitchFamily="34" charset="0"/>
                <a:ea typeface="+mn-ea"/>
                <a:cs typeface="+mn-cs"/>
              </a:defRPr>
            </a:pPr>
            <a:endParaRPr lang="zh-CN"/>
          </a:p>
        </c:txPr>
        <c:crossAx val="773013968"/>
        <c:crosses val="max"/>
        <c:crossBetween val="between"/>
      </c:valAx>
      <c:spPr>
        <a:noFill/>
        <a:ln>
          <a:noFill/>
        </a:ln>
        <a:effectLst/>
      </c:spPr>
    </c:plotArea>
    <c:legend>
      <c:legendPos val="b"/>
      <c:overlay val="0"/>
      <c:spPr>
        <a:noFill/>
        <a:ln>
          <a:noFill/>
        </a:ln>
        <a:effectLst/>
      </c:spPr>
      <c:txPr>
        <a:bodyPr rot="0" spcFirstLastPara="1" vertOverflow="ellipsis" horzOverflow="overflow" vert="horz" wrap="square" anchor="ctr" anchorCtr="1"/>
        <a:lstStyle/>
        <a:p>
          <a:pPr>
            <a:defRPr lang="zh-CN" sz="1195" b="0" i="0" u="none" strike="noStrike" kern="1200" baseline="0">
              <a:solidFill>
                <a:schemeClr val="tx1">
                  <a:lumMod val="65000"/>
                  <a:lumOff val="35000"/>
                </a:schemeClr>
              </a:solidFill>
              <a:latin typeface="Agency FB" pitchFamily="34" charset="0"/>
              <a:ea typeface="+mn-ea"/>
              <a:cs typeface="+mn-cs"/>
            </a:defRPr>
          </a:pPr>
          <a:endParaRPr lang="zh-CN"/>
        </a:p>
      </c:txPr>
    </c:legend>
    <c:plotVisOnly val="1"/>
    <c:dispBlanksAs val="gap"/>
    <c:showDLblsOverMax val="0"/>
  </c:chart>
  <c:spPr>
    <a:noFill/>
    <a:ln>
      <a:noFill/>
    </a:ln>
    <a:effectLst/>
  </c:spPr>
  <c:txPr>
    <a:bodyPr rot="0" spcFirstLastPara="0" vertOverflow="ellipsis" horzOverflow="overflow" vert="horz" wrap="square" anchor="ctr" anchorCtr="1"/>
    <a:lstStyle/>
    <a:p>
      <a:pPr>
        <a:defRPr lang="zh-CN">
          <a:latin typeface="Agency FB" pitchFamily="34" charset="0"/>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a:defRPr sz="7200" b="0" i="0" u="none" strike="noStrike" kern="1200" spc="0" baseline="0">
                <a:solidFill>
                  <a:srgbClr val="3B3838"/>
                </a:solidFill>
                <a:latin typeface="Agency FB" pitchFamily="34" charset="0"/>
                <a:ea typeface="+mn-ea"/>
                <a:cs typeface="+mn-cs"/>
              </a:defRPr>
            </a:pPr>
            <a:r>
              <a:rPr lang="en-US" sz="7200"/>
              <a:t>TITLE HERE</a:t>
            </a:r>
            <a:endParaRPr lang="zh-CN" sz="7200"/>
          </a:p>
        </c:rich>
      </c:tx>
      <c:layout>
        <c:manualLayout>
          <c:xMode val="edge"/>
          <c:yMode val="edge"/>
          <c:x val="0.53398437499999996"/>
          <c:y val="0"/>
        </c:manualLayout>
      </c:layout>
      <c:overlay val="0"/>
      <c:spPr>
        <a:noFill/>
        <a:ln>
          <a:noFill/>
        </a:ln>
        <a:effectLst/>
      </c:spPr>
    </c:title>
    <c:autoTitleDeleted val="0"/>
    <c:plotArea>
      <c:layout/>
      <c:radarChart>
        <c:radarStyle val="filled"/>
        <c:varyColors val="0"/>
        <c:ser>
          <c:idx val="0"/>
          <c:order val="0"/>
          <c:tx>
            <c:strRef>
              <c:f>Sheet1!$B$1</c:f>
              <c:strCache>
                <c:ptCount val="1"/>
                <c:pt idx="0">
                  <c:v>TEXT A</c:v>
                </c:pt>
              </c:strCache>
            </c:strRef>
          </c:tx>
          <c:spPr>
            <a:solidFill>
              <a:srgbClr val="E43333"/>
            </a:solidFill>
            <a:ln>
              <a:noFill/>
            </a:ln>
            <a:effectLst/>
          </c:spPr>
          <c:cat>
            <c:numRef>
              <c:f>Sheet1!$A$2:$A$6</c:f>
              <c:numCache>
                <c:formatCode>yyyy/m/d</c:formatCode>
                <c:ptCount val="5"/>
                <c:pt idx="0">
                  <c:v>41821</c:v>
                </c:pt>
                <c:pt idx="1">
                  <c:v>41852</c:v>
                </c:pt>
                <c:pt idx="2">
                  <c:v>41883</c:v>
                </c:pt>
                <c:pt idx="3">
                  <c:v>41913</c:v>
                </c:pt>
                <c:pt idx="4">
                  <c:v>41944</c:v>
                </c:pt>
              </c:numCache>
            </c:numRef>
          </c:cat>
          <c:val>
            <c:numRef>
              <c:f>Sheet1!$B$2:$B$6</c:f>
              <c:numCache>
                <c:formatCode>General</c:formatCode>
                <c:ptCount val="5"/>
                <c:pt idx="0">
                  <c:v>32</c:v>
                </c:pt>
                <c:pt idx="1">
                  <c:v>32</c:v>
                </c:pt>
                <c:pt idx="2">
                  <c:v>28</c:v>
                </c:pt>
                <c:pt idx="3">
                  <c:v>12</c:v>
                </c:pt>
                <c:pt idx="4">
                  <c:v>15</c:v>
                </c:pt>
              </c:numCache>
            </c:numRef>
          </c:val>
        </c:ser>
        <c:ser>
          <c:idx val="1"/>
          <c:order val="1"/>
          <c:tx>
            <c:strRef>
              <c:f>Sheet1!$C$1</c:f>
              <c:strCache>
                <c:ptCount val="1"/>
                <c:pt idx="0">
                  <c:v>TEXT B</c:v>
                </c:pt>
              </c:strCache>
            </c:strRef>
          </c:tx>
          <c:spPr>
            <a:solidFill>
              <a:srgbClr val="3B3838"/>
            </a:solidFill>
            <a:ln>
              <a:noFill/>
            </a:ln>
            <a:effectLst/>
          </c:spPr>
          <c:cat>
            <c:numRef>
              <c:f>Sheet1!$A$2:$A$6</c:f>
              <c:numCache>
                <c:formatCode>yyyy/m/d</c:formatCode>
                <c:ptCount val="5"/>
                <c:pt idx="0">
                  <c:v>41821</c:v>
                </c:pt>
                <c:pt idx="1">
                  <c:v>41852</c:v>
                </c:pt>
                <c:pt idx="2">
                  <c:v>41883</c:v>
                </c:pt>
                <c:pt idx="3">
                  <c:v>41913</c:v>
                </c:pt>
                <c:pt idx="4">
                  <c:v>41944</c:v>
                </c:pt>
              </c:numCache>
            </c:numRef>
          </c:cat>
          <c:val>
            <c:numRef>
              <c:f>Sheet1!$C$2:$C$6</c:f>
              <c:numCache>
                <c:formatCode>General</c:formatCode>
                <c:ptCount val="5"/>
                <c:pt idx="0">
                  <c:v>12</c:v>
                </c:pt>
                <c:pt idx="1">
                  <c:v>12</c:v>
                </c:pt>
                <c:pt idx="2">
                  <c:v>12</c:v>
                </c:pt>
                <c:pt idx="3">
                  <c:v>21</c:v>
                </c:pt>
                <c:pt idx="4">
                  <c:v>28</c:v>
                </c:pt>
              </c:numCache>
            </c:numRef>
          </c:val>
        </c:ser>
        <c:dLbls>
          <c:showLegendKey val="0"/>
          <c:showVal val="0"/>
          <c:showCatName val="0"/>
          <c:showSerName val="0"/>
          <c:showPercent val="0"/>
          <c:showBubbleSize val="0"/>
        </c:dLbls>
        <c:axId val="773019952"/>
        <c:axId val="773018864"/>
      </c:radarChart>
      <c:catAx>
        <c:axId val="773019952"/>
        <c:scaling>
          <c:orientation val="minMax"/>
        </c:scaling>
        <c:delete val="0"/>
        <c:axPos val="b"/>
        <c:majorGridlines/>
        <c:numFmt formatCode="yyyy/m/d"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horzOverflow="overflow" vert="horz" wrap="square" anchor="ctr" anchorCtr="1"/>
          <a:lstStyle/>
          <a:p>
            <a:pPr>
              <a:defRPr sz="1400" b="0" i="0" u="none" strike="noStrike" kern="1200" baseline="0">
                <a:solidFill>
                  <a:srgbClr val="3B3838"/>
                </a:solidFill>
                <a:latin typeface="Agency FB" pitchFamily="34" charset="0"/>
                <a:ea typeface="+mn-ea"/>
                <a:cs typeface="+mn-cs"/>
              </a:defRPr>
            </a:pPr>
            <a:endParaRPr lang="zh-CN"/>
          </a:p>
        </c:txPr>
        <c:crossAx val="773018864"/>
        <c:crosses val="autoZero"/>
        <c:auto val="1"/>
        <c:lblAlgn val="ctr"/>
        <c:lblOffset val="100"/>
        <c:tickMarkSkip val="1"/>
        <c:noMultiLvlLbl val="0"/>
      </c:catAx>
      <c:valAx>
        <c:axId val="773018864"/>
        <c:scaling>
          <c:orientation val="minMax"/>
        </c:scaling>
        <c:delete val="0"/>
        <c:axPos val="l"/>
        <c:majorGridlines>
          <c:spPr>
            <a:ln w="9525" cap="flat" cmpd="sng" algn="ctr">
              <a:solidFill>
                <a:srgbClr val="3B3838">
                  <a:alpha val="76863"/>
                </a:srgbClr>
              </a:solidFill>
              <a:prstDash val="dash"/>
              <a:round/>
            </a:ln>
            <a:effectLst/>
          </c:spPr>
        </c:majorGridlines>
        <c:numFmt formatCode="General" sourceLinked="1"/>
        <c:majorTickMark val="none"/>
        <c:minorTickMark val="none"/>
        <c:tickLblPos val="nextTo"/>
        <c:spPr>
          <a:noFill/>
          <a:ln>
            <a:noFill/>
          </a:ln>
          <a:effectLst/>
        </c:spPr>
        <c:txPr>
          <a:bodyPr rot="-60000000" spcFirstLastPara="1" vertOverflow="ellipsis" horzOverflow="overflow" vert="horz" wrap="square" anchor="ctr" anchorCtr="1"/>
          <a:lstStyle/>
          <a:p>
            <a:pPr>
              <a:defRPr sz="1195" b="0" i="0" u="none" strike="noStrike" kern="1200" baseline="0">
                <a:solidFill>
                  <a:srgbClr val="3B3838"/>
                </a:solidFill>
                <a:latin typeface="Agency FB" pitchFamily="34" charset="0"/>
                <a:ea typeface="+mn-ea"/>
                <a:cs typeface="+mn-cs"/>
              </a:defRPr>
            </a:pPr>
            <a:endParaRPr lang="zh-CN"/>
          </a:p>
        </c:txPr>
        <c:crossAx val="773019952"/>
        <c:crosses val="autoZero"/>
        <c:crossBetween val="between"/>
      </c:valAx>
      <c:spPr>
        <a:noFill/>
        <a:ln>
          <a:noFill/>
        </a:ln>
        <a:effectLst/>
      </c:spPr>
    </c:plotArea>
    <c:legend>
      <c:legendPos val="t"/>
      <c:layout>
        <c:manualLayout>
          <c:xMode val="edge"/>
          <c:yMode val="edge"/>
          <c:x val="8.4787401574803106E-2"/>
          <c:y val="0.62468757928696195"/>
          <c:w val="0.13667507381889801"/>
          <c:h val="4.1571465786024601E-2"/>
        </c:manualLayout>
      </c:layout>
      <c:overlay val="0"/>
      <c:spPr>
        <a:noFill/>
        <a:ln>
          <a:noFill/>
        </a:ln>
        <a:effectLst/>
      </c:spPr>
      <c:txPr>
        <a:bodyPr rot="0" spcFirstLastPara="1" vertOverflow="ellipsis" horzOverflow="overflow" vert="horz" wrap="square" anchor="ctr" anchorCtr="1"/>
        <a:lstStyle/>
        <a:p>
          <a:pPr>
            <a:defRPr sz="1195" b="0" i="0" u="none" strike="noStrike" kern="1200" baseline="0">
              <a:solidFill>
                <a:srgbClr val="3B3838"/>
              </a:solidFill>
              <a:latin typeface="Agency FB" pitchFamily="34" charset="0"/>
              <a:ea typeface="+mn-ea"/>
              <a:cs typeface="+mn-cs"/>
            </a:defRPr>
          </a:pPr>
          <a:endParaRPr lang="zh-CN"/>
        </a:p>
      </c:txPr>
    </c:legend>
    <c:plotVisOnly val="1"/>
    <c:dispBlanksAs val="gap"/>
    <c:showDLblsOverMax val="0"/>
  </c:chart>
  <c:spPr>
    <a:noFill/>
    <a:ln>
      <a:noFill/>
    </a:ln>
    <a:effectLst/>
  </c:spPr>
  <c:txPr>
    <a:bodyPr rot="0" spcFirstLastPara="0" vertOverflow="ellipsis" horzOverflow="overflow" vert="horz" wrap="square" anchor="ctr" anchorCtr="1"/>
    <a:lstStyle/>
    <a:p>
      <a:pPr>
        <a:defRPr lang="zh-CN">
          <a:solidFill>
            <a:srgbClr val="3B3838"/>
          </a:solidFill>
          <a:latin typeface="Agency FB"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40344481529069198"/>
          <c:y val="4.0912434733966802E-2"/>
        </c:manualLayout>
      </c:layout>
      <c:overlay val="0"/>
      <c:spPr>
        <a:noFill/>
        <a:ln>
          <a:noFill/>
        </a:ln>
        <a:effectLst/>
      </c:spPr>
      <c:txPr>
        <a:bodyPr rot="0" spcFirstLastPara="1" vertOverflow="ellipsis" horzOverflow="overflow" vert="horz" wrap="square" anchor="ctr" anchorCtr="1"/>
        <a:lstStyle/>
        <a:p>
          <a:pPr>
            <a:defRPr sz="6000" b="0" i="0" u="none" strike="noStrike" kern="1200" spc="0" baseline="0">
              <a:solidFill>
                <a:schemeClr val="tx1">
                  <a:lumMod val="65000"/>
                  <a:lumOff val="35000"/>
                </a:schemeClr>
              </a:solidFill>
              <a:latin typeface="Agency FB" pitchFamily="34" charset="0"/>
              <a:ea typeface="+mn-ea"/>
              <a:cs typeface="+mn-cs"/>
            </a:defRPr>
          </a:pPr>
          <a:endParaRPr lang="zh-CN"/>
        </a:p>
      </c:txPr>
    </c:title>
    <c:autoTitleDeleted val="0"/>
    <c:plotArea>
      <c:layout/>
      <c:doughnutChart>
        <c:varyColors val="1"/>
        <c:ser>
          <c:idx val="0"/>
          <c:order val="0"/>
          <c:tx>
            <c:strRef>
              <c:f>Sheet1!$B$1</c:f>
              <c:strCache>
                <c:ptCount val="1"/>
                <c:pt idx="0">
                  <c:v>TITLE A</c:v>
                </c:pt>
              </c:strCache>
            </c:strRef>
          </c:tx>
          <c:spPr>
            <a:effectLst/>
          </c:spPr>
          <c:explosion val="12"/>
          <c:dPt>
            <c:idx val="0"/>
            <c:bubble3D val="0"/>
            <c:spPr>
              <a:solidFill>
                <a:srgbClr val="E43333"/>
              </a:solidFill>
              <a:ln w="19050">
                <a:solidFill>
                  <a:schemeClr val="lt1"/>
                </a:solidFill>
              </a:ln>
              <a:effectLst/>
            </c:spPr>
          </c:dPt>
          <c:dPt>
            <c:idx val="1"/>
            <c:bubble3D val="0"/>
            <c:spPr>
              <a:solidFill>
                <a:srgbClr val="3B3838"/>
              </a:solidFill>
              <a:ln w="19050">
                <a:solidFill>
                  <a:schemeClr val="lt1"/>
                </a:solidFill>
              </a:ln>
              <a:effectLst/>
            </c:spPr>
          </c:dPt>
          <c:dPt>
            <c:idx val="2"/>
            <c:bubble3D val="0"/>
            <c:spPr>
              <a:solidFill>
                <a:schemeClr val="tx1">
                  <a:lumMod val="50000"/>
                  <a:lumOff val="50000"/>
                </a:schemeClr>
              </a:solidFill>
              <a:ln w="19050">
                <a:solidFill>
                  <a:schemeClr val="lt1"/>
                </a:solidFill>
              </a:ln>
              <a:effectLst/>
            </c:spPr>
          </c:dPt>
          <c:dLbls>
            <c:dLbl>
              <c:idx val="0"/>
              <c:layout>
                <c:manualLayout>
                  <c:x val="0.100578317405529"/>
                  <c:y val="4.89600809228629E-2"/>
                </c:manualLayout>
              </c:layout>
              <c:spPr/>
              <c:txPr>
                <a:bodyPr/>
                <a:lstStyle/>
                <a:p>
                  <a:pPr>
                    <a:defRPr/>
                  </a:pPr>
                  <a:endParaRPr lang="zh-CN"/>
                </a:p>
              </c:txPr>
              <c:showLegendKey val="0"/>
              <c:showVal val="0"/>
              <c:showCatName val="0"/>
              <c:showSerName val="0"/>
              <c:showPercent val="1"/>
              <c:showBubbleSize val="0"/>
              <c:extLst>
                <c:ext xmlns:c15="http://schemas.microsoft.com/office/drawing/2012/chart" uri="{CE6537A1-D6FC-4f65-9D91-7224C49458BB}"/>
              </c:extLst>
            </c:dLbl>
            <c:dLbl>
              <c:idx val="1"/>
              <c:layout>
                <c:manualLayout>
                  <c:x val="-8.4485786620644598E-2"/>
                  <c:y val="5.4819671195644099E-2"/>
                </c:manualLayout>
              </c:layout>
              <c:spPr/>
              <c:txPr>
                <a:bodyPr/>
                <a:lstStyle/>
                <a:p>
                  <a:pPr>
                    <a:defRPr/>
                  </a:pPr>
                  <a:endParaRPr lang="zh-CN"/>
                </a:p>
              </c:txPr>
              <c:showLegendKey val="0"/>
              <c:showVal val="0"/>
              <c:showCatName val="0"/>
              <c:showSerName val="0"/>
              <c:showPercent val="1"/>
              <c:showBubbleSize val="0"/>
              <c:extLst>
                <c:ext xmlns:c15="http://schemas.microsoft.com/office/drawing/2012/chart" uri="{CE6537A1-D6FC-4f65-9D91-7224C49458BB}"/>
              </c:extLst>
            </c:dLbl>
            <c:dLbl>
              <c:idx val="2"/>
              <c:layout>
                <c:manualLayout>
                  <c:x val="0.116670848190414"/>
                  <c:y val="-0.12668363928180401"/>
                </c:manualLayout>
              </c:layout>
              <c:spPr/>
              <c:txPr>
                <a:bodyPr/>
                <a:lstStyle/>
                <a:p>
                  <a:pPr>
                    <a:defRPr/>
                  </a:pPr>
                  <a:endParaRPr lang="zh-CN"/>
                </a:p>
              </c:txPr>
              <c:showLegendKey val="0"/>
              <c:showVal val="0"/>
              <c:showCatName val="0"/>
              <c:showSerName val="0"/>
              <c:showPercent val="1"/>
              <c:showBubbleSize val="0"/>
              <c:extLst>
                <c:ext xmlns:c15="http://schemas.microsoft.com/office/drawing/2012/chart" uri="{CE6537A1-D6FC-4f65-9D91-7224C49458BB}">
                  <c15:layout>
                    <c:manualLayout>
                      <c:w val="0.31205428758239501"/>
                      <c:h val="0.183437909680051"/>
                    </c:manualLayout>
                  </c15:layout>
                </c:ext>
              </c:extLst>
            </c:dLbl>
            <c:spPr>
              <a:noFill/>
              <a:ln>
                <a:noFill/>
              </a:ln>
              <a:effectLst/>
            </c:spPr>
            <c:txPr>
              <a:bodyPr rot="0" spcFirstLastPara="1" vertOverflow="ellipsis" horzOverflow="overflow" vert="horz" wrap="square" anchor="ctr" anchorCtr="1"/>
              <a:lstStyle/>
              <a:p>
                <a:pPr>
                  <a:defRPr sz="1195" b="0" i="0" u="none" strike="noStrike" kern="1200" baseline="0">
                    <a:solidFill>
                      <a:schemeClr val="tx1">
                        <a:lumMod val="75000"/>
                        <a:lumOff val="25000"/>
                      </a:schemeClr>
                    </a:solidFill>
                    <a:latin typeface="Agency FB" pitchFamily="34" charset="0"/>
                    <a:ea typeface="+mn-ea"/>
                    <a:cs typeface="+mn-cs"/>
                  </a:defRPr>
                </a:pPr>
                <a:endParaRPr lang="zh-CN"/>
              </a:p>
            </c:txPr>
            <c:showLegendKey val="0"/>
            <c:showVal val="0"/>
            <c:showCatName val="0"/>
            <c:showSerName val="0"/>
            <c:showPercent val="1"/>
            <c:showBubbleSize val="0"/>
            <c:showLeaderLines val="0"/>
            <c:extLst>
              <c:ext xmlns:c15="http://schemas.microsoft.com/office/drawing/2012/chart" uri="{CE6537A1-D6FC-4f65-9D91-7224C49458BB}"/>
            </c:extLst>
          </c:dLbls>
          <c:cat>
            <c:strRef>
              <c:f>Sheet1!$A$2:$A$4</c:f>
              <c:strCache>
                <c:ptCount val="3"/>
                <c:pt idx="0">
                  <c:v>TEXT A</c:v>
                </c:pt>
                <c:pt idx="1">
                  <c:v>TEXT B</c:v>
                </c:pt>
                <c:pt idx="2">
                  <c:v>TEXT C</c:v>
                </c:pt>
              </c:strCache>
            </c:strRef>
          </c:cat>
          <c:val>
            <c:numRef>
              <c:f>Sheet1!$B$2:$B$4</c:f>
              <c:numCache>
                <c:formatCode>General</c:formatCode>
                <c:ptCount val="3"/>
                <c:pt idx="0">
                  <c:v>335000</c:v>
                </c:pt>
                <c:pt idx="1">
                  <c:v>17000</c:v>
                </c:pt>
                <c:pt idx="2">
                  <c:v>11000</c:v>
                </c:pt>
              </c:numCache>
            </c:numRef>
          </c:val>
        </c:ser>
        <c:dLbls>
          <c:showLegendKey val="0"/>
          <c:showVal val="1"/>
          <c:showCatName val="0"/>
          <c:showSerName val="0"/>
          <c:showPercent val="0"/>
          <c:showBubbleSize val="0"/>
          <c:showLeaderLines val="0"/>
        </c:dLbls>
        <c:firstSliceAng val="320"/>
        <c:holeSize val="50"/>
      </c:doughnutChart>
      <c:spPr>
        <a:noFill/>
        <a:ln>
          <a:noFill/>
        </a:ln>
        <a:effectLst/>
      </c:spPr>
    </c:plotArea>
    <c:legend>
      <c:legendPos val="b"/>
      <c:layout>
        <c:manualLayout>
          <c:xMode val="edge"/>
          <c:yMode val="edge"/>
          <c:x val="0.29550907517365999"/>
          <c:y val="0.89756006811988798"/>
          <c:w val="0.45838639433542899"/>
          <c:h val="7.0998261106472005E-2"/>
        </c:manualLayout>
      </c:layout>
      <c:overlay val="0"/>
      <c:spPr>
        <a:noFill/>
        <a:ln>
          <a:noFill/>
        </a:ln>
        <a:effectLst/>
      </c:spPr>
      <c:txPr>
        <a:bodyPr rot="0" spcFirstLastPara="1" vertOverflow="ellipsis" horzOverflow="overflow" vert="horz" wrap="square" anchor="ctr" anchorCtr="1"/>
        <a:lstStyle/>
        <a:p>
          <a:pPr>
            <a:defRPr sz="1195" b="0" i="0" u="none" strike="noStrike" kern="1200" baseline="0">
              <a:solidFill>
                <a:schemeClr val="tx1">
                  <a:lumMod val="65000"/>
                  <a:lumOff val="35000"/>
                </a:schemeClr>
              </a:solidFill>
              <a:latin typeface="Agency FB" pitchFamily="34" charset="0"/>
              <a:ea typeface="+mn-ea"/>
              <a:cs typeface="+mn-cs"/>
            </a:defRPr>
          </a:pPr>
          <a:endParaRPr lang="zh-CN"/>
        </a:p>
      </c:txPr>
    </c:legend>
    <c:plotVisOnly val="1"/>
    <c:dispBlanksAs val="gap"/>
    <c:showDLblsOverMax val="0"/>
  </c:chart>
  <c:spPr>
    <a:noFill/>
    <a:ln>
      <a:noFill/>
    </a:ln>
    <a:effectLst/>
  </c:spPr>
  <c:txPr>
    <a:bodyPr rot="0" spcFirstLastPara="0" vertOverflow="ellipsis" horzOverflow="overflow" vert="horz" wrap="square" anchor="ctr" anchorCtr="1"/>
    <a:lstStyle/>
    <a:p>
      <a:pPr>
        <a:defRPr lang="zh-CN">
          <a:latin typeface="Agency FB"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6120192198036999"/>
          <c:y val="7.8902552701221595E-2"/>
        </c:manualLayout>
      </c:layout>
      <c:overlay val="0"/>
      <c:spPr>
        <a:noFill/>
        <a:ln>
          <a:noFill/>
        </a:ln>
        <a:effectLst/>
      </c:spPr>
      <c:txPr>
        <a:bodyPr rot="0" spcFirstLastPara="1" vertOverflow="ellipsis" horzOverflow="overflow" vert="horz" wrap="square" anchor="ctr" anchorCtr="1"/>
        <a:lstStyle/>
        <a:p>
          <a:pPr>
            <a:defRPr sz="6000" b="0" i="0" u="none" strike="noStrike" kern="1200" spc="0" baseline="0">
              <a:solidFill>
                <a:schemeClr val="tx1">
                  <a:lumMod val="65000"/>
                  <a:lumOff val="35000"/>
                </a:schemeClr>
              </a:solidFill>
              <a:latin typeface="Agency FB" pitchFamily="34" charset="0"/>
              <a:ea typeface="+mn-ea"/>
              <a:cs typeface="+mn-cs"/>
            </a:defRPr>
          </a:pPr>
          <a:endParaRPr lang="zh-CN"/>
        </a:p>
      </c:txPr>
    </c:title>
    <c:autoTitleDeleted val="0"/>
    <c:plotArea>
      <c:layout/>
      <c:doughnutChart>
        <c:varyColors val="1"/>
        <c:ser>
          <c:idx val="0"/>
          <c:order val="0"/>
          <c:tx>
            <c:strRef>
              <c:f>Sheet1!$B$1</c:f>
              <c:strCache>
                <c:ptCount val="1"/>
                <c:pt idx="0">
                  <c:v>TITLE B</c:v>
                </c:pt>
              </c:strCache>
            </c:strRef>
          </c:tx>
          <c:spPr>
            <a:solidFill>
              <a:srgbClr val="3B3838"/>
            </a:solidFill>
            <a:effectLst/>
          </c:spPr>
          <c:explosion val="12"/>
          <c:dPt>
            <c:idx val="0"/>
            <c:bubble3D val="0"/>
            <c:spPr>
              <a:solidFill>
                <a:srgbClr val="E43333"/>
              </a:solidFill>
              <a:ln w="19050">
                <a:solidFill>
                  <a:schemeClr val="lt1"/>
                </a:solidFill>
              </a:ln>
              <a:effectLst/>
            </c:spPr>
          </c:dPt>
          <c:dPt>
            <c:idx val="1"/>
            <c:bubble3D val="0"/>
            <c:spPr>
              <a:solidFill>
                <a:srgbClr val="3B3838"/>
              </a:solidFill>
              <a:ln w="19050">
                <a:solidFill>
                  <a:schemeClr val="lt1"/>
                </a:solidFill>
              </a:ln>
              <a:effectLst/>
            </c:spPr>
          </c:dPt>
          <c:dLbls>
            <c:dLbl>
              <c:idx val="0"/>
              <c:layout>
                <c:manualLayout>
                  <c:x val="0.118682414538525"/>
                  <c:y val="2.85038188384058E-2"/>
                </c:manualLayout>
              </c:layout>
              <c:spPr/>
              <c:txPr>
                <a:bodyPr/>
                <a:lstStyle/>
                <a:p>
                  <a:pPr>
                    <a:defRPr/>
                  </a:pPr>
                  <a:endParaRPr lang="zh-CN"/>
                </a:p>
              </c:txPr>
              <c:showLegendKey val="0"/>
              <c:showVal val="0"/>
              <c:showCatName val="0"/>
              <c:showSerName val="0"/>
              <c:showPercent val="1"/>
              <c:showBubbleSize val="0"/>
              <c:extLst>
                <c:ext xmlns:c15="http://schemas.microsoft.com/office/drawing/2012/chart" uri="{CE6537A1-D6FC-4f65-9D91-7224C49458BB}"/>
              </c:extLst>
            </c:dLbl>
            <c:dLbl>
              <c:idx val="1"/>
              <c:layout>
                <c:manualLayout>
                  <c:x val="-0.12874024627907699"/>
                  <c:y val="6.6508910622946907E-2"/>
                </c:manualLayout>
              </c:layout>
              <c:spPr/>
              <c:txPr>
                <a:bodyPr/>
                <a:lstStyle/>
                <a:p>
                  <a:pPr>
                    <a:defRPr/>
                  </a:pPr>
                  <a:endParaRPr lang="zh-CN"/>
                </a:p>
              </c:txPr>
              <c:showLegendKey val="0"/>
              <c:showVal val="0"/>
              <c:showCatName val="0"/>
              <c:showSerName val="0"/>
              <c:showPercent val="1"/>
              <c:showBubbleSize val="0"/>
              <c:extLst>
                <c:ext xmlns:c15="http://schemas.microsoft.com/office/drawing/2012/chart" uri="{CE6537A1-D6FC-4f65-9D91-7224C49458BB}"/>
              </c:extLst>
            </c:dLbl>
            <c:spPr>
              <a:noFill/>
              <a:ln>
                <a:noFill/>
              </a:ln>
              <a:effectLst/>
            </c:spPr>
            <c:txPr>
              <a:bodyPr rot="0" spcFirstLastPara="1" vertOverflow="ellipsis" horzOverflow="overflow" vert="horz" wrap="square" anchor="ctr" anchorCtr="1"/>
              <a:lstStyle/>
              <a:p>
                <a:pPr>
                  <a:defRPr sz="1195" b="0" i="0" u="none" strike="noStrike" kern="1200" baseline="0">
                    <a:solidFill>
                      <a:schemeClr val="tx1">
                        <a:lumMod val="75000"/>
                        <a:lumOff val="25000"/>
                      </a:schemeClr>
                    </a:solidFill>
                    <a:latin typeface="Agency FB" pitchFamily="34" charset="0"/>
                    <a:ea typeface="+mn-ea"/>
                    <a:cs typeface="+mn-cs"/>
                  </a:defRPr>
                </a:pPr>
                <a:endParaRPr lang="zh-CN"/>
              </a:p>
            </c:txPr>
            <c:showLegendKey val="0"/>
            <c:showVal val="0"/>
            <c:showCatName val="0"/>
            <c:showSerName val="0"/>
            <c:showPercent val="1"/>
            <c:showBubbleSize val="0"/>
            <c:showLeaderLines val="0"/>
            <c:extLst>
              <c:ext xmlns:c15="http://schemas.microsoft.com/office/drawing/2012/chart" uri="{CE6537A1-D6FC-4f65-9D91-7224C49458BB}"/>
            </c:extLst>
          </c:dLbls>
          <c:cat>
            <c:strRef>
              <c:f>Sheet1!$A$2:$A$3</c:f>
              <c:strCache>
                <c:ptCount val="2"/>
                <c:pt idx="0">
                  <c:v>TEXT A</c:v>
                </c:pt>
                <c:pt idx="1">
                  <c:v>TEXT B</c:v>
                </c:pt>
              </c:strCache>
            </c:strRef>
          </c:cat>
          <c:val>
            <c:numRef>
              <c:f>Sheet1!$B$2:$B$3</c:f>
              <c:numCache>
                <c:formatCode>General</c:formatCode>
                <c:ptCount val="2"/>
                <c:pt idx="0">
                  <c:v>190000</c:v>
                </c:pt>
                <c:pt idx="1">
                  <c:v>10000</c:v>
                </c:pt>
              </c:numCache>
            </c:numRef>
          </c:val>
        </c:ser>
        <c:dLbls>
          <c:showLegendKey val="0"/>
          <c:showVal val="1"/>
          <c:showCatName val="0"/>
          <c:showSerName val="0"/>
          <c:showPercent val="0"/>
          <c:showBubbleSize val="0"/>
          <c:showLeaderLines val="0"/>
        </c:dLbls>
        <c:firstSliceAng val="320"/>
        <c:holeSize val="50"/>
      </c:doughnutChart>
      <c:spPr>
        <a:noFill/>
        <a:ln>
          <a:noFill/>
        </a:ln>
        <a:effectLst/>
      </c:spPr>
    </c:plotArea>
    <c:legend>
      <c:legendPos val="b"/>
      <c:layout>
        <c:manualLayout>
          <c:xMode val="edge"/>
          <c:yMode val="edge"/>
          <c:x val="0.29550907517365999"/>
          <c:y val="0.89756006811988798"/>
          <c:w val="0.45838639433542899"/>
          <c:h val="7.0998261106472005E-2"/>
        </c:manualLayout>
      </c:layout>
      <c:overlay val="0"/>
      <c:spPr>
        <a:noFill/>
        <a:ln>
          <a:noFill/>
        </a:ln>
        <a:effectLst/>
      </c:spPr>
      <c:txPr>
        <a:bodyPr rot="0" spcFirstLastPara="1" vertOverflow="ellipsis" horzOverflow="overflow" vert="horz" wrap="square" anchor="ctr" anchorCtr="1"/>
        <a:lstStyle/>
        <a:p>
          <a:pPr>
            <a:defRPr sz="1195" b="0" i="0" u="none" strike="noStrike" kern="1200" baseline="0">
              <a:solidFill>
                <a:schemeClr val="tx1">
                  <a:lumMod val="65000"/>
                  <a:lumOff val="35000"/>
                </a:schemeClr>
              </a:solidFill>
              <a:latin typeface="Agency FB" pitchFamily="34" charset="0"/>
              <a:ea typeface="+mn-ea"/>
              <a:cs typeface="+mn-cs"/>
            </a:defRPr>
          </a:pPr>
          <a:endParaRPr lang="zh-CN"/>
        </a:p>
      </c:txPr>
    </c:legend>
    <c:plotVisOnly val="1"/>
    <c:dispBlanksAs val="gap"/>
    <c:showDLblsOverMax val="0"/>
  </c:chart>
  <c:spPr>
    <a:noFill/>
    <a:ln>
      <a:noFill/>
    </a:ln>
    <a:effectLst/>
  </c:spPr>
  <c:txPr>
    <a:bodyPr rot="0" spcFirstLastPara="0" vertOverflow="ellipsis" horzOverflow="overflow" vert="horz" wrap="square" anchor="ctr" anchorCtr="1"/>
    <a:lstStyle/>
    <a:p>
      <a:pPr>
        <a:defRPr lang="zh-CN">
          <a:latin typeface="Agency FB" pitchFamily="34"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9B4B3EC7-C7E6-447C-9AE5-AC26A58683B4}" type="doc">
      <dgm:prSet loTypeId="urn:microsoft.com/office/officeart/2008/layout/AlternatingHexagons" loCatId="list" qsTypeId="urn:microsoft.com/office/officeart/2005/8/quickstyle/simple1#1" qsCatId="simple" csTypeId="urn:microsoft.com/office/officeart/2005/8/colors/accent1_2#1" csCatId="accent1" phldr="1"/>
      <dgm:spPr/>
      <dgm:t>
        <a:bodyPr/>
        <a:lstStyle/>
        <a:p>
          <a:endParaRPr lang="zh-CN" altLang="en-US"/>
        </a:p>
      </dgm:t>
    </dgm:pt>
    <dgm:pt modelId="{F32A6214-05E5-4C26-B03A-0F1AF7DF30D1}">
      <dgm:prSet phldrT="[文本]"/>
      <dgm:spPr>
        <a:solidFill>
          <a:srgbClr val="E43333"/>
        </a:solidFill>
      </dgm:spPr>
      <dgm:t>
        <a:bodyPr/>
        <a:lstStyle/>
        <a:p>
          <a:r>
            <a:rPr lang="en-US" altLang="zh-CN" dirty="0" smtClean="0">
              <a:latin typeface="Agency FB" pitchFamily="34" charset="0"/>
            </a:rPr>
            <a:t>TITLE</a:t>
          </a:r>
          <a:endParaRPr lang="zh-CN" altLang="en-US" dirty="0">
            <a:latin typeface="Agency FB" pitchFamily="34" charset="0"/>
          </a:endParaRPr>
        </a:p>
      </dgm:t>
    </dgm:pt>
    <dgm:pt modelId="{47156B80-1E9B-4627-8F13-0BD98A625886}" type="parTrans" cxnId="{5FE6EA11-EC8F-43F0-BE77-8B5858ADEDB2}">
      <dgm:prSet/>
      <dgm:spPr/>
      <dgm:t>
        <a:bodyPr/>
        <a:lstStyle/>
        <a:p>
          <a:endParaRPr lang="zh-CN" altLang="en-US">
            <a:latin typeface="Agency FB" pitchFamily="34" charset="0"/>
          </a:endParaRPr>
        </a:p>
      </dgm:t>
    </dgm:pt>
    <dgm:pt modelId="{CA5455BE-9B9D-40F1-8434-100E774C2727}" type="sibTrans" cxnId="{5FE6EA11-EC8F-43F0-BE77-8B5858ADEDB2}">
      <dgm:prSet/>
      <dgm:spPr>
        <a:solidFill>
          <a:srgbClr val="E43333"/>
        </a:solidFill>
      </dgm:spPr>
      <dgm:t>
        <a:bodyPr/>
        <a:lstStyle/>
        <a:p>
          <a:endParaRPr lang="zh-CN" altLang="en-US">
            <a:latin typeface="Agency FB" pitchFamily="34" charset="0"/>
          </a:endParaRPr>
        </a:p>
      </dgm:t>
    </dgm:pt>
    <dgm:pt modelId="{88C1A8E8-190B-4DD0-8597-D2F00A719825}">
      <dgm:prSet phldrT="[文本]" custT="1"/>
      <dgm:spPr/>
      <dgm:t>
        <a:bodyPr/>
        <a:lstStyle/>
        <a:p>
          <a:r>
            <a:rPr lang="en-US" altLang="zh-CN" sz="3200" dirty="0" smtClean="0">
              <a:solidFill>
                <a:srgbClr val="3B3838"/>
              </a:solidFill>
              <a:latin typeface="Agency FB" pitchFamily="34" charset="0"/>
            </a:rPr>
            <a:t>TEXT HERE</a:t>
          </a:r>
          <a:endParaRPr lang="zh-CN" altLang="en-US" sz="3200" dirty="0">
            <a:solidFill>
              <a:srgbClr val="3B3838"/>
            </a:solidFill>
            <a:latin typeface="Agency FB" pitchFamily="34" charset="0"/>
          </a:endParaRPr>
        </a:p>
      </dgm:t>
    </dgm:pt>
    <dgm:pt modelId="{ABF3407F-8E58-457B-9442-D93DA723C84B}" type="parTrans" cxnId="{6226FA8A-2F3C-4EE0-92F3-972BF9D9F8DC}">
      <dgm:prSet/>
      <dgm:spPr/>
      <dgm:t>
        <a:bodyPr/>
        <a:lstStyle/>
        <a:p>
          <a:endParaRPr lang="zh-CN" altLang="en-US">
            <a:latin typeface="Agency FB" pitchFamily="34" charset="0"/>
          </a:endParaRPr>
        </a:p>
      </dgm:t>
    </dgm:pt>
    <dgm:pt modelId="{20F0A34C-3563-4465-9737-32B165F97F10}" type="sibTrans" cxnId="{6226FA8A-2F3C-4EE0-92F3-972BF9D9F8DC}">
      <dgm:prSet/>
      <dgm:spPr/>
      <dgm:t>
        <a:bodyPr/>
        <a:lstStyle/>
        <a:p>
          <a:endParaRPr lang="zh-CN" altLang="en-US">
            <a:latin typeface="Agency FB" pitchFamily="34" charset="0"/>
          </a:endParaRPr>
        </a:p>
      </dgm:t>
    </dgm:pt>
    <dgm:pt modelId="{011B0EA9-3F0C-4FF4-ACBD-ADA583DEACA4}">
      <dgm:prSet phldrT="[文本]"/>
      <dgm:spPr>
        <a:solidFill>
          <a:srgbClr val="E43333"/>
        </a:solidFill>
      </dgm:spPr>
      <dgm:t>
        <a:bodyPr/>
        <a:lstStyle/>
        <a:p>
          <a:r>
            <a:rPr lang="en-US" altLang="zh-CN" dirty="0" smtClean="0">
              <a:latin typeface="Agency FB" pitchFamily="34" charset="0"/>
            </a:rPr>
            <a:t>TITLE</a:t>
          </a:r>
          <a:endParaRPr lang="zh-CN" altLang="en-US" dirty="0">
            <a:latin typeface="Agency FB" pitchFamily="34" charset="0"/>
          </a:endParaRPr>
        </a:p>
      </dgm:t>
    </dgm:pt>
    <dgm:pt modelId="{B63FD0B2-B4D6-4173-8F55-85DC12E3CF28}" type="parTrans" cxnId="{B8D86482-01A8-47C4-8161-CF5ABA10202B}">
      <dgm:prSet/>
      <dgm:spPr/>
      <dgm:t>
        <a:bodyPr/>
        <a:lstStyle/>
        <a:p>
          <a:endParaRPr lang="zh-CN" altLang="en-US">
            <a:latin typeface="Agency FB" pitchFamily="34" charset="0"/>
          </a:endParaRPr>
        </a:p>
      </dgm:t>
    </dgm:pt>
    <dgm:pt modelId="{E4F4338C-9316-4721-B2E7-7F7FC38D5CB2}" type="sibTrans" cxnId="{B8D86482-01A8-47C4-8161-CF5ABA10202B}">
      <dgm:prSet/>
      <dgm:spPr>
        <a:solidFill>
          <a:srgbClr val="E43333"/>
        </a:solidFill>
      </dgm:spPr>
      <dgm:t>
        <a:bodyPr/>
        <a:lstStyle/>
        <a:p>
          <a:endParaRPr lang="zh-CN" altLang="en-US">
            <a:latin typeface="Agency FB" pitchFamily="34" charset="0"/>
          </a:endParaRPr>
        </a:p>
      </dgm:t>
    </dgm:pt>
    <dgm:pt modelId="{73F7B686-7A14-4F34-B0F0-98E0D09EA713}">
      <dgm:prSet phldrT="[文本]" custT="1"/>
      <dgm:spPr/>
      <dgm:t>
        <a:bodyPr/>
        <a:lstStyle/>
        <a:p>
          <a:r>
            <a:rPr lang="en-US" altLang="zh-CN" sz="3200" dirty="0" smtClean="0">
              <a:solidFill>
                <a:srgbClr val="3B3838"/>
              </a:solidFill>
              <a:latin typeface="Agency FB" pitchFamily="34" charset="0"/>
            </a:rPr>
            <a:t>TEXT HERE</a:t>
          </a:r>
          <a:endParaRPr lang="zh-CN" altLang="en-US" sz="3200" dirty="0">
            <a:solidFill>
              <a:srgbClr val="3B3838"/>
            </a:solidFill>
            <a:latin typeface="Agency FB" pitchFamily="34" charset="0"/>
          </a:endParaRPr>
        </a:p>
      </dgm:t>
    </dgm:pt>
    <dgm:pt modelId="{51417980-E764-4B15-85C6-4BAC39EF8701}" type="parTrans" cxnId="{52D7302D-6AC0-43CB-8618-52AAB497B887}">
      <dgm:prSet/>
      <dgm:spPr/>
      <dgm:t>
        <a:bodyPr/>
        <a:lstStyle/>
        <a:p>
          <a:endParaRPr lang="zh-CN" altLang="en-US">
            <a:latin typeface="Agency FB" pitchFamily="34" charset="0"/>
          </a:endParaRPr>
        </a:p>
      </dgm:t>
    </dgm:pt>
    <dgm:pt modelId="{78C6540B-AD5E-4D93-B7A8-175A3C06049D}" type="sibTrans" cxnId="{52D7302D-6AC0-43CB-8618-52AAB497B887}">
      <dgm:prSet/>
      <dgm:spPr/>
      <dgm:t>
        <a:bodyPr/>
        <a:lstStyle/>
        <a:p>
          <a:endParaRPr lang="zh-CN" altLang="en-US">
            <a:latin typeface="Agency FB" pitchFamily="34" charset="0"/>
          </a:endParaRPr>
        </a:p>
      </dgm:t>
    </dgm:pt>
    <dgm:pt modelId="{99CA4A08-A6C2-4BE7-A483-F64C90992A2E}">
      <dgm:prSet phldrT="[文本]"/>
      <dgm:spPr>
        <a:solidFill>
          <a:srgbClr val="E43333"/>
        </a:solidFill>
      </dgm:spPr>
      <dgm:t>
        <a:bodyPr/>
        <a:lstStyle/>
        <a:p>
          <a:r>
            <a:rPr lang="en-US" altLang="zh-CN" dirty="0" smtClean="0">
              <a:latin typeface="Agency FB" pitchFamily="34" charset="0"/>
            </a:rPr>
            <a:t>TITLE</a:t>
          </a:r>
          <a:endParaRPr lang="zh-CN" altLang="en-US" dirty="0">
            <a:latin typeface="Agency FB" pitchFamily="34" charset="0"/>
          </a:endParaRPr>
        </a:p>
      </dgm:t>
    </dgm:pt>
    <dgm:pt modelId="{8C005D94-F71F-40E9-8F9F-1098D63B1E09}" type="parTrans" cxnId="{027369A0-3B1E-4140-BBEE-67EC52E51CCA}">
      <dgm:prSet/>
      <dgm:spPr/>
      <dgm:t>
        <a:bodyPr/>
        <a:lstStyle/>
        <a:p>
          <a:endParaRPr lang="zh-CN" altLang="en-US">
            <a:latin typeface="Agency FB" pitchFamily="34" charset="0"/>
          </a:endParaRPr>
        </a:p>
      </dgm:t>
    </dgm:pt>
    <dgm:pt modelId="{EF68C982-3F31-4419-8F9E-A91D25A56E2E}" type="sibTrans" cxnId="{027369A0-3B1E-4140-BBEE-67EC52E51CCA}">
      <dgm:prSet/>
      <dgm:spPr>
        <a:solidFill>
          <a:srgbClr val="E43333"/>
        </a:solidFill>
      </dgm:spPr>
      <dgm:t>
        <a:bodyPr/>
        <a:lstStyle/>
        <a:p>
          <a:endParaRPr lang="zh-CN" altLang="en-US">
            <a:latin typeface="Agency FB" pitchFamily="34" charset="0"/>
          </a:endParaRPr>
        </a:p>
      </dgm:t>
    </dgm:pt>
    <dgm:pt modelId="{1D3FAF76-F1C3-4B1B-8BC8-8CFBDE9E8709}">
      <dgm:prSet phldrT="[文本]" custT="1"/>
      <dgm:spPr/>
      <dgm:t>
        <a:bodyPr/>
        <a:lstStyle/>
        <a:p>
          <a:r>
            <a:rPr lang="en-US" altLang="zh-CN" sz="3200" dirty="0" smtClean="0">
              <a:solidFill>
                <a:srgbClr val="3B3838"/>
              </a:solidFill>
              <a:latin typeface="Agency FB" pitchFamily="34" charset="0"/>
            </a:rPr>
            <a:t>TEXT HERE</a:t>
          </a:r>
          <a:endParaRPr lang="zh-CN" altLang="en-US" sz="3200" dirty="0">
            <a:solidFill>
              <a:srgbClr val="3B3838"/>
            </a:solidFill>
            <a:latin typeface="Agency FB" pitchFamily="34" charset="0"/>
          </a:endParaRPr>
        </a:p>
      </dgm:t>
    </dgm:pt>
    <dgm:pt modelId="{A8E71B8D-A60E-49BC-B0CA-93011608CDB2}" type="parTrans" cxnId="{6324DBD3-D7A2-472D-B65A-7D128CB61284}">
      <dgm:prSet/>
      <dgm:spPr/>
      <dgm:t>
        <a:bodyPr/>
        <a:lstStyle/>
        <a:p>
          <a:endParaRPr lang="zh-CN" altLang="en-US">
            <a:latin typeface="Agency FB" pitchFamily="34" charset="0"/>
          </a:endParaRPr>
        </a:p>
      </dgm:t>
    </dgm:pt>
    <dgm:pt modelId="{36B4971D-DC5F-4C0A-86E9-31B619BF89BD}" type="sibTrans" cxnId="{6324DBD3-D7A2-472D-B65A-7D128CB61284}">
      <dgm:prSet/>
      <dgm:spPr/>
      <dgm:t>
        <a:bodyPr/>
        <a:lstStyle/>
        <a:p>
          <a:endParaRPr lang="zh-CN" altLang="en-US">
            <a:latin typeface="Agency FB" pitchFamily="34" charset="0"/>
          </a:endParaRPr>
        </a:p>
      </dgm:t>
    </dgm:pt>
    <dgm:pt modelId="{1293B884-27A2-49DD-BBCC-18DE58A53713}" type="pres">
      <dgm:prSet presAssocID="{9B4B3EC7-C7E6-447C-9AE5-AC26A58683B4}" presName="Name0" presStyleCnt="0">
        <dgm:presLayoutVars>
          <dgm:chMax/>
          <dgm:chPref/>
          <dgm:dir/>
          <dgm:animLvl val="lvl"/>
        </dgm:presLayoutVars>
      </dgm:prSet>
      <dgm:spPr/>
      <dgm:t>
        <a:bodyPr/>
        <a:lstStyle/>
        <a:p>
          <a:endParaRPr lang="zh-CN" altLang="en-US"/>
        </a:p>
      </dgm:t>
    </dgm:pt>
    <dgm:pt modelId="{A2790389-93AF-4725-A992-4CF3727AD153}" type="pres">
      <dgm:prSet presAssocID="{F32A6214-05E5-4C26-B03A-0F1AF7DF30D1}" presName="composite" presStyleCnt="0"/>
      <dgm:spPr/>
    </dgm:pt>
    <dgm:pt modelId="{5275AEBC-854C-425C-8714-93CC7C4E28F7}" type="pres">
      <dgm:prSet presAssocID="{F32A6214-05E5-4C26-B03A-0F1AF7DF30D1}" presName="Parent1" presStyleLbl="node1" presStyleIdx="0" presStyleCnt="6">
        <dgm:presLayoutVars>
          <dgm:chMax val="1"/>
          <dgm:chPref val="1"/>
          <dgm:bulletEnabled val="1"/>
        </dgm:presLayoutVars>
      </dgm:prSet>
      <dgm:spPr/>
      <dgm:t>
        <a:bodyPr/>
        <a:lstStyle/>
        <a:p>
          <a:endParaRPr lang="zh-CN" altLang="en-US"/>
        </a:p>
      </dgm:t>
    </dgm:pt>
    <dgm:pt modelId="{78D6EAE2-3A08-48D1-B58F-6A914AC957AF}" type="pres">
      <dgm:prSet presAssocID="{F32A6214-05E5-4C26-B03A-0F1AF7DF30D1}" presName="Childtext1" presStyleLbl="revTx" presStyleIdx="0" presStyleCnt="3">
        <dgm:presLayoutVars>
          <dgm:chMax val="0"/>
          <dgm:chPref val="0"/>
          <dgm:bulletEnabled val="1"/>
        </dgm:presLayoutVars>
      </dgm:prSet>
      <dgm:spPr/>
      <dgm:t>
        <a:bodyPr/>
        <a:lstStyle/>
        <a:p>
          <a:endParaRPr lang="zh-CN" altLang="en-US"/>
        </a:p>
      </dgm:t>
    </dgm:pt>
    <dgm:pt modelId="{2E5228B2-1984-470B-AD0C-78991EAA2B93}" type="pres">
      <dgm:prSet presAssocID="{F32A6214-05E5-4C26-B03A-0F1AF7DF30D1}" presName="BalanceSpacing" presStyleCnt="0"/>
      <dgm:spPr/>
    </dgm:pt>
    <dgm:pt modelId="{5CDFB04B-357D-479D-88DD-2BF2910814DB}" type="pres">
      <dgm:prSet presAssocID="{F32A6214-05E5-4C26-B03A-0F1AF7DF30D1}" presName="BalanceSpacing1" presStyleCnt="0"/>
      <dgm:spPr/>
    </dgm:pt>
    <dgm:pt modelId="{AEE5010D-960C-4DBC-AC03-642C94F32700}" type="pres">
      <dgm:prSet presAssocID="{CA5455BE-9B9D-40F1-8434-100E774C2727}" presName="Accent1Text" presStyleLbl="node1" presStyleIdx="1" presStyleCnt="6"/>
      <dgm:spPr/>
      <dgm:t>
        <a:bodyPr/>
        <a:lstStyle/>
        <a:p>
          <a:endParaRPr lang="zh-CN" altLang="en-US"/>
        </a:p>
      </dgm:t>
    </dgm:pt>
    <dgm:pt modelId="{65ADFFB4-7C47-4767-8B23-C27BF590F65A}" type="pres">
      <dgm:prSet presAssocID="{CA5455BE-9B9D-40F1-8434-100E774C2727}" presName="spaceBetweenRectangles" presStyleCnt="0"/>
      <dgm:spPr/>
    </dgm:pt>
    <dgm:pt modelId="{B9A434CC-B6A4-475F-BB6F-BDA80F9D9E27}" type="pres">
      <dgm:prSet presAssocID="{011B0EA9-3F0C-4FF4-ACBD-ADA583DEACA4}" presName="composite" presStyleCnt="0"/>
      <dgm:spPr/>
    </dgm:pt>
    <dgm:pt modelId="{CBF3DDD3-03FD-4063-9623-13D8DCD071D1}" type="pres">
      <dgm:prSet presAssocID="{011B0EA9-3F0C-4FF4-ACBD-ADA583DEACA4}" presName="Parent1" presStyleLbl="node1" presStyleIdx="2" presStyleCnt="6">
        <dgm:presLayoutVars>
          <dgm:chMax val="1"/>
          <dgm:chPref val="1"/>
          <dgm:bulletEnabled val="1"/>
        </dgm:presLayoutVars>
      </dgm:prSet>
      <dgm:spPr/>
      <dgm:t>
        <a:bodyPr/>
        <a:lstStyle/>
        <a:p>
          <a:endParaRPr lang="zh-CN" altLang="en-US"/>
        </a:p>
      </dgm:t>
    </dgm:pt>
    <dgm:pt modelId="{4A4BF42E-5D7C-4BB6-90A2-EAAF4F812DC3}" type="pres">
      <dgm:prSet presAssocID="{011B0EA9-3F0C-4FF4-ACBD-ADA583DEACA4}" presName="Childtext1" presStyleLbl="revTx" presStyleIdx="1" presStyleCnt="3">
        <dgm:presLayoutVars>
          <dgm:chMax val="0"/>
          <dgm:chPref val="0"/>
          <dgm:bulletEnabled val="1"/>
        </dgm:presLayoutVars>
      </dgm:prSet>
      <dgm:spPr/>
      <dgm:t>
        <a:bodyPr/>
        <a:lstStyle/>
        <a:p>
          <a:endParaRPr lang="zh-CN" altLang="en-US"/>
        </a:p>
      </dgm:t>
    </dgm:pt>
    <dgm:pt modelId="{9413832A-54F9-44C1-B94B-29064DC7F5A4}" type="pres">
      <dgm:prSet presAssocID="{011B0EA9-3F0C-4FF4-ACBD-ADA583DEACA4}" presName="BalanceSpacing" presStyleCnt="0"/>
      <dgm:spPr/>
    </dgm:pt>
    <dgm:pt modelId="{C79FB2D4-4B5B-4D6A-AA79-275DB149B8F8}" type="pres">
      <dgm:prSet presAssocID="{011B0EA9-3F0C-4FF4-ACBD-ADA583DEACA4}" presName="BalanceSpacing1" presStyleCnt="0"/>
      <dgm:spPr/>
    </dgm:pt>
    <dgm:pt modelId="{827207F3-29E9-402E-A7ED-FA0446D5689A}" type="pres">
      <dgm:prSet presAssocID="{E4F4338C-9316-4721-B2E7-7F7FC38D5CB2}" presName="Accent1Text" presStyleLbl="node1" presStyleIdx="3" presStyleCnt="6"/>
      <dgm:spPr/>
      <dgm:t>
        <a:bodyPr/>
        <a:lstStyle/>
        <a:p>
          <a:endParaRPr lang="zh-CN" altLang="en-US"/>
        </a:p>
      </dgm:t>
    </dgm:pt>
    <dgm:pt modelId="{47516817-D153-42C7-852D-D9CCBA08E86C}" type="pres">
      <dgm:prSet presAssocID="{E4F4338C-9316-4721-B2E7-7F7FC38D5CB2}" presName="spaceBetweenRectangles" presStyleCnt="0"/>
      <dgm:spPr/>
    </dgm:pt>
    <dgm:pt modelId="{E0F047C6-09E6-4B90-9E83-007B93048359}" type="pres">
      <dgm:prSet presAssocID="{99CA4A08-A6C2-4BE7-A483-F64C90992A2E}" presName="composite" presStyleCnt="0"/>
      <dgm:spPr/>
    </dgm:pt>
    <dgm:pt modelId="{88D1ACC9-10C1-4E99-813F-0CBE810BCBE5}" type="pres">
      <dgm:prSet presAssocID="{99CA4A08-A6C2-4BE7-A483-F64C90992A2E}" presName="Parent1" presStyleLbl="node1" presStyleIdx="4" presStyleCnt="6">
        <dgm:presLayoutVars>
          <dgm:chMax val="1"/>
          <dgm:chPref val="1"/>
          <dgm:bulletEnabled val="1"/>
        </dgm:presLayoutVars>
      </dgm:prSet>
      <dgm:spPr/>
      <dgm:t>
        <a:bodyPr/>
        <a:lstStyle/>
        <a:p>
          <a:endParaRPr lang="zh-CN" altLang="en-US"/>
        </a:p>
      </dgm:t>
    </dgm:pt>
    <dgm:pt modelId="{22E18F54-9B67-425B-87B3-5C56CA81E67F}" type="pres">
      <dgm:prSet presAssocID="{99CA4A08-A6C2-4BE7-A483-F64C90992A2E}" presName="Childtext1" presStyleLbl="revTx" presStyleIdx="2" presStyleCnt="3">
        <dgm:presLayoutVars>
          <dgm:chMax val="0"/>
          <dgm:chPref val="0"/>
          <dgm:bulletEnabled val="1"/>
        </dgm:presLayoutVars>
      </dgm:prSet>
      <dgm:spPr/>
      <dgm:t>
        <a:bodyPr/>
        <a:lstStyle/>
        <a:p>
          <a:endParaRPr lang="zh-CN" altLang="en-US"/>
        </a:p>
      </dgm:t>
    </dgm:pt>
    <dgm:pt modelId="{E9128AB5-C628-40AC-A3F5-6FADD174BDBB}" type="pres">
      <dgm:prSet presAssocID="{99CA4A08-A6C2-4BE7-A483-F64C90992A2E}" presName="BalanceSpacing" presStyleCnt="0"/>
      <dgm:spPr/>
    </dgm:pt>
    <dgm:pt modelId="{1D73B7FD-3782-4880-8C68-719ED1EF5BF6}" type="pres">
      <dgm:prSet presAssocID="{99CA4A08-A6C2-4BE7-A483-F64C90992A2E}" presName="BalanceSpacing1" presStyleCnt="0"/>
      <dgm:spPr/>
    </dgm:pt>
    <dgm:pt modelId="{DE0D28D0-E7FB-4551-88E1-8953D82BAFD1}" type="pres">
      <dgm:prSet presAssocID="{EF68C982-3F31-4419-8F9E-A91D25A56E2E}" presName="Accent1Text" presStyleLbl="node1" presStyleIdx="5" presStyleCnt="6"/>
      <dgm:spPr/>
      <dgm:t>
        <a:bodyPr/>
        <a:lstStyle/>
        <a:p>
          <a:endParaRPr lang="zh-CN" altLang="en-US"/>
        </a:p>
      </dgm:t>
    </dgm:pt>
  </dgm:ptLst>
  <dgm:cxnLst>
    <dgm:cxn modelId="{8AD6C4A7-E733-4659-8116-5C1D10E5948A}" type="presOf" srcId="{1D3FAF76-F1C3-4B1B-8BC8-8CFBDE9E8709}" destId="{22E18F54-9B67-425B-87B3-5C56CA81E67F}" srcOrd="0" destOrd="0" presId="urn:microsoft.com/office/officeart/2008/layout/AlternatingHexagons"/>
    <dgm:cxn modelId="{541EC329-C42D-4FF2-88FA-36B6A84E5A28}" type="presOf" srcId="{EF68C982-3F31-4419-8F9E-A91D25A56E2E}" destId="{DE0D28D0-E7FB-4551-88E1-8953D82BAFD1}" srcOrd="0" destOrd="0" presId="urn:microsoft.com/office/officeart/2008/layout/AlternatingHexagons"/>
    <dgm:cxn modelId="{EFD195D8-26B7-46FF-91C1-4FA90F17CBA9}" type="presOf" srcId="{99CA4A08-A6C2-4BE7-A483-F64C90992A2E}" destId="{88D1ACC9-10C1-4E99-813F-0CBE810BCBE5}" srcOrd="0" destOrd="0" presId="urn:microsoft.com/office/officeart/2008/layout/AlternatingHexagons"/>
    <dgm:cxn modelId="{027369A0-3B1E-4140-BBEE-67EC52E51CCA}" srcId="{9B4B3EC7-C7E6-447C-9AE5-AC26A58683B4}" destId="{99CA4A08-A6C2-4BE7-A483-F64C90992A2E}" srcOrd="2" destOrd="0" parTransId="{8C005D94-F71F-40E9-8F9F-1098D63B1E09}" sibTransId="{EF68C982-3F31-4419-8F9E-A91D25A56E2E}"/>
    <dgm:cxn modelId="{5FE6EA11-EC8F-43F0-BE77-8B5858ADEDB2}" srcId="{9B4B3EC7-C7E6-447C-9AE5-AC26A58683B4}" destId="{F32A6214-05E5-4C26-B03A-0F1AF7DF30D1}" srcOrd="0" destOrd="0" parTransId="{47156B80-1E9B-4627-8F13-0BD98A625886}" sibTransId="{CA5455BE-9B9D-40F1-8434-100E774C2727}"/>
    <dgm:cxn modelId="{B8D86482-01A8-47C4-8161-CF5ABA10202B}" srcId="{9B4B3EC7-C7E6-447C-9AE5-AC26A58683B4}" destId="{011B0EA9-3F0C-4FF4-ACBD-ADA583DEACA4}" srcOrd="1" destOrd="0" parTransId="{B63FD0B2-B4D6-4173-8F55-85DC12E3CF28}" sibTransId="{E4F4338C-9316-4721-B2E7-7F7FC38D5CB2}"/>
    <dgm:cxn modelId="{597AE1AA-34A4-4E2A-A9C7-EE2C8F962408}" type="presOf" srcId="{CA5455BE-9B9D-40F1-8434-100E774C2727}" destId="{AEE5010D-960C-4DBC-AC03-642C94F32700}" srcOrd="0" destOrd="0" presId="urn:microsoft.com/office/officeart/2008/layout/AlternatingHexagons"/>
    <dgm:cxn modelId="{06F57025-DC35-4219-AF15-8E639B2288CD}" type="presOf" srcId="{011B0EA9-3F0C-4FF4-ACBD-ADA583DEACA4}" destId="{CBF3DDD3-03FD-4063-9623-13D8DCD071D1}" srcOrd="0" destOrd="0" presId="urn:microsoft.com/office/officeart/2008/layout/AlternatingHexagons"/>
    <dgm:cxn modelId="{52D7302D-6AC0-43CB-8618-52AAB497B887}" srcId="{011B0EA9-3F0C-4FF4-ACBD-ADA583DEACA4}" destId="{73F7B686-7A14-4F34-B0F0-98E0D09EA713}" srcOrd="0" destOrd="0" parTransId="{51417980-E764-4B15-85C6-4BAC39EF8701}" sibTransId="{78C6540B-AD5E-4D93-B7A8-175A3C06049D}"/>
    <dgm:cxn modelId="{35CF20F6-56EB-4519-8499-49AB67923C41}" type="presOf" srcId="{88C1A8E8-190B-4DD0-8597-D2F00A719825}" destId="{78D6EAE2-3A08-48D1-B58F-6A914AC957AF}" srcOrd="0" destOrd="0" presId="urn:microsoft.com/office/officeart/2008/layout/AlternatingHexagons"/>
    <dgm:cxn modelId="{6324DBD3-D7A2-472D-B65A-7D128CB61284}" srcId="{99CA4A08-A6C2-4BE7-A483-F64C90992A2E}" destId="{1D3FAF76-F1C3-4B1B-8BC8-8CFBDE9E8709}" srcOrd="0" destOrd="0" parTransId="{A8E71B8D-A60E-49BC-B0CA-93011608CDB2}" sibTransId="{36B4971D-DC5F-4C0A-86E9-31B619BF89BD}"/>
    <dgm:cxn modelId="{B770688C-B67D-45C0-84C0-82E29B30F318}" type="presOf" srcId="{73F7B686-7A14-4F34-B0F0-98E0D09EA713}" destId="{4A4BF42E-5D7C-4BB6-90A2-EAAF4F812DC3}" srcOrd="0" destOrd="0" presId="urn:microsoft.com/office/officeart/2008/layout/AlternatingHexagons"/>
    <dgm:cxn modelId="{70C858DF-3BF3-4378-B3CF-3F3E41573801}" type="presOf" srcId="{E4F4338C-9316-4721-B2E7-7F7FC38D5CB2}" destId="{827207F3-29E9-402E-A7ED-FA0446D5689A}" srcOrd="0" destOrd="0" presId="urn:microsoft.com/office/officeart/2008/layout/AlternatingHexagons"/>
    <dgm:cxn modelId="{6226FA8A-2F3C-4EE0-92F3-972BF9D9F8DC}" srcId="{F32A6214-05E5-4C26-B03A-0F1AF7DF30D1}" destId="{88C1A8E8-190B-4DD0-8597-D2F00A719825}" srcOrd="0" destOrd="0" parTransId="{ABF3407F-8E58-457B-9442-D93DA723C84B}" sibTransId="{20F0A34C-3563-4465-9737-32B165F97F10}"/>
    <dgm:cxn modelId="{58A58B11-B631-4E0A-A8E4-0C8B953558B0}" type="presOf" srcId="{9B4B3EC7-C7E6-447C-9AE5-AC26A58683B4}" destId="{1293B884-27A2-49DD-BBCC-18DE58A53713}" srcOrd="0" destOrd="0" presId="urn:microsoft.com/office/officeart/2008/layout/AlternatingHexagons"/>
    <dgm:cxn modelId="{21BF881D-05E9-4195-8458-3ACCBB34CC97}" type="presOf" srcId="{F32A6214-05E5-4C26-B03A-0F1AF7DF30D1}" destId="{5275AEBC-854C-425C-8714-93CC7C4E28F7}" srcOrd="0" destOrd="0" presId="urn:microsoft.com/office/officeart/2008/layout/AlternatingHexagons"/>
    <dgm:cxn modelId="{D529FD61-7340-46A4-9FAA-15C9ADF37801}" type="presParOf" srcId="{1293B884-27A2-49DD-BBCC-18DE58A53713}" destId="{A2790389-93AF-4725-A992-4CF3727AD153}" srcOrd="0" destOrd="0" presId="urn:microsoft.com/office/officeart/2008/layout/AlternatingHexagons"/>
    <dgm:cxn modelId="{142DBECA-0FAB-4A83-A9D7-7FDCA12C0444}" type="presParOf" srcId="{A2790389-93AF-4725-A992-4CF3727AD153}" destId="{5275AEBC-854C-425C-8714-93CC7C4E28F7}" srcOrd="0" destOrd="0" presId="urn:microsoft.com/office/officeart/2008/layout/AlternatingHexagons"/>
    <dgm:cxn modelId="{593BD991-5D42-4F6A-86D1-A8ED85AA0736}" type="presParOf" srcId="{A2790389-93AF-4725-A992-4CF3727AD153}" destId="{78D6EAE2-3A08-48D1-B58F-6A914AC957AF}" srcOrd="1" destOrd="0" presId="urn:microsoft.com/office/officeart/2008/layout/AlternatingHexagons"/>
    <dgm:cxn modelId="{AC2926DE-2CC5-47AF-BE6C-AC2BD42EEF1F}" type="presParOf" srcId="{A2790389-93AF-4725-A992-4CF3727AD153}" destId="{2E5228B2-1984-470B-AD0C-78991EAA2B93}" srcOrd="2" destOrd="0" presId="urn:microsoft.com/office/officeart/2008/layout/AlternatingHexagons"/>
    <dgm:cxn modelId="{600A2254-6AD3-4546-BF4C-7BEA7FB0DD6E}" type="presParOf" srcId="{A2790389-93AF-4725-A992-4CF3727AD153}" destId="{5CDFB04B-357D-479D-88DD-2BF2910814DB}" srcOrd="3" destOrd="0" presId="urn:microsoft.com/office/officeart/2008/layout/AlternatingHexagons"/>
    <dgm:cxn modelId="{E4DEFEFB-1319-40C0-9BBB-5372F513D280}" type="presParOf" srcId="{A2790389-93AF-4725-A992-4CF3727AD153}" destId="{AEE5010D-960C-4DBC-AC03-642C94F32700}" srcOrd="4" destOrd="0" presId="urn:microsoft.com/office/officeart/2008/layout/AlternatingHexagons"/>
    <dgm:cxn modelId="{E2B1743D-BEBA-452E-8C6C-4BB83FD219BB}" type="presParOf" srcId="{1293B884-27A2-49DD-BBCC-18DE58A53713}" destId="{65ADFFB4-7C47-4767-8B23-C27BF590F65A}" srcOrd="1" destOrd="0" presId="urn:microsoft.com/office/officeart/2008/layout/AlternatingHexagons"/>
    <dgm:cxn modelId="{473F8AFF-2AF7-4EEB-BEC1-F75B1A4E1984}" type="presParOf" srcId="{1293B884-27A2-49DD-BBCC-18DE58A53713}" destId="{B9A434CC-B6A4-475F-BB6F-BDA80F9D9E27}" srcOrd="2" destOrd="0" presId="urn:microsoft.com/office/officeart/2008/layout/AlternatingHexagons"/>
    <dgm:cxn modelId="{ACC44A3E-B7BA-46D6-839F-6D67012C8E68}" type="presParOf" srcId="{B9A434CC-B6A4-475F-BB6F-BDA80F9D9E27}" destId="{CBF3DDD3-03FD-4063-9623-13D8DCD071D1}" srcOrd="0" destOrd="0" presId="urn:microsoft.com/office/officeart/2008/layout/AlternatingHexagons"/>
    <dgm:cxn modelId="{D5C12573-FBB9-4910-9A72-53D5178CE6D9}" type="presParOf" srcId="{B9A434CC-B6A4-475F-BB6F-BDA80F9D9E27}" destId="{4A4BF42E-5D7C-4BB6-90A2-EAAF4F812DC3}" srcOrd="1" destOrd="0" presId="urn:microsoft.com/office/officeart/2008/layout/AlternatingHexagons"/>
    <dgm:cxn modelId="{99284D26-4744-4F12-A1B9-E61E26326C3C}" type="presParOf" srcId="{B9A434CC-B6A4-475F-BB6F-BDA80F9D9E27}" destId="{9413832A-54F9-44C1-B94B-29064DC7F5A4}" srcOrd="2" destOrd="0" presId="urn:microsoft.com/office/officeart/2008/layout/AlternatingHexagons"/>
    <dgm:cxn modelId="{9C6C962A-1585-45E5-829F-7F5159535788}" type="presParOf" srcId="{B9A434CC-B6A4-475F-BB6F-BDA80F9D9E27}" destId="{C79FB2D4-4B5B-4D6A-AA79-275DB149B8F8}" srcOrd="3" destOrd="0" presId="urn:microsoft.com/office/officeart/2008/layout/AlternatingHexagons"/>
    <dgm:cxn modelId="{EADC48A5-DD4E-484C-8CE5-EB3FC609C605}" type="presParOf" srcId="{B9A434CC-B6A4-475F-BB6F-BDA80F9D9E27}" destId="{827207F3-29E9-402E-A7ED-FA0446D5689A}" srcOrd="4" destOrd="0" presId="urn:microsoft.com/office/officeart/2008/layout/AlternatingHexagons"/>
    <dgm:cxn modelId="{C4F6D803-2423-4E5F-9125-B8DBD923CD8B}" type="presParOf" srcId="{1293B884-27A2-49DD-BBCC-18DE58A53713}" destId="{47516817-D153-42C7-852D-D9CCBA08E86C}" srcOrd="3" destOrd="0" presId="urn:microsoft.com/office/officeart/2008/layout/AlternatingHexagons"/>
    <dgm:cxn modelId="{E6EE030E-4D21-4576-A2FB-7155C11D2600}" type="presParOf" srcId="{1293B884-27A2-49DD-BBCC-18DE58A53713}" destId="{E0F047C6-09E6-4B90-9E83-007B93048359}" srcOrd="4" destOrd="0" presId="urn:microsoft.com/office/officeart/2008/layout/AlternatingHexagons"/>
    <dgm:cxn modelId="{26ECFDF1-7418-4070-AFA2-81D3BDD8B91A}" type="presParOf" srcId="{E0F047C6-09E6-4B90-9E83-007B93048359}" destId="{88D1ACC9-10C1-4E99-813F-0CBE810BCBE5}" srcOrd="0" destOrd="0" presId="urn:microsoft.com/office/officeart/2008/layout/AlternatingHexagons"/>
    <dgm:cxn modelId="{322A8FA2-D3E8-4578-8C25-A60219A74372}" type="presParOf" srcId="{E0F047C6-09E6-4B90-9E83-007B93048359}" destId="{22E18F54-9B67-425B-87B3-5C56CA81E67F}" srcOrd="1" destOrd="0" presId="urn:microsoft.com/office/officeart/2008/layout/AlternatingHexagons"/>
    <dgm:cxn modelId="{4D440C98-E9FB-4495-AE0C-08E9F113BB49}" type="presParOf" srcId="{E0F047C6-09E6-4B90-9E83-007B93048359}" destId="{E9128AB5-C628-40AC-A3F5-6FADD174BDBB}" srcOrd="2" destOrd="0" presId="urn:microsoft.com/office/officeart/2008/layout/AlternatingHexagons"/>
    <dgm:cxn modelId="{58722F54-1DBF-4025-91E4-9D3333A0686E}" type="presParOf" srcId="{E0F047C6-09E6-4B90-9E83-007B93048359}" destId="{1D73B7FD-3782-4880-8C68-719ED1EF5BF6}" srcOrd="3" destOrd="0" presId="urn:microsoft.com/office/officeart/2008/layout/AlternatingHexagons"/>
    <dgm:cxn modelId="{5081A2D6-3397-454F-A063-972F2B0F4EB2}" type="presParOf" srcId="{E0F047C6-09E6-4B90-9E83-007B93048359}" destId="{DE0D28D0-E7FB-4551-88E1-8953D82BAFD1}"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18BF48-C675-4AC6-8181-92C40E5B4CCD}" type="doc">
      <dgm:prSet loTypeId="urn:microsoft.com/office/officeart/2008/layout/CircleAccentTimeline#1" loCatId="process" qsTypeId="urn:microsoft.com/office/officeart/2005/8/quickstyle/simple1#2" qsCatId="simple" csTypeId="urn:microsoft.com/office/officeart/2005/8/colors/accent1_2#2" csCatId="accent1" phldr="1"/>
      <dgm:spPr/>
      <dgm:t>
        <a:bodyPr/>
        <a:lstStyle/>
        <a:p>
          <a:endParaRPr lang="zh-CN" altLang="en-US"/>
        </a:p>
      </dgm:t>
    </dgm:pt>
    <dgm:pt modelId="{BB41003C-1427-41EC-B339-9EBC05C8E0DB}">
      <dgm:prSet phldrT="[文本]" custT="1"/>
      <dgm:spPr/>
      <dgm:t>
        <a:bodyPr/>
        <a:lstStyle/>
        <a:p>
          <a:r>
            <a:rPr lang="en-US" altLang="zh-CN" sz="3200" dirty="0" smtClean="0">
              <a:solidFill>
                <a:srgbClr val="3B3838"/>
              </a:solidFill>
              <a:latin typeface="Agency FB" pitchFamily="34" charset="0"/>
            </a:rPr>
            <a:t>ITEM A</a:t>
          </a:r>
          <a:endParaRPr lang="zh-CN" altLang="en-US" sz="3200" dirty="0">
            <a:solidFill>
              <a:srgbClr val="3B3838"/>
            </a:solidFill>
            <a:latin typeface="Agency FB" pitchFamily="34" charset="0"/>
          </a:endParaRPr>
        </a:p>
      </dgm:t>
    </dgm:pt>
    <dgm:pt modelId="{4F0F5F57-8776-4738-81B7-D914E14DC8D6}" type="parTrans" cxnId="{EA5C45F3-73B5-4C13-9B24-882EAC607C9E}">
      <dgm:prSet/>
      <dgm:spPr/>
      <dgm:t>
        <a:bodyPr/>
        <a:lstStyle/>
        <a:p>
          <a:endParaRPr lang="zh-CN" altLang="en-US">
            <a:solidFill>
              <a:srgbClr val="3B3838"/>
            </a:solidFill>
            <a:latin typeface="Agency FB" pitchFamily="34" charset="0"/>
          </a:endParaRPr>
        </a:p>
      </dgm:t>
    </dgm:pt>
    <dgm:pt modelId="{17A1574F-B0C2-4936-B31F-D7C8383BB656}" type="sibTrans" cxnId="{EA5C45F3-73B5-4C13-9B24-882EAC607C9E}">
      <dgm:prSet/>
      <dgm:spPr/>
      <dgm:t>
        <a:bodyPr/>
        <a:lstStyle/>
        <a:p>
          <a:endParaRPr lang="zh-CN" altLang="en-US">
            <a:solidFill>
              <a:srgbClr val="3B3838"/>
            </a:solidFill>
            <a:latin typeface="Agency FB" pitchFamily="34" charset="0"/>
          </a:endParaRPr>
        </a:p>
      </dgm:t>
    </dgm:pt>
    <dgm:pt modelId="{78B6A244-2299-4A59-8F5F-F1FB776778C8}">
      <dgm:prSet phldrT="[文本]" custT="1"/>
      <dgm:spPr/>
      <dgm:t>
        <a:bodyPr/>
        <a:lstStyle/>
        <a:p>
          <a:r>
            <a:rPr lang="en-US" altLang="zh-CN" sz="1800" dirty="0" smtClean="0">
              <a:solidFill>
                <a:srgbClr val="3B3838"/>
              </a:solidFill>
              <a:latin typeface="Agency FB" pitchFamily="34" charset="0"/>
            </a:rPr>
            <a:t>TEXT HERE</a:t>
          </a:r>
          <a:endParaRPr lang="zh-CN" altLang="en-US" sz="1800" dirty="0">
            <a:solidFill>
              <a:srgbClr val="3B3838"/>
            </a:solidFill>
            <a:latin typeface="Agency FB" pitchFamily="34" charset="0"/>
          </a:endParaRPr>
        </a:p>
      </dgm:t>
    </dgm:pt>
    <dgm:pt modelId="{E25049EE-4B3B-4109-B0FF-B35EE70DADAF}" type="parTrans" cxnId="{DF85CCD3-71ED-43C6-9376-ADEF880FBB7A}">
      <dgm:prSet/>
      <dgm:spPr/>
      <dgm:t>
        <a:bodyPr/>
        <a:lstStyle/>
        <a:p>
          <a:endParaRPr lang="zh-CN" altLang="en-US">
            <a:solidFill>
              <a:srgbClr val="3B3838"/>
            </a:solidFill>
            <a:latin typeface="Agency FB" pitchFamily="34" charset="0"/>
          </a:endParaRPr>
        </a:p>
      </dgm:t>
    </dgm:pt>
    <dgm:pt modelId="{E59D4C4E-319E-47A3-91E0-1E41C4FB70D8}" type="sibTrans" cxnId="{DF85CCD3-71ED-43C6-9376-ADEF880FBB7A}">
      <dgm:prSet/>
      <dgm:spPr/>
      <dgm:t>
        <a:bodyPr/>
        <a:lstStyle/>
        <a:p>
          <a:endParaRPr lang="zh-CN" altLang="en-US">
            <a:solidFill>
              <a:srgbClr val="3B3838"/>
            </a:solidFill>
            <a:latin typeface="Agency FB" pitchFamily="34" charset="0"/>
          </a:endParaRPr>
        </a:p>
      </dgm:t>
    </dgm:pt>
    <dgm:pt modelId="{141AB927-6797-4268-87A2-045B528EDEB9}">
      <dgm:prSet phldrT="[文本]" custT="1"/>
      <dgm:spPr/>
      <dgm:t>
        <a:bodyPr/>
        <a:lstStyle/>
        <a:p>
          <a:r>
            <a:rPr lang="en-US" altLang="zh-CN" sz="1800" smtClean="0">
              <a:solidFill>
                <a:srgbClr val="3B3838"/>
              </a:solidFill>
              <a:latin typeface="Agency FB" pitchFamily="34" charset="0"/>
            </a:rPr>
            <a:t>TEXT HERE</a:t>
          </a:r>
          <a:endParaRPr lang="zh-CN" altLang="en-US" sz="1800" dirty="0">
            <a:solidFill>
              <a:srgbClr val="3B3838"/>
            </a:solidFill>
            <a:latin typeface="Agency FB" pitchFamily="34" charset="0"/>
          </a:endParaRPr>
        </a:p>
      </dgm:t>
    </dgm:pt>
    <dgm:pt modelId="{7ADCFF28-07E3-4CE1-958B-DBB62E633FBB}" type="parTrans" cxnId="{C8C40D0A-298C-44BD-B3FE-B3EF40DB8BF3}">
      <dgm:prSet/>
      <dgm:spPr/>
      <dgm:t>
        <a:bodyPr/>
        <a:lstStyle/>
        <a:p>
          <a:endParaRPr lang="zh-CN" altLang="en-US">
            <a:solidFill>
              <a:srgbClr val="3B3838"/>
            </a:solidFill>
            <a:latin typeface="Agency FB" pitchFamily="34" charset="0"/>
          </a:endParaRPr>
        </a:p>
      </dgm:t>
    </dgm:pt>
    <dgm:pt modelId="{93200DF5-11B6-4447-920A-CB0B7DAD167C}" type="sibTrans" cxnId="{C8C40D0A-298C-44BD-B3FE-B3EF40DB8BF3}">
      <dgm:prSet/>
      <dgm:spPr/>
      <dgm:t>
        <a:bodyPr/>
        <a:lstStyle/>
        <a:p>
          <a:endParaRPr lang="zh-CN" altLang="en-US">
            <a:solidFill>
              <a:srgbClr val="3B3838"/>
            </a:solidFill>
            <a:latin typeface="Agency FB" pitchFamily="34" charset="0"/>
          </a:endParaRPr>
        </a:p>
      </dgm:t>
    </dgm:pt>
    <dgm:pt modelId="{A0195C8D-4F07-4101-B49E-9AFD7E294655}">
      <dgm:prSet phldrT="[文本]" custT="1"/>
      <dgm:spPr/>
      <dgm:t>
        <a:bodyPr/>
        <a:lstStyle/>
        <a:p>
          <a:r>
            <a:rPr lang="en-US" altLang="zh-CN" sz="3200" smtClean="0">
              <a:solidFill>
                <a:srgbClr val="3B3838"/>
              </a:solidFill>
              <a:latin typeface="Agency FB" pitchFamily="34" charset="0"/>
            </a:rPr>
            <a:t>ITEM B</a:t>
          </a:r>
          <a:endParaRPr lang="zh-CN" altLang="en-US" sz="3200" dirty="0">
            <a:solidFill>
              <a:srgbClr val="3B3838"/>
            </a:solidFill>
            <a:latin typeface="Agency FB" pitchFamily="34" charset="0"/>
          </a:endParaRPr>
        </a:p>
      </dgm:t>
    </dgm:pt>
    <dgm:pt modelId="{C9B9C514-50CB-4D0F-BDE1-CD885D1F3FA5}" type="parTrans" cxnId="{A5D77570-2DFB-4026-A80A-5A8F4D27476F}">
      <dgm:prSet/>
      <dgm:spPr/>
      <dgm:t>
        <a:bodyPr/>
        <a:lstStyle/>
        <a:p>
          <a:endParaRPr lang="zh-CN" altLang="en-US">
            <a:solidFill>
              <a:srgbClr val="3B3838"/>
            </a:solidFill>
            <a:latin typeface="Agency FB" pitchFamily="34" charset="0"/>
          </a:endParaRPr>
        </a:p>
      </dgm:t>
    </dgm:pt>
    <dgm:pt modelId="{4CC7BD3C-74F4-4F8B-9B18-362B7190446D}" type="sibTrans" cxnId="{A5D77570-2DFB-4026-A80A-5A8F4D27476F}">
      <dgm:prSet/>
      <dgm:spPr/>
      <dgm:t>
        <a:bodyPr/>
        <a:lstStyle/>
        <a:p>
          <a:endParaRPr lang="zh-CN" altLang="en-US">
            <a:solidFill>
              <a:srgbClr val="3B3838"/>
            </a:solidFill>
            <a:latin typeface="Agency FB" pitchFamily="34" charset="0"/>
          </a:endParaRPr>
        </a:p>
      </dgm:t>
    </dgm:pt>
    <dgm:pt modelId="{3846283A-95B7-4B03-99DD-2570B652EADC}">
      <dgm:prSet phldrT="[文本]" custT="1"/>
      <dgm:spPr/>
      <dgm:t>
        <a:bodyPr/>
        <a:lstStyle/>
        <a:p>
          <a:r>
            <a:rPr lang="en-US" altLang="zh-CN" sz="1800" smtClean="0">
              <a:solidFill>
                <a:srgbClr val="3B3838"/>
              </a:solidFill>
              <a:latin typeface="Agency FB" pitchFamily="34" charset="0"/>
            </a:rPr>
            <a:t>TEXT HERE</a:t>
          </a:r>
          <a:endParaRPr lang="zh-CN" altLang="en-US" sz="1800" dirty="0">
            <a:solidFill>
              <a:srgbClr val="3B3838"/>
            </a:solidFill>
            <a:latin typeface="Agency FB" pitchFamily="34" charset="0"/>
          </a:endParaRPr>
        </a:p>
      </dgm:t>
    </dgm:pt>
    <dgm:pt modelId="{1943894B-902C-474C-8FCF-F8D005E10B1B}" type="parTrans" cxnId="{3B40E337-D132-4D5D-B6E4-C5AD5E9D6310}">
      <dgm:prSet/>
      <dgm:spPr/>
      <dgm:t>
        <a:bodyPr/>
        <a:lstStyle/>
        <a:p>
          <a:endParaRPr lang="zh-CN" altLang="en-US">
            <a:solidFill>
              <a:srgbClr val="3B3838"/>
            </a:solidFill>
            <a:latin typeface="Agency FB" pitchFamily="34" charset="0"/>
          </a:endParaRPr>
        </a:p>
      </dgm:t>
    </dgm:pt>
    <dgm:pt modelId="{2293BDB6-5699-4F2F-BF04-26DFDB9CA980}" type="sibTrans" cxnId="{3B40E337-D132-4D5D-B6E4-C5AD5E9D6310}">
      <dgm:prSet/>
      <dgm:spPr/>
      <dgm:t>
        <a:bodyPr/>
        <a:lstStyle/>
        <a:p>
          <a:endParaRPr lang="zh-CN" altLang="en-US">
            <a:solidFill>
              <a:srgbClr val="3B3838"/>
            </a:solidFill>
            <a:latin typeface="Agency FB" pitchFamily="34" charset="0"/>
          </a:endParaRPr>
        </a:p>
      </dgm:t>
    </dgm:pt>
    <dgm:pt modelId="{8575ABAF-8672-4B7B-B938-DA80FBB09574}">
      <dgm:prSet phldrT="[文本]" custT="1"/>
      <dgm:spPr/>
      <dgm:t>
        <a:bodyPr/>
        <a:lstStyle/>
        <a:p>
          <a:r>
            <a:rPr lang="en-US" altLang="zh-CN" sz="1800" smtClean="0">
              <a:solidFill>
                <a:srgbClr val="3B3838"/>
              </a:solidFill>
              <a:latin typeface="Agency FB" pitchFamily="34" charset="0"/>
            </a:rPr>
            <a:t>TEXT HERE</a:t>
          </a:r>
          <a:endParaRPr lang="zh-CN" altLang="en-US" sz="1800" dirty="0">
            <a:solidFill>
              <a:srgbClr val="3B3838"/>
            </a:solidFill>
            <a:latin typeface="Agency FB" pitchFamily="34" charset="0"/>
          </a:endParaRPr>
        </a:p>
      </dgm:t>
    </dgm:pt>
    <dgm:pt modelId="{296831C3-C021-42E7-B5D1-C70A1370A808}" type="parTrans" cxnId="{32E30AE8-FF3F-4E69-A316-FCF9FD52A51E}">
      <dgm:prSet/>
      <dgm:spPr/>
      <dgm:t>
        <a:bodyPr/>
        <a:lstStyle/>
        <a:p>
          <a:endParaRPr lang="zh-CN" altLang="en-US">
            <a:solidFill>
              <a:srgbClr val="3B3838"/>
            </a:solidFill>
            <a:latin typeface="Agency FB" pitchFamily="34" charset="0"/>
          </a:endParaRPr>
        </a:p>
      </dgm:t>
    </dgm:pt>
    <dgm:pt modelId="{DB522272-8D98-4CED-8A70-A64DA7DD7469}" type="sibTrans" cxnId="{32E30AE8-FF3F-4E69-A316-FCF9FD52A51E}">
      <dgm:prSet/>
      <dgm:spPr/>
      <dgm:t>
        <a:bodyPr/>
        <a:lstStyle/>
        <a:p>
          <a:endParaRPr lang="zh-CN" altLang="en-US">
            <a:solidFill>
              <a:srgbClr val="3B3838"/>
            </a:solidFill>
            <a:latin typeface="Agency FB" pitchFamily="34" charset="0"/>
          </a:endParaRPr>
        </a:p>
      </dgm:t>
    </dgm:pt>
    <dgm:pt modelId="{B5D079B8-477F-4EB3-B285-2F01A93E7A29}" type="pres">
      <dgm:prSet presAssocID="{9318BF48-C675-4AC6-8181-92C40E5B4CCD}" presName="Name0" presStyleCnt="0">
        <dgm:presLayoutVars>
          <dgm:dir/>
        </dgm:presLayoutVars>
      </dgm:prSet>
      <dgm:spPr/>
      <dgm:t>
        <a:bodyPr/>
        <a:lstStyle/>
        <a:p>
          <a:endParaRPr lang="zh-CN" altLang="en-US"/>
        </a:p>
      </dgm:t>
    </dgm:pt>
    <dgm:pt modelId="{D60DF54E-EDA5-4EC9-8F3D-3511BBAC8612}" type="pres">
      <dgm:prSet presAssocID="{BB41003C-1427-41EC-B339-9EBC05C8E0DB}" presName="parComposite" presStyleCnt="0"/>
      <dgm:spPr/>
    </dgm:pt>
    <dgm:pt modelId="{DF850AF4-60E6-4497-ADDB-5FDB9CBABA74}" type="pres">
      <dgm:prSet presAssocID="{BB41003C-1427-41EC-B339-9EBC05C8E0DB}" presName="parBigCircle" presStyleLbl="node0" presStyleIdx="0" presStyleCnt="2"/>
      <dgm:spPr>
        <a:solidFill>
          <a:srgbClr val="E43333"/>
        </a:solidFill>
        <a:ln>
          <a:noFill/>
        </a:ln>
      </dgm:spPr>
      <dgm:t>
        <a:bodyPr/>
        <a:lstStyle/>
        <a:p>
          <a:endParaRPr lang="zh-CN" altLang="en-US"/>
        </a:p>
      </dgm:t>
    </dgm:pt>
    <dgm:pt modelId="{5E20F87B-C301-4962-9159-CF1D9C9E8B94}" type="pres">
      <dgm:prSet presAssocID="{BB41003C-1427-41EC-B339-9EBC05C8E0DB}" presName="parTx" presStyleLbl="revTx" presStyleIdx="0" presStyleCnt="10" custAng="3900000" custLinFactNeighborX="-11791" custLinFactNeighborY="73032"/>
      <dgm:spPr/>
      <dgm:t>
        <a:bodyPr/>
        <a:lstStyle/>
        <a:p>
          <a:endParaRPr lang="zh-CN" altLang="en-US"/>
        </a:p>
      </dgm:t>
    </dgm:pt>
    <dgm:pt modelId="{76E48E59-0471-4CF9-B87E-7D5563B04D48}" type="pres">
      <dgm:prSet presAssocID="{BB41003C-1427-41EC-B339-9EBC05C8E0DB}" presName="bSpace" presStyleCnt="0"/>
      <dgm:spPr/>
    </dgm:pt>
    <dgm:pt modelId="{218E099F-8151-4C5B-9003-FE5559428DAB}" type="pres">
      <dgm:prSet presAssocID="{BB41003C-1427-41EC-B339-9EBC05C8E0DB}" presName="parBackupNorm" presStyleCnt="0"/>
      <dgm:spPr/>
    </dgm:pt>
    <dgm:pt modelId="{7C091B6E-4301-44D9-8F24-4F1D61AD84E2}" type="pres">
      <dgm:prSet presAssocID="{17A1574F-B0C2-4936-B31F-D7C8383BB656}" presName="parSpace" presStyleCnt="0"/>
      <dgm:spPr/>
    </dgm:pt>
    <dgm:pt modelId="{AFCF50DC-1F8E-4A65-9AC8-E38501F8B931}" type="pres">
      <dgm:prSet presAssocID="{78B6A244-2299-4A59-8F5F-F1FB776778C8}" presName="desBackupLeftNorm" presStyleCnt="0"/>
      <dgm:spPr/>
    </dgm:pt>
    <dgm:pt modelId="{504DAEB6-137C-44A8-890B-1345BD99BB99}" type="pres">
      <dgm:prSet presAssocID="{78B6A244-2299-4A59-8F5F-F1FB776778C8}" presName="desComposite" presStyleCnt="0"/>
      <dgm:spPr/>
    </dgm:pt>
    <dgm:pt modelId="{5A9AB0F6-3554-46C5-8D9C-862F3250B057}" type="pres">
      <dgm:prSet presAssocID="{78B6A244-2299-4A59-8F5F-F1FB776778C8}" presName="desCircle" presStyleLbl="node1" presStyleIdx="0" presStyleCnt="4"/>
      <dgm:spPr>
        <a:solidFill>
          <a:srgbClr val="3B3838"/>
        </a:solidFill>
        <a:ln>
          <a:noFill/>
        </a:ln>
      </dgm:spPr>
      <dgm:t>
        <a:bodyPr/>
        <a:lstStyle/>
        <a:p>
          <a:endParaRPr lang="zh-CN" altLang="en-US"/>
        </a:p>
      </dgm:t>
    </dgm:pt>
    <dgm:pt modelId="{E90CD479-31D1-453A-9D47-1C5011DE2D91}" type="pres">
      <dgm:prSet presAssocID="{78B6A244-2299-4A59-8F5F-F1FB776778C8}" presName="chTx" presStyleLbl="revTx" presStyleIdx="1" presStyleCnt="10" custAng="3900000" custLinFactNeighborX="10482" custLinFactNeighborY="-8929"/>
      <dgm:spPr/>
      <dgm:t>
        <a:bodyPr/>
        <a:lstStyle/>
        <a:p>
          <a:endParaRPr lang="zh-CN" altLang="en-US"/>
        </a:p>
      </dgm:t>
    </dgm:pt>
    <dgm:pt modelId="{B06D4645-E0DC-4842-8CC1-ED5ADB43A940}" type="pres">
      <dgm:prSet presAssocID="{78B6A244-2299-4A59-8F5F-F1FB776778C8}" presName="desTx" presStyleLbl="revTx" presStyleIdx="2" presStyleCnt="10">
        <dgm:presLayoutVars>
          <dgm:bulletEnabled val="1"/>
        </dgm:presLayoutVars>
      </dgm:prSet>
      <dgm:spPr/>
    </dgm:pt>
    <dgm:pt modelId="{4D528C87-187B-48CF-8B72-87FD4B7E557B}" type="pres">
      <dgm:prSet presAssocID="{78B6A244-2299-4A59-8F5F-F1FB776778C8}" presName="desBackupRightNorm" presStyleCnt="0"/>
      <dgm:spPr/>
    </dgm:pt>
    <dgm:pt modelId="{221D2654-385A-4FCC-91EE-931E1081E329}" type="pres">
      <dgm:prSet presAssocID="{E59D4C4E-319E-47A3-91E0-1E41C4FB70D8}" presName="desSpace" presStyleCnt="0"/>
      <dgm:spPr/>
    </dgm:pt>
    <dgm:pt modelId="{DC7FDCB6-1239-4A8E-917B-B7DE64A59FF8}" type="pres">
      <dgm:prSet presAssocID="{141AB927-6797-4268-87A2-045B528EDEB9}" presName="desBackupLeftNorm" presStyleCnt="0"/>
      <dgm:spPr/>
    </dgm:pt>
    <dgm:pt modelId="{EB6A25C9-DEB5-49F1-A5F9-20D0B3E55582}" type="pres">
      <dgm:prSet presAssocID="{141AB927-6797-4268-87A2-045B528EDEB9}" presName="desComposite" presStyleCnt="0"/>
      <dgm:spPr/>
    </dgm:pt>
    <dgm:pt modelId="{10C5A382-7933-4A4F-8B9E-B04EE9B5AB00}" type="pres">
      <dgm:prSet presAssocID="{141AB927-6797-4268-87A2-045B528EDEB9}" presName="desCircle" presStyleLbl="node1" presStyleIdx="1" presStyleCnt="4"/>
      <dgm:spPr>
        <a:solidFill>
          <a:schemeClr val="tx2">
            <a:lumMod val="25000"/>
            <a:lumOff val="75000"/>
          </a:schemeClr>
        </a:solidFill>
        <a:ln>
          <a:noFill/>
        </a:ln>
      </dgm:spPr>
    </dgm:pt>
    <dgm:pt modelId="{AE887AE6-1A05-4088-82CA-43556EAADFB1}" type="pres">
      <dgm:prSet presAssocID="{141AB927-6797-4268-87A2-045B528EDEB9}" presName="chTx" presStyleLbl="revTx" presStyleIdx="3" presStyleCnt="10" custAng="3900000" custLinFactNeighborX="10482" custLinFactNeighborY="-8929"/>
      <dgm:spPr/>
      <dgm:t>
        <a:bodyPr/>
        <a:lstStyle/>
        <a:p>
          <a:endParaRPr lang="zh-CN" altLang="en-US"/>
        </a:p>
      </dgm:t>
    </dgm:pt>
    <dgm:pt modelId="{56014682-3A0D-4AAF-9251-B9E6A10A9D29}" type="pres">
      <dgm:prSet presAssocID="{141AB927-6797-4268-87A2-045B528EDEB9}" presName="desTx" presStyleLbl="revTx" presStyleIdx="4" presStyleCnt="10">
        <dgm:presLayoutVars>
          <dgm:bulletEnabled val="1"/>
        </dgm:presLayoutVars>
      </dgm:prSet>
      <dgm:spPr/>
    </dgm:pt>
    <dgm:pt modelId="{1D3BB028-9889-48E9-8D48-A2115715BE48}" type="pres">
      <dgm:prSet presAssocID="{141AB927-6797-4268-87A2-045B528EDEB9}" presName="desBackupRightNorm" presStyleCnt="0"/>
      <dgm:spPr/>
    </dgm:pt>
    <dgm:pt modelId="{EE4C5811-1372-4D8B-850E-76BC12F8AC3A}" type="pres">
      <dgm:prSet presAssocID="{93200DF5-11B6-4447-920A-CB0B7DAD167C}" presName="desSpace" presStyleCnt="0"/>
      <dgm:spPr/>
    </dgm:pt>
    <dgm:pt modelId="{DDACC86F-7189-4775-A12B-6BE50B223291}" type="pres">
      <dgm:prSet presAssocID="{A0195C8D-4F07-4101-B49E-9AFD7E294655}" presName="parComposite" presStyleCnt="0"/>
      <dgm:spPr/>
    </dgm:pt>
    <dgm:pt modelId="{7146ECCC-4A52-4303-8F26-C84B7C39C326}" type="pres">
      <dgm:prSet presAssocID="{A0195C8D-4F07-4101-B49E-9AFD7E294655}" presName="parBigCircle" presStyleLbl="node0" presStyleIdx="1" presStyleCnt="2"/>
      <dgm:spPr>
        <a:solidFill>
          <a:srgbClr val="E43333"/>
        </a:solidFill>
        <a:ln>
          <a:noFill/>
        </a:ln>
      </dgm:spPr>
      <dgm:t>
        <a:bodyPr/>
        <a:lstStyle/>
        <a:p>
          <a:endParaRPr lang="zh-CN" altLang="en-US"/>
        </a:p>
      </dgm:t>
    </dgm:pt>
    <dgm:pt modelId="{833BA5A1-18FB-4731-B8E9-9D4158423DC1}" type="pres">
      <dgm:prSet presAssocID="{A0195C8D-4F07-4101-B49E-9AFD7E294655}" presName="parTx" presStyleLbl="revTx" presStyleIdx="5" presStyleCnt="10" custAng="3900000" custLinFactNeighborX="-11791" custLinFactNeighborY="73032"/>
      <dgm:spPr/>
      <dgm:t>
        <a:bodyPr/>
        <a:lstStyle/>
        <a:p>
          <a:endParaRPr lang="zh-CN" altLang="en-US"/>
        </a:p>
      </dgm:t>
    </dgm:pt>
    <dgm:pt modelId="{080655F8-60B7-4842-A3C6-71D16A10FA1E}" type="pres">
      <dgm:prSet presAssocID="{A0195C8D-4F07-4101-B49E-9AFD7E294655}" presName="bSpace" presStyleCnt="0"/>
      <dgm:spPr/>
    </dgm:pt>
    <dgm:pt modelId="{DD7CC975-7C8D-40FF-A38B-A8C72C82204E}" type="pres">
      <dgm:prSet presAssocID="{A0195C8D-4F07-4101-B49E-9AFD7E294655}" presName="parBackupNorm" presStyleCnt="0"/>
      <dgm:spPr/>
    </dgm:pt>
    <dgm:pt modelId="{407C300C-F008-4D67-A8DF-A10FDAE32C61}" type="pres">
      <dgm:prSet presAssocID="{4CC7BD3C-74F4-4F8B-9B18-362B7190446D}" presName="parSpace" presStyleCnt="0"/>
      <dgm:spPr/>
    </dgm:pt>
    <dgm:pt modelId="{19EBFDEB-45D1-40D0-9E06-1A0DFCEA953E}" type="pres">
      <dgm:prSet presAssocID="{3846283A-95B7-4B03-99DD-2570B652EADC}" presName="desBackupLeftNorm" presStyleCnt="0"/>
      <dgm:spPr/>
    </dgm:pt>
    <dgm:pt modelId="{32A2073E-AC66-443E-B30C-E4F7B3CE2311}" type="pres">
      <dgm:prSet presAssocID="{3846283A-95B7-4B03-99DD-2570B652EADC}" presName="desComposite" presStyleCnt="0"/>
      <dgm:spPr/>
    </dgm:pt>
    <dgm:pt modelId="{0FBCDAD9-E786-4086-9786-703856CF9E57}" type="pres">
      <dgm:prSet presAssocID="{3846283A-95B7-4B03-99DD-2570B652EADC}" presName="desCircle" presStyleLbl="node1" presStyleIdx="2" presStyleCnt="4"/>
      <dgm:spPr>
        <a:solidFill>
          <a:srgbClr val="3B3838"/>
        </a:solidFill>
        <a:ln>
          <a:noFill/>
        </a:ln>
      </dgm:spPr>
      <dgm:t>
        <a:bodyPr/>
        <a:lstStyle/>
        <a:p>
          <a:endParaRPr lang="zh-CN" altLang="en-US"/>
        </a:p>
      </dgm:t>
    </dgm:pt>
    <dgm:pt modelId="{847C6635-63A4-4FE6-A5D3-4513A9DF2254}" type="pres">
      <dgm:prSet presAssocID="{3846283A-95B7-4B03-99DD-2570B652EADC}" presName="chTx" presStyleLbl="revTx" presStyleIdx="6" presStyleCnt="10" custAng="3900000" custLinFactNeighborX="8385" custLinFactNeighborY="-10552"/>
      <dgm:spPr/>
      <dgm:t>
        <a:bodyPr/>
        <a:lstStyle/>
        <a:p>
          <a:endParaRPr lang="zh-CN" altLang="en-US"/>
        </a:p>
      </dgm:t>
    </dgm:pt>
    <dgm:pt modelId="{968E1E5D-7678-4925-AD51-208BAA2E5E60}" type="pres">
      <dgm:prSet presAssocID="{3846283A-95B7-4B03-99DD-2570B652EADC}" presName="desTx" presStyleLbl="revTx" presStyleIdx="7" presStyleCnt="10">
        <dgm:presLayoutVars>
          <dgm:bulletEnabled val="1"/>
        </dgm:presLayoutVars>
      </dgm:prSet>
      <dgm:spPr/>
    </dgm:pt>
    <dgm:pt modelId="{EFBF6C17-6DE7-4619-A8F8-FAD36E33EA10}" type="pres">
      <dgm:prSet presAssocID="{3846283A-95B7-4B03-99DD-2570B652EADC}" presName="desBackupRightNorm" presStyleCnt="0"/>
      <dgm:spPr/>
    </dgm:pt>
    <dgm:pt modelId="{919F228C-E27C-4D7A-AA16-E3E33DD44493}" type="pres">
      <dgm:prSet presAssocID="{2293BDB6-5699-4F2F-BF04-26DFDB9CA980}" presName="desSpace" presStyleCnt="0"/>
      <dgm:spPr/>
    </dgm:pt>
    <dgm:pt modelId="{766B7BF3-D5FD-4CBD-A578-1FD55D49B299}" type="pres">
      <dgm:prSet presAssocID="{8575ABAF-8672-4B7B-B938-DA80FBB09574}" presName="desBackupLeftNorm" presStyleCnt="0"/>
      <dgm:spPr/>
    </dgm:pt>
    <dgm:pt modelId="{5C3B6B33-5D2F-4BD7-874A-FC6150234F4D}" type="pres">
      <dgm:prSet presAssocID="{8575ABAF-8672-4B7B-B938-DA80FBB09574}" presName="desComposite" presStyleCnt="0"/>
      <dgm:spPr/>
    </dgm:pt>
    <dgm:pt modelId="{E33AC165-D32C-44A0-B193-6A6385EA46DD}" type="pres">
      <dgm:prSet presAssocID="{8575ABAF-8672-4B7B-B938-DA80FBB09574}" presName="desCircle" presStyleLbl="node1" presStyleIdx="3" presStyleCnt="4"/>
      <dgm:spPr>
        <a:solidFill>
          <a:schemeClr val="tx2">
            <a:lumMod val="25000"/>
            <a:lumOff val="75000"/>
          </a:schemeClr>
        </a:solidFill>
        <a:ln>
          <a:noFill/>
        </a:ln>
      </dgm:spPr>
    </dgm:pt>
    <dgm:pt modelId="{8C24F9BB-12ED-477A-BAA3-28323462566D}" type="pres">
      <dgm:prSet presAssocID="{8575ABAF-8672-4B7B-B938-DA80FBB09574}" presName="chTx" presStyleLbl="revTx" presStyleIdx="8" presStyleCnt="10" custAng="3900000" custLinFactNeighborX="8385" custLinFactNeighborY="-10552"/>
      <dgm:spPr/>
      <dgm:t>
        <a:bodyPr/>
        <a:lstStyle/>
        <a:p>
          <a:endParaRPr lang="zh-CN" altLang="en-US"/>
        </a:p>
      </dgm:t>
    </dgm:pt>
    <dgm:pt modelId="{2314F5F8-1DC9-4232-A6C1-FBEBECC8C481}" type="pres">
      <dgm:prSet presAssocID="{8575ABAF-8672-4B7B-B938-DA80FBB09574}" presName="desTx" presStyleLbl="revTx" presStyleIdx="9" presStyleCnt="10">
        <dgm:presLayoutVars>
          <dgm:bulletEnabled val="1"/>
        </dgm:presLayoutVars>
      </dgm:prSet>
      <dgm:spPr/>
    </dgm:pt>
    <dgm:pt modelId="{3EFC093B-1098-418F-8598-A215C782F5B2}" type="pres">
      <dgm:prSet presAssocID="{8575ABAF-8672-4B7B-B938-DA80FBB09574}" presName="desBackupRightNorm" presStyleCnt="0"/>
      <dgm:spPr/>
    </dgm:pt>
    <dgm:pt modelId="{EB958A3F-F202-4916-A364-5CB2FCBD02E9}" type="pres">
      <dgm:prSet presAssocID="{DB522272-8D98-4CED-8A70-A64DA7DD7469}" presName="desSpace" presStyleCnt="0"/>
      <dgm:spPr/>
    </dgm:pt>
  </dgm:ptLst>
  <dgm:cxnLst>
    <dgm:cxn modelId="{D82B322B-A2AF-4512-ABD0-D0E822365CFE}" type="presOf" srcId="{9318BF48-C675-4AC6-8181-92C40E5B4CCD}" destId="{B5D079B8-477F-4EB3-B285-2F01A93E7A29}" srcOrd="0" destOrd="0" presId="urn:microsoft.com/office/officeart/2008/layout/CircleAccentTimeline#1"/>
    <dgm:cxn modelId="{3B40E337-D132-4D5D-B6E4-C5AD5E9D6310}" srcId="{A0195C8D-4F07-4101-B49E-9AFD7E294655}" destId="{3846283A-95B7-4B03-99DD-2570B652EADC}" srcOrd="0" destOrd="0" parTransId="{1943894B-902C-474C-8FCF-F8D005E10B1B}" sibTransId="{2293BDB6-5699-4F2F-BF04-26DFDB9CA980}"/>
    <dgm:cxn modelId="{ADF9BB06-D8CA-4098-9352-64D6AC49A2C1}" type="presOf" srcId="{141AB927-6797-4268-87A2-045B528EDEB9}" destId="{AE887AE6-1A05-4088-82CA-43556EAADFB1}" srcOrd="0" destOrd="0" presId="urn:microsoft.com/office/officeart/2008/layout/CircleAccentTimeline#1"/>
    <dgm:cxn modelId="{DE012901-9C4F-4522-8226-2D6889DE2FAD}" type="presOf" srcId="{78B6A244-2299-4A59-8F5F-F1FB776778C8}" destId="{E90CD479-31D1-453A-9D47-1C5011DE2D91}" srcOrd="0" destOrd="0" presId="urn:microsoft.com/office/officeart/2008/layout/CircleAccentTimeline#1"/>
    <dgm:cxn modelId="{EA5C45F3-73B5-4C13-9B24-882EAC607C9E}" srcId="{9318BF48-C675-4AC6-8181-92C40E5B4CCD}" destId="{BB41003C-1427-41EC-B339-9EBC05C8E0DB}" srcOrd="0" destOrd="0" parTransId="{4F0F5F57-8776-4738-81B7-D914E14DC8D6}" sibTransId="{17A1574F-B0C2-4936-B31F-D7C8383BB656}"/>
    <dgm:cxn modelId="{DF85CCD3-71ED-43C6-9376-ADEF880FBB7A}" srcId="{BB41003C-1427-41EC-B339-9EBC05C8E0DB}" destId="{78B6A244-2299-4A59-8F5F-F1FB776778C8}" srcOrd="0" destOrd="0" parTransId="{E25049EE-4B3B-4109-B0FF-B35EE70DADAF}" sibTransId="{E59D4C4E-319E-47A3-91E0-1E41C4FB70D8}"/>
    <dgm:cxn modelId="{A5D77570-2DFB-4026-A80A-5A8F4D27476F}" srcId="{9318BF48-C675-4AC6-8181-92C40E5B4CCD}" destId="{A0195C8D-4F07-4101-B49E-9AFD7E294655}" srcOrd="1" destOrd="0" parTransId="{C9B9C514-50CB-4D0F-BDE1-CD885D1F3FA5}" sibTransId="{4CC7BD3C-74F4-4F8B-9B18-362B7190446D}"/>
    <dgm:cxn modelId="{154FD4B9-E9FB-45B6-BD93-A76D51E1F56C}" type="presOf" srcId="{A0195C8D-4F07-4101-B49E-9AFD7E294655}" destId="{833BA5A1-18FB-4731-B8E9-9D4158423DC1}" srcOrd="0" destOrd="0" presId="urn:microsoft.com/office/officeart/2008/layout/CircleAccentTimeline#1"/>
    <dgm:cxn modelId="{8BE47CA3-6252-4EE4-9910-8BD816CAE441}" type="presOf" srcId="{8575ABAF-8672-4B7B-B938-DA80FBB09574}" destId="{8C24F9BB-12ED-477A-BAA3-28323462566D}" srcOrd="0" destOrd="0" presId="urn:microsoft.com/office/officeart/2008/layout/CircleAccentTimeline#1"/>
    <dgm:cxn modelId="{D2FBD2ED-A8AF-46BE-9783-B0B19038AC46}" type="presOf" srcId="{3846283A-95B7-4B03-99DD-2570B652EADC}" destId="{847C6635-63A4-4FE6-A5D3-4513A9DF2254}" srcOrd="0" destOrd="0" presId="urn:microsoft.com/office/officeart/2008/layout/CircleAccentTimeline#1"/>
    <dgm:cxn modelId="{EDFA81F0-5507-4DE7-A1F6-F6F2598F0E4A}" type="presOf" srcId="{BB41003C-1427-41EC-B339-9EBC05C8E0DB}" destId="{5E20F87B-C301-4962-9159-CF1D9C9E8B94}" srcOrd="0" destOrd="0" presId="urn:microsoft.com/office/officeart/2008/layout/CircleAccentTimeline#1"/>
    <dgm:cxn modelId="{C8C40D0A-298C-44BD-B3FE-B3EF40DB8BF3}" srcId="{BB41003C-1427-41EC-B339-9EBC05C8E0DB}" destId="{141AB927-6797-4268-87A2-045B528EDEB9}" srcOrd="1" destOrd="0" parTransId="{7ADCFF28-07E3-4CE1-958B-DBB62E633FBB}" sibTransId="{93200DF5-11B6-4447-920A-CB0B7DAD167C}"/>
    <dgm:cxn modelId="{32E30AE8-FF3F-4E69-A316-FCF9FD52A51E}" srcId="{A0195C8D-4F07-4101-B49E-9AFD7E294655}" destId="{8575ABAF-8672-4B7B-B938-DA80FBB09574}" srcOrd="1" destOrd="0" parTransId="{296831C3-C021-42E7-B5D1-C70A1370A808}" sibTransId="{DB522272-8D98-4CED-8A70-A64DA7DD7469}"/>
    <dgm:cxn modelId="{76E14C6C-B79C-4021-866D-2FEC9C29A306}" type="presParOf" srcId="{B5D079B8-477F-4EB3-B285-2F01A93E7A29}" destId="{D60DF54E-EDA5-4EC9-8F3D-3511BBAC8612}" srcOrd="0" destOrd="0" presId="urn:microsoft.com/office/officeart/2008/layout/CircleAccentTimeline#1"/>
    <dgm:cxn modelId="{7F4C17B0-5258-4FFF-AA5B-3DB80A9E58F3}" type="presParOf" srcId="{D60DF54E-EDA5-4EC9-8F3D-3511BBAC8612}" destId="{DF850AF4-60E6-4497-ADDB-5FDB9CBABA74}" srcOrd="0" destOrd="0" presId="urn:microsoft.com/office/officeart/2008/layout/CircleAccentTimeline#1"/>
    <dgm:cxn modelId="{2189B0A5-7493-4638-B92E-A9CAE3026730}" type="presParOf" srcId="{D60DF54E-EDA5-4EC9-8F3D-3511BBAC8612}" destId="{5E20F87B-C301-4962-9159-CF1D9C9E8B94}" srcOrd="1" destOrd="0" presId="urn:microsoft.com/office/officeart/2008/layout/CircleAccentTimeline#1"/>
    <dgm:cxn modelId="{CBA4FB48-A806-49B7-9A1A-C762ACB2F651}" type="presParOf" srcId="{D60DF54E-EDA5-4EC9-8F3D-3511BBAC8612}" destId="{76E48E59-0471-4CF9-B87E-7D5563B04D48}" srcOrd="2" destOrd="0" presId="urn:microsoft.com/office/officeart/2008/layout/CircleAccentTimeline#1"/>
    <dgm:cxn modelId="{6983E73D-AEFE-4CB7-B3EB-D4491E66A718}" type="presParOf" srcId="{B5D079B8-477F-4EB3-B285-2F01A93E7A29}" destId="{218E099F-8151-4C5B-9003-FE5559428DAB}" srcOrd="1" destOrd="0" presId="urn:microsoft.com/office/officeart/2008/layout/CircleAccentTimeline#1"/>
    <dgm:cxn modelId="{0A21A64E-6B89-422E-B363-122C1C772F9F}" type="presParOf" srcId="{B5D079B8-477F-4EB3-B285-2F01A93E7A29}" destId="{7C091B6E-4301-44D9-8F24-4F1D61AD84E2}" srcOrd="2" destOrd="0" presId="urn:microsoft.com/office/officeart/2008/layout/CircleAccentTimeline#1"/>
    <dgm:cxn modelId="{F7ED5E86-6DB4-4765-8EAB-6DC50BDA756A}" type="presParOf" srcId="{B5D079B8-477F-4EB3-B285-2F01A93E7A29}" destId="{AFCF50DC-1F8E-4A65-9AC8-E38501F8B931}" srcOrd="3" destOrd="0" presId="urn:microsoft.com/office/officeart/2008/layout/CircleAccentTimeline#1"/>
    <dgm:cxn modelId="{58450C7D-4D14-44DE-9F36-F8730960CCF1}" type="presParOf" srcId="{B5D079B8-477F-4EB3-B285-2F01A93E7A29}" destId="{504DAEB6-137C-44A8-890B-1345BD99BB99}" srcOrd="4" destOrd="0" presId="urn:microsoft.com/office/officeart/2008/layout/CircleAccentTimeline#1"/>
    <dgm:cxn modelId="{EF079BE3-C0E2-4D74-ABA6-33FC7C9057C7}" type="presParOf" srcId="{504DAEB6-137C-44A8-890B-1345BD99BB99}" destId="{5A9AB0F6-3554-46C5-8D9C-862F3250B057}" srcOrd="0" destOrd="0" presId="urn:microsoft.com/office/officeart/2008/layout/CircleAccentTimeline#1"/>
    <dgm:cxn modelId="{4F468375-7623-49C8-A4F0-E53E4FC64C0C}" type="presParOf" srcId="{504DAEB6-137C-44A8-890B-1345BD99BB99}" destId="{E90CD479-31D1-453A-9D47-1C5011DE2D91}" srcOrd="1" destOrd="0" presId="urn:microsoft.com/office/officeart/2008/layout/CircleAccentTimeline#1"/>
    <dgm:cxn modelId="{8AB63883-EAE9-49CB-A935-38F6FDFDF869}" type="presParOf" srcId="{504DAEB6-137C-44A8-890B-1345BD99BB99}" destId="{B06D4645-E0DC-4842-8CC1-ED5ADB43A940}" srcOrd="2" destOrd="0" presId="urn:microsoft.com/office/officeart/2008/layout/CircleAccentTimeline#1"/>
    <dgm:cxn modelId="{D9455C92-D179-4C12-B60E-7897715441BB}" type="presParOf" srcId="{B5D079B8-477F-4EB3-B285-2F01A93E7A29}" destId="{4D528C87-187B-48CF-8B72-87FD4B7E557B}" srcOrd="5" destOrd="0" presId="urn:microsoft.com/office/officeart/2008/layout/CircleAccentTimeline#1"/>
    <dgm:cxn modelId="{C4038C5C-A3AC-4195-B214-F637D7074BA4}" type="presParOf" srcId="{B5D079B8-477F-4EB3-B285-2F01A93E7A29}" destId="{221D2654-385A-4FCC-91EE-931E1081E329}" srcOrd="6" destOrd="0" presId="urn:microsoft.com/office/officeart/2008/layout/CircleAccentTimeline#1"/>
    <dgm:cxn modelId="{AB1215EB-B76C-4FA8-9AC2-CFE1F5744C59}" type="presParOf" srcId="{B5D079B8-477F-4EB3-B285-2F01A93E7A29}" destId="{DC7FDCB6-1239-4A8E-917B-B7DE64A59FF8}" srcOrd="7" destOrd="0" presId="urn:microsoft.com/office/officeart/2008/layout/CircleAccentTimeline#1"/>
    <dgm:cxn modelId="{4D3D45F6-4088-491C-A17F-F19988EC4B7A}" type="presParOf" srcId="{B5D079B8-477F-4EB3-B285-2F01A93E7A29}" destId="{EB6A25C9-DEB5-49F1-A5F9-20D0B3E55582}" srcOrd="8" destOrd="0" presId="urn:microsoft.com/office/officeart/2008/layout/CircleAccentTimeline#1"/>
    <dgm:cxn modelId="{60A65977-515D-47D2-BD97-19779F2D6FC9}" type="presParOf" srcId="{EB6A25C9-DEB5-49F1-A5F9-20D0B3E55582}" destId="{10C5A382-7933-4A4F-8B9E-B04EE9B5AB00}" srcOrd="0" destOrd="0" presId="urn:microsoft.com/office/officeart/2008/layout/CircleAccentTimeline#1"/>
    <dgm:cxn modelId="{DA0130B5-ADA7-4133-B483-7000F702B2E9}" type="presParOf" srcId="{EB6A25C9-DEB5-49F1-A5F9-20D0B3E55582}" destId="{AE887AE6-1A05-4088-82CA-43556EAADFB1}" srcOrd="1" destOrd="0" presId="urn:microsoft.com/office/officeart/2008/layout/CircleAccentTimeline#1"/>
    <dgm:cxn modelId="{D9007D05-7F52-47A9-8D25-0CA258E8FFB1}" type="presParOf" srcId="{EB6A25C9-DEB5-49F1-A5F9-20D0B3E55582}" destId="{56014682-3A0D-4AAF-9251-B9E6A10A9D29}" srcOrd="2" destOrd="0" presId="urn:microsoft.com/office/officeart/2008/layout/CircleAccentTimeline#1"/>
    <dgm:cxn modelId="{FB02FD63-E40C-4D1F-A694-424631B25F70}" type="presParOf" srcId="{B5D079B8-477F-4EB3-B285-2F01A93E7A29}" destId="{1D3BB028-9889-48E9-8D48-A2115715BE48}" srcOrd="9" destOrd="0" presId="urn:microsoft.com/office/officeart/2008/layout/CircleAccentTimeline#1"/>
    <dgm:cxn modelId="{25217A41-0253-483F-A51F-65417AFEC980}" type="presParOf" srcId="{B5D079B8-477F-4EB3-B285-2F01A93E7A29}" destId="{EE4C5811-1372-4D8B-850E-76BC12F8AC3A}" srcOrd="10" destOrd="0" presId="urn:microsoft.com/office/officeart/2008/layout/CircleAccentTimeline#1"/>
    <dgm:cxn modelId="{1C5EB1A5-352D-45C4-B648-9283924F0CA5}" type="presParOf" srcId="{B5D079B8-477F-4EB3-B285-2F01A93E7A29}" destId="{DDACC86F-7189-4775-A12B-6BE50B223291}" srcOrd="11" destOrd="0" presId="urn:microsoft.com/office/officeart/2008/layout/CircleAccentTimeline#1"/>
    <dgm:cxn modelId="{7BEE3D8E-EFE5-4A60-826A-CA0B8EC8BDB2}" type="presParOf" srcId="{DDACC86F-7189-4775-A12B-6BE50B223291}" destId="{7146ECCC-4A52-4303-8F26-C84B7C39C326}" srcOrd="0" destOrd="0" presId="urn:microsoft.com/office/officeart/2008/layout/CircleAccentTimeline#1"/>
    <dgm:cxn modelId="{5784F659-9282-46D1-898C-5C2CF1979E30}" type="presParOf" srcId="{DDACC86F-7189-4775-A12B-6BE50B223291}" destId="{833BA5A1-18FB-4731-B8E9-9D4158423DC1}" srcOrd="1" destOrd="0" presId="urn:microsoft.com/office/officeart/2008/layout/CircleAccentTimeline#1"/>
    <dgm:cxn modelId="{17E4020C-39B3-44B0-B7C2-A599DE38B65F}" type="presParOf" srcId="{DDACC86F-7189-4775-A12B-6BE50B223291}" destId="{080655F8-60B7-4842-A3C6-71D16A10FA1E}" srcOrd="2" destOrd="0" presId="urn:microsoft.com/office/officeart/2008/layout/CircleAccentTimeline#1"/>
    <dgm:cxn modelId="{9D1373C2-4C4E-47AB-90B1-7E45E3658E5E}" type="presParOf" srcId="{B5D079B8-477F-4EB3-B285-2F01A93E7A29}" destId="{DD7CC975-7C8D-40FF-A38B-A8C72C82204E}" srcOrd="12" destOrd="0" presId="urn:microsoft.com/office/officeart/2008/layout/CircleAccentTimeline#1"/>
    <dgm:cxn modelId="{4806947A-1AA1-427D-BC29-FB8393D88B83}" type="presParOf" srcId="{B5D079B8-477F-4EB3-B285-2F01A93E7A29}" destId="{407C300C-F008-4D67-A8DF-A10FDAE32C61}" srcOrd="13" destOrd="0" presId="urn:microsoft.com/office/officeart/2008/layout/CircleAccentTimeline#1"/>
    <dgm:cxn modelId="{5ABCEE61-C176-4E81-81E6-78747FAAF33F}" type="presParOf" srcId="{B5D079B8-477F-4EB3-B285-2F01A93E7A29}" destId="{19EBFDEB-45D1-40D0-9E06-1A0DFCEA953E}" srcOrd="14" destOrd="0" presId="urn:microsoft.com/office/officeart/2008/layout/CircleAccentTimeline#1"/>
    <dgm:cxn modelId="{5CE516A8-3D99-4B2E-AFB8-847685D5642F}" type="presParOf" srcId="{B5D079B8-477F-4EB3-B285-2F01A93E7A29}" destId="{32A2073E-AC66-443E-B30C-E4F7B3CE2311}" srcOrd="15" destOrd="0" presId="urn:microsoft.com/office/officeart/2008/layout/CircleAccentTimeline#1"/>
    <dgm:cxn modelId="{59C014C2-3E68-4077-AA73-21BDC50F7BDE}" type="presParOf" srcId="{32A2073E-AC66-443E-B30C-E4F7B3CE2311}" destId="{0FBCDAD9-E786-4086-9786-703856CF9E57}" srcOrd="0" destOrd="0" presId="urn:microsoft.com/office/officeart/2008/layout/CircleAccentTimeline#1"/>
    <dgm:cxn modelId="{686607E5-E181-4F19-8159-21B052B6B56F}" type="presParOf" srcId="{32A2073E-AC66-443E-B30C-E4F7B3CE2311}" destId="{847C6635-63A4-4FE6-A5D3-4513A9DF2254}" srcOrd="1" destOrd="0" presId="urn:microsoft.com/office/officeart/2008/layout/CircleAccentTimeline#1"/>
    <dgm:cxn modelId="{DE7E337C-7A71-4079-BAEF-635EF839DFA9}" type="presParOf" srcId="{32A2073E-AC66-443E-B30C-E4F7B3CE2311}" destId="{968E1E5D-7678-4925-AD51-208BAA2E5E60}" srcOrd="2" destOrd="0" presId="urn:microsoft.com/office/officeart/2008/layout/CircleAccentTimeline#1"/>
    <dgm:cxn modelId="{641408F7-0D3D-4C21-B900-857CE53D0D62}" type="presParOf" srcId="{B5D079B8-477F-4EB3-B285-2F01A93E7A29}" destId="{EFBF6C17-6DE7-4619-A8F8-FAD36E33EA10}" srcOrd="16" destOrd="0" presId="urn:microsoft.com/office/officeart/2008/layout/CircleAccentTimeline#1"/>
    <dgm:cxn modelId="{6E07FA5E-6198-4398-8034-0D168FB004D6}" type="presParOf" srcId="{B5D079B8-477F-4EB3-B285-2F01A93E7A29}" destId="{919F228C-E27C-4D7A-AA16-E3E33DD44493}" srcOrd="17" destOrd="0" presId="urn:microsoft.com/office/officeart/2008/layout/CircleAccentTimeline#1"/>
    <dgm:cxn modelId="{1DCFF4F5-CA84-4AA2-A6AE-89F2E515337A}" type="presParOf" srcId="{B5D079B8-477F-4EB3-B285-2F01A93E7A29}" destId="{766B7BF3-D5FD-4CBD-A578-1FD55D49B299}" srcOrd="18" destOrd="0" presId="urn:microsoft.com/office/officeart/2008/layout/CircleAccentTimeline#1"/>
    <dgm:cxn modelId="{1D9AEC18-0877-4D8B-AC72-CE05491FF6E5}" type="presParOf" srcId="{B5D079B8-477F-4EB3-B285-2F01A93E7A29}" destId="{5C3B6B33-5D2F-4BD7-874A-FC6150234F4D}" srcOrd="19" destOrd="0" presId="urn:microsoft.com/office/officeart/2008/layout/CircleAccentTimeline#1"/>
    <dgm:cxn modelId="{73204C65-563F-4A7B-B745-947A2E756D9A}" type="presParOf" srcId="{5C3B6B33-5D2F-4BD7-874A-FC6150234F4D}" destId="{E33AC165-D32C-44A0-B193-6A6385EA46DD}" srcOrd="0" destOrd="0" presId="urn:microsoft.com/office/officeart/2008/layout/CircleAccentTimeline#1"/>
    <dgm:cxn modelId="{1275EF35-3A05-4257-82CF-6E77BB00C1A6}" type="presParOf" srcId="{5C3B6B33-5D2F-4BD7-874A-FC6150234F4D}" destId="{8C24F9BB-12ED-477A-BAA3-28323462566D}" srcOrd="1" destOrd="0" presId="urn:microsoft.com/office/officeart/2008/layout/CircleAccentTimeline#1"/>
    <dgm:cxn modelId="{9D738B07-E578-4CC3-B66F-A52C44414398}" type="presParOf" srcId="{5C3B6B33-5D2F-4BD7-874A-FC6150234F4D}" destId="{2314F5F8-1DC9-4232-A6C1-FBEBECC8C481}" srcOrd="2" destOrd="0" presId="urn:microsoft.com/office/officeart/2008/layout/CircleAccentTimeline#1"/>
    <dgm:cxn modelId="{897DFBD7-4A90-433D-82E1-3E84176C6A46}" type="presParOf" srcId="{B5D079B8-477F-4EB3-B285-2F01A93E7A29}" destId="{3EFC093B-1098-418F-8598-A215C782F5B2}" srcOrd="20" destOrd="0" presId="urn:microsoft.com/office/officeart/2008/layout/CircleAccentTimeline#1"/>
    <dgm:cxn modelId="{057C4CAC-618C-4DC2-BD50-F8F6FFF2A8A3}" type="presParOf" srcId="{B5D079B8-477F-4EB3-B285-2F01A93E7A29}" destId="{EB958A3F-F202-4916-A364-5CB2FCBD02E9}" srcOrd="21" destOrd="0" presId="urn:microsoft.com/office/officeart/2008/layout/CircleAccentTimelin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CircleAccentTimeline#1">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nodeVertAlign" val="b"/>
          <dgm:param type="fallback" val="2D"/>
        </dgm:alg>
      </dgm:if>
      <dgm:else name="Name3">
        <dgm:alg type="lin">
          <dgm:param type="linDir" val="fromR"/>
          <dgm:param type="nodeVertAlign" val="b"/>
          <dgm:param type="fallback" val="2D"/>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Ch" val="mid"/>
                  <dgm:param type="txAnchorVert"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Ch" val="mid"/>
                  <dgm:param type="txAnchorVert"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BAF1A-1382-4872-BB87-2FE355596071}" type="datetimeFigureOut">
              <a:rPr lang="zh-CN" altLang="en-US" smtClean="0"/>
              <a:t>2022/6/12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379976-348B-44DD-B132-28969EF86746}" type="slidenum">
              <a:rPr lang="zh-CN" altLang="en-US" smtClean="0"/>
              <a:t>‹#›</a:t>
            </a:fld>
            <a:endParaRPr lang="zh-CN" altLang="en-US"/>
          </a:p>
        </p:txBody>
      </p:sp>
    </p:spTree>
    <p:extLst>
      <p:ext uri="{BB962C8B-B14F-4D97-AF65-F5344CB8AC3E}">
        <p14:creationId xmlns:p14="http://schemas.microsoft.com/office/powerpoint/2010/main" val="3338938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262325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E9A44D48-02E6-48D0-9645-565E98658C70}"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984B91-1A8E-4C9C-833C-5C9F1995CF68}"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9A44D48-02E6-48D0-9645-565E98658C70}"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984B91-1A8E-4C9C-833C-5C9F1995CF68}"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9A44D48-02E6-48D0-9645-565E98658C70}"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984B91-1A8E-4C9C-833C-5C9F1995CF68}"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04784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6066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4951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5633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24946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75849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81267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9060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9A44D48-02E6-48D0-9645-565E98658C70}"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984B91-1A8E-4C9C-833C-5C9F1995CF68}"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56204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19561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05730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292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58122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16312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08346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40289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10657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9566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E9A44D48-02E6-48D0-9645-565E98658C70}"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984B91-1A8E-4C9C-833C-5C9F1995CF68}"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88428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35784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2425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5873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9A44D48-02E6-48D0-9645-565E98658C70}" type="datetimeFigureOut">
              <a:rPr lang="zh-CN" altLang="en-US" smtClean="0"/>
              <a:t>2022/6/12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D984B91-1A8E-4C9C-833C-5C9F1995CF68}"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9A44D48-02E6-48D0-9645-565E98658C70}" type="datetimeFigureOut">
              <a:rPr lang="zh-CN" altLang="en-US" smtClean="0"/>
              <a:t>2022/6/12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D984B91-1A8E-4C9C-833C-5C9F1995CF68}"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9A44D48-02E6-48D0-9645-565E98658C70}" type="datetimeFigureOut">
              <a:rPr lang="zh-CN" altLang="en-US" smtClean="0"/>
              <a:t>2022/6/12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D984B91-1A8E-4C9C-833C-5C9F1995CF68}"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9A44D48-02E6-48D0-9645-565E98658C70}" type="datetimeFigureOut">
              <a:rPr lang="zh-CN" altLang="en-US" smtClean="0"/>
              <a:t>2022/6/12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D984B91-1A8E-4C9C-833C-5C9F1995CF68}"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9A44D48-02E6-48D0-9645-565E98658C70}" type="datetimeFigureOut">
              <a:rPr lang="zh-CN" altLang="en-US" smtClean="0"/>
              <a:t>2022/6/12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D984B91-1A8E-4C9C-833C-5C9F1995CF68}"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9A44D48-02E6-48D0-9645-565E98658C70}" type="datetimeFigureOut">
              <a:rPr lang="zh-CN" altLang="en-US" smtClean="0"/>
              <a:t>2022/6/12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D984B91-1A8E-4C9C-833C-5C9F1995CF68}"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A44D48-02E6-48D0-9645-565E98658C70}" type="datetimeFigureOut">
              <a:rPr lang="zh-CN" altLang="en-US" smtClean="0"/>
              <a:t>2022/6/12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984B91-1A8E-4C9C-833C-5C9F1995CF6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51629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DAEDD4-642A-46B3-9FB2-A65B34D35797}"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0821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5854692"/>
            <a:ext cx="12192000" cy="1003307"/>
          </a:xfrm>
          <a:prstGeom prst="rect">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a:blip r:embed="rId2"/>
          <a:stretch>
            <a:fillRect/>
          </a:stretch>
        </p:blipFill>
        <p:spPr>
          <a:xfrm>
            <a:off x="9548123" y="6277731"/>
            <a:ext cx="328722" cy="458358"/>
          </a:xfrm>
          <a:prstGeom prst="rect">
            <a:avLst/>
          </a:prstGeom>
        </p:spPr>
      </p:pic>
      <p:sp>
        <p:nvSpPr>
          <p:cNvPr id="11" name="文本框 10"/>
          <p:cNvSpPr txBox="1"/>
          <p:nvPr/>
        </p:nvSpPr>
        <p:spPr>
          <a:xfrm>
            <a:off x="9836880" y="6366757"/>
            <a:ext cx="2469420" cy="369332"/>
          </a:xfrm>
          <a:prstGeom prst="rect">
            <a:avLst/>
          </a:prstGeom>
          <a:noFill/>
        </p:spPr>
        <p:txBody>
          <a:bodyPr wrap="square" rtlCol="0">
            <a:spAutoFit/>
          </a:bodyPr>
          <a:lstStyle/>
          <a:p>
            <a:r>
              <a:rPr lang="en-US" altLang="zh-CN" dirty="0" smtClean="0">
                <a:solidFill>
                  <a:schemeClr val="bg1"/>
                </a:solidFill>
                <a:latin typeface="Britannic Bold" pitchFamily="34" charset="0"/>
              </a:rPr>
              <a:t>BY: YPPPT</a:t>
            </a:r>
            <a:endParaRPr lang="zh-CN" altLang="en-US" dirty="0">
              <a:solidFill>
                <a:schemeClr val="bg1"/>
              </a:solidFill>
              <a:latin typeface="Britannic Bold" pitchFamily="34" charset="0"/>
            </a:endParaRPr>
          </a:p>
        </p:txBody>
      </p:sp>
      <p:sp>
        <p:nvSpPr>
          <p:cNvPr id="5" name="矩形 4"/>
          <p:cNvSpPr/>
          <p:nvPr/>
        </p:nvSpPr>
        <p:spPr>
          <a:xfrm>
            <a:off x="3730752" y="-1"/>
            <a:ext cx="8461247" cy="5854691"/>
          </a:xfrm>
          <a:prstGeom prst="rect">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105543"/>
            <a:ext cx="2691064" cy="2646914"/>
          </a:xfrm>
          <a:prstGeom prst="rect">
            <a:avLst/>
          </a:prstGeom>
        </p:spPr>
      </p:pic>
      <p:sp>
        <p:nvSpPr>
          <p:cNvPr id="12" name="文本框 11"/>
          <p:cNvSpPr txBox="1"/>
          <p:nvPr/>
        </p:nvSpPr>
        <p:spPr>
          <a:xfrm>
            <a:off x="4013044" y="1886087"/>
            <a:ext cx="8178955" cy="3362459"/>
          </a:xfrm>
          <a:prstGeom prst="rect">
            <a:avLst/>
          </a:prstGeom>
          <a:noFill/>
        </p:spPr>
        <p:txBody>
          <a:bodyPr wrap="square" rtlCol="0">
            <a:spAutoFit/>
          </a:bodyPr>
          <a:lstStyle/>
          <a:p>
            <a:pPr>
              <a:lnSpc>
                <a:spcPts val="8500"/>
              </a:lnSpc>
            </a:pPr>
            <a:r>
              <a:rPr lang="en-US" altLang="zh-CN" sz="8800" b="1" dirty="0" smtClean="0">
                <a:solidFill>
                  <a:schemeClr val="bg1">
                    <a:lumMod val="95000"/>
                  </a:schemeClr>
                </a:solidFill>
                <a:latin typeface="Agency FB" pitchFamily="34" charset="0"/>
              </a:rPr>
              <a:t>20XX</a:t>
            </a:r>
            <a:endParaRPr lang="en-US" altLang="zh-CN" sz="8800" b="1" dirty="0" smtClean="0">
              <a:solidFill>
                <a:schemeClr val="bg1">
                  <a:lumMod val="95000"/>
                </a:schemeClr>
              </a:solidFill>
              <a:latin typeface="Agency FB" pitchFamily="34" charset="0"/>
            </a:endParaRPr>
          </a:p>
          <a:p>
            <a:pPr>
              <a:lnSpc>
                <a:spcPts val="8500"/>
              </a:lnSpc>
            </a:pPr>
            <a:r>
              <a:rPr lang="en-US" altLang="zh-CN" sz="8800" b="1" dirty="0" smtClean="0">
                <a:solidFill>
                  <a:schemeClr val="bg1">
                    <a:lumMod val="95000"/>
                  </a:schemeClr>
                </a:solidFill>
                <a:latin typeface="Agency FB" pitchFamily="34" charset="0"/>
              </a:rPr>
              <a:t>BUSINESS REPORT </a:t>
            </a:r>
          </a:p>
          <a:p>
            <a:pPr>
              <a:lnSpc>
                <a:spcPts val="8500"/>
              </a:lnSpc>
            </a:pPr>
            <a:r>
              <a:rPr lang="en-US" altLang="zh-CN" sz="5400" dirty="0" smtClean="0">
                <a:solidFill>
                  <a:schemeClr val="bg1">
                    <a:lumMod val="95000"/>
                  </a:schemeClr>
                </a:solidFill>
                <a:latin typeface="Agency FB" pitchFamily="34" charset="0"/>
              </a:rPr>
              <a:t>WITH SIMPLE RED STYLE</a:t>
            </a:r>
            <a:endParaRPr lang="zh-CN" altLang="en-US" sz="5400" dirty="0">
              <a:solidFill>
                <a:schemeClr val="bg1">
                  <a:lumMod val="95000"/>
                </a:schemeClr>
              </a:solidFill>
              <a:latin typeface="Agency FB" pitchFamily="34" charset="0"/>
            </a:endParaRPr>
          </a:p>
        </p:txBody>
      </p:sp>
      <p:sp>
        <p:nvSpPr>
          <p:cNvPr id="9" name="矩形 8"/>
          <p:cNvSpPr/>
          <p:nvPr/>
        </p:nvSpPr>
        <p:spPr>
          <a:xfrm>
            <a:off x="0" y="0"/>
            <a:ext cx="8178955" cy="1024128"/>
          </a:xfrm>
          <a:prstGeom prst="rect">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0" y="5854693"/>
            <a:ext cx="8178955" cy="1024128"/>
          </a:xfrm>
          <a:prstGeom prst="rect">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76200" y="38100"/>
            <a:ext cx="2614863" cy="461665"/>
          </a:xfrm>
          <a:prstGeom prst="rect">
            <a:avLst/>
          </a:prstGeom>
          <a:noFill/>
        </p:spPr>
        <p:txBody>
          <a:bodyPr wrap="square" rtlCol="0">
            <a:spAutoFit/>
          </a:bodyPr>
          <a:lstStyle/>
          <a:p>
            <a:r>
              <a:rPr lang="en-US" altLang="zh-CN" sz="2400" dirty="0" smtClean="0">
                <a:solidFill>
                  <a:schemeClr val="bg1">
                    <a:lumMod val="95000"/>
                  </a:schemeClr>
                </a:solidFill>
                <a:latin typeface="Britannic Bold" pitchFamily="34" charset="0"/>
                <a:ea typeface="书体坊雪纯体3500" pitchFamily="2" charset="-122"/>
              </a:rPr>
              <a:t>LOGO HERE</a:t>
            </a:r>
            <a:endParaRPr lang="zh-CN" altLang="en-US" sz="2400" dirty="0">
              <a:solidFill>
                <a:schemeClr val="bg1">
                  <a:lumMod val="95000"/>
                </a:schemeClr>
              </a:solidFill>
              <a:latin typeface="Britannic Bold" pitchFamily="34" charset="0"/>
              <a:ea typeface="书体坊雪纯体3500"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p:cNvGraphicFramePr/>
          <p:nvPr/>
        </p:nvGraphicFramePr>
        <p:xfrm>
          <a:off x="189187" y="283779"/>
          <a:ext cx="8128000" cy="5896304"/>
        </p:xfrm>
        <a:graphic>
          <a:graphicData uri="http://schemas.openxmlformats.org/drawingml/2006/chart">
            <c:chart xmlns:c="http://schemas.openxmlformats.org/drawingml/2006/chart" xmlns:r="http://schemas.openxmlformats.org/officeDocument/2006/relationships" r:id="rId2"/>
          </a:graphicData>
        </a:graphic>
      </p:graphicFrame>
      <p:sp>
        <p:nvSpPr>
          <p:cNvPr id="5" name="文本框 4"/>
          <p:cNvSpPr txBox="1"/>
          <p:nvPr/>
        </p:nvSpPr>
        <p:spPr>
          <a:xfrm>
            <a:off x="7157545" y="2619551"/>
            <a:ext cx="4445875" cy="2270878"/>
          </a:xfrm>
          <a:prstGeom prst="rect">
            <a:avLst/>
          </a:prstGeom>
          <a:noFill/>
        </p:spPr>
        <p:txBody>
          <a:bodyPr wrap="square" rtlCol="0">
            <a:spAutoFit/>
          </a:bodyPr>
          <a:lstStyle/>
          <a:p>
            <a:pPr marL="285750" indent="-285750" algn="just">
              <a:lnSpc>
                <a:spcPct val="120000"/>
              </a:lnSpc>
              <a:buFont typeface="Arial" pitchFamily="34" charset="0"/>
              <a:buChar char="•"/>
            </a:pPr>
            <a:r>
              <a:rPr lang="en-US" altLang="zh-CN" sz="2000" dirty="0">
                <a:solidFill>
                  <a:srgbClr val="3B3838"/>
                </a:solidFill>
                <a:latin typeface="Agency FB" pitchFamily="34" charset="0"/>
              </a:rPr>
              <a:t>THIS IS THE PAGE FOR YOU TO ILLUSTRATE YOUR WORK DATA. ENTER YOUR TEXT AND ANALYSIS HERE. THIS IS THE PAGE FOR YOU TO ILLUSTRATE YOUR WORK DATA. ENTER YOUR TEXT AND ANALYSIS HERE. THIS IS THE PAGE FOR YOU TO ILLUSTRATE YOUR WORK DATA. </a:t>
            </a:r>
            <a:endParaRPr lang="zh-CN" altLang="en-US" sz="2000" dirty="0">
              <a:solidFill>
                <a:srgbClr val="3B3838"/>
              </a:solidFill>
              <a:latin typeface="Agency FB" pitchFamily="34" charset="0"/>
            </a:endParaRPr>
          </a:p>
        </p:txBody>
      </p:sp>
      <p:sp>
        <p:nvSpPr>
          <p:cNvPr id="6" name="直角三角形 5"/>
          <p:cNvSpPr/>
          <p:nvPr/>
        </p:nvSpPr>
        <p:spPr>
          <a:xfrm rot="5400000">
            <a:off x="0" y="0"/>
            <a:ext cx="1440000" cy="1440000"/>
          </a:xfrm>
          <a:prstGeom prst="rtTriangle">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p:cNvGraphicFramePr/>
          <p:nvPr/>
        </p:nvGraphicFramePr>
        <p:xfrm>
          <a:off x="-183034" y="800101"/>
          <a:ext cx="6812434" cy="46579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图表 4"/>
          <p:cNvGraphicFramePr/>
          <p:nvPr/>
        </p:nvGraphicFramePr>
        <p:xfrm>
          <a:off x="5476124" y="571500"/>
          <a:ext cx="6313488" cy="4886501"/>
        </p:xfrm>
        <a:graphic>
          <a:graphicData uri="http://schemas.openxmlformats.org/drawingml/2006/chart">
            <c:chart xmlns:c="http://schemas.openxmlformats.org/drawingml/2006/chart" xmlns:r="http://schemas.openxmlformats.org/officeDocument/2006/relationships" r:id="rId3"/>
          </a:graphicData>
        </a:graphic>
      </p:graphicFrame>
      <p:sp>
        <p:nvSpPr>
          <p:cNvPr id="6" name="直角三角形 5"/>
          <p:cNvSpPr/>
          <p:nvPr/>
        </p:nvSpPr>
        <p:spPr>
          <a:xfrm rot="5400000">
            <a:off x="0" y="0"/>
            <a:ext cx="1440000" cy="1440000"/>
          </a:xfrm>
          <a:prstGeom prst="rtTriangle">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236300" y="5458001"/>
            <a:ext cx="9719400" cy="1200329"/>
          </a:xfrm>
          <a:prstGeom prst="rect">
            <a:avLst/>
          </a:prstGeom>
          <a:noFill/>
        </p:spPr>
        <p:txBody>
          <a:bodyPr wrap="square" rtlCol="0">
            <a:spAutoFit/>
          </a:bodyPr>
          <a:lstStyle/>
          <a:p>
            <a:pPr marL="342900" indent="-342900" algn="just">
              <a:lnSpc>
                <a:spcPct val="120000"/>
              </a:lnSpc>
              <a:buFont typeface="Wingdings" pitchFamily="2" charset="2"/>
              <a:buChar char="p"/>
            </a:pPr>
            <a:r>
              <a:rPr lang="en-US" altLang="zh-CN" sz="2000" dirty="0">
                <a:solidFill>
                  <a:srgbClr val="3B3838"/>
                </a:solidFill>
                <a:latin typeface="Agency FB" pitchFamily="34" charset="0"/>
              </a:rPr>
              <a:t>THIS IS THE PAGE FOR YOU TO ILLUSTRATE YOUR WORK DATA. ENTER YOUR TEXT AND ANALYSIS HERE. THIS IS THE PAGE FOR YOU TO ILLUSTRATE YOUR WORK DATA. ENTER YOUR TEXT AND ANALYSIS HERE. THIS IS THE PAGE FOR YOU TO ILLUSTRATE YOUR WORK DATA. </a:t>
            </a:r>
            <a:endParaRPr lang="zh-CN" altLang="en-US" sz="2000" dirty="0">
              <a:solidFill>
                <a:srgbClr val="3B3838"/>
              </a:solidFill>
              <a:latin typeface="Agency FB"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五边形 3"/>
          <p:cNvSpPr/>
          <p:nvPr/>
        </p:nvSpPr>
        <p:spPr>
          <a:xfrm rot="5400000">
            <a:off x="3152775" y="-1981200"/>
            <a:ext cx="5619750" cy="10820400"/>
          </a:xfrm>
          <a:prstGeom prst="homePlate">
            <a:avLst/>
          </a:prstGeom>
          <a:noFill/>
          <a:ln w="57150">
            <a:solidFill>
              <a:srgbClr val="E4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a:off x="552450" y="3543300"/>
            <a:ext cx="5276850" cy="2733675"/>
          </a:xfrm>
          <a:prstGeom prst="rtTriangle">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flipH="1">
            <a:off x="6115050" y="3543300"/>
            <a:ext cx="5276850" cy="2733675"/>
          </a:xfrm>
          <a:prstGeom prst="rtTriangle">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492867" y="3543300"/>
            <a:ext cx="3206266" cy="1685398"/>
          </a:xfrm>
          <a:prstGeom prst="rect">
            <a:avLst/>
          </a:prstGeom>
          <a:noFill/>
        </p:spPr>
        <p:txBody>
          <a:bodyPr wrap="square" rtlCol="0">
            <a:spAutoFit/>
          </a:bodyPr>
          <a:lstStyle/>
          <a:p>
            <a:pPr algn="ctr">
              <a:lnSpc>
                <a:spcPct val="120000"/>
              </a:lnSpc>
            </a:pPr>
            <a:r>
              <a:rPr lang="en-US" altLang="zh-CN" sz="7200" dirty="0" smtClean="0">
                <a:solidFill>
                  <a:srgbClr val="3B3838"/>
                </a:solidFill>
                <a:latin typeface="Agency FB" pitchFamily="34" charset="0"/>
              </a:rPr>
              <a:t>PART </a:t>
            </a:r>
            <a:r>
              <a:rPr lang="en-US" altLang="zh-CN" sz="9600" dirty="0">
                <a:solidFill>
                  <a:srgbClr val="3B3838"/>
                </a:solidFill>
                <a:latin typeface="Agency FB" pitchFamily="34" charset="0"/>
              </a:rPr>
              <a:t>4</a:t>
            </a:r>
            <a:endParaRPr lang="zh-CN" altLang="en-US" sz="9600" dirty="0">
              <a:solidFill>
                <a:srgbClr val="3B3838"/>
              </a:solidFill>
              <a:latin typeface="Agency FB" pitchFamily="34" charset="0"/>
            </a:endParaRPr>
          </a:p>
        </p:txBody>
      </p:sp>
      <p:sp>
        <p:nvSpPr>
          <p:cNvPr id="8" name="矩形 7"/>
          <p:cNvSpPr/>
          <p:nvPr/>
        </p:nvSpPr>
        <p:spPr>
          <a:xfrm>
            <a:off x="552450" y="1328737"/>
            <a:ext cx="10820400" cy="752475"/>
          </a:xfrm>
          <a:prstGeom prst="rect">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rot="5400000">
            <a:off x="0" y="0"/>
            <a:ext cx="1440000" cy="1440000"/>
          </a:xfrm>
          <a:prstGeom prst="rtTriangle">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583121" y="2414754"/>
            <a:ext cx="5134303" cy="804040"/>
          </a:xfrm>
          <a:prstGeom prst="rect">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Agency FB" pitchFamily="34" charset="0"/>
            </a:endParaRPr>
          </a:p>
        </p:txBody>
      </p:sp>
      <p:sp>
        <p:nvSpPr>
          <p:cNvPr id="6" name="矩形 5"/>
          <p:cNvSpPr/>
          <p:nvPr/>
        </p:nvSpPr>
        <p:spPr>
          <a:xfrm>
            <a:off x="6717423" y="2414755"/>
            <a:ext cx="3955697" cy="804040"/>
          </a:xfrm>
          <a:prstGeom prst="rect">
            <a:avLst/>
          </a:prstGeom>
          <a:solidFill>
            <a:srgbClr val="3B3838">
              <a:alpha val="8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Agency FB" pitchFamily="34" charset="0"/>
            </a:endParaRPr>
          </a:p>
        </p:txBody>
      </p:sp>
      <p:sp>
        <p:nvSpPr>
          <p:cNvPr id="7" name="文本框 6"/>
          <p:cNvSpPr txBox="1"/>
          <p:nvPr/>
        </p:nvSpPr>
        <p:spPr>
          <a:xfrm>
            <a:off x="1583120" y="2816774"/>
            <a:ext cx="937101" cy="324704"/>
          </a:xfrm>
          <a:prstGeom prst="rect">
            <a:avLst/>
          </a:prstGeom>
          <a:noFill/>
        </p:spPr>
        <p:txBody>
          <a:bodyPr wrap="square" rtlCol="0">
            <a:spAutoFit/>
          </a:bodyPr>
          <a:lstStyle/>
          <a:p>
            <a:pPr>
              <a:lnSpc>
                <a:spcPct val="120000"/>
              </a:lnSpc>
            </a:pPr>
            <a:r>
              <a:rPr lang="en-US" altLang="zh-CN" sz="1400" dirty="0" smtClean="0">
                <a:solidFill>
                  <a:schemeClr val="bg1"/>
                </a:solidFill>
                <a:latin typeface="Agency FB" pitchFamily="34" charset="0"/>
              </a:rPr>
              <a:t>Your text</a:t>
            </a:r>
            <a:endParaRPr lang="zh-CN" altLang="en-US" sz="1400" dirty="0">
              <a:solidFill>
                <a:schemeClr val="bg1"/>
              </a:solidFill>
              <a:latin typeface="Agency FB" pitchFamily="34" charset="0"/>
            </a:endParaRPr>
          </a:p>
        </p:txBody>
      </p:sp>
      <p:sp>
        <p:nvSpPr>
          <p:cNvPr id="8" name="文本框 7"/>
          <p:cNvSpPr txBox="1"/>
          <p:nvPr/>
        </p:nvSpPr>
        <p:spPr>
          <a:xfrm>
            <a:off x="9965120" y="2816774"/>
            <a:ext cx="937101" cy="324704"/>
          </a:xfrm>
          <a:prstGeom prst="rect">
            <a:avLst/>
          </a:prstGeom>
          <a:noFill/>
        </p:spPr>
        <p:txBody>
          <a:bodyPr wrap="square" rtlCol="0">
            <a:spAutoFit/>
          </a:bodyPr>
          <a:lstStyle/>
          <a:p>
            <a:pPr>
              <a:lnSpc>
                <a:spcPct val="120000"/>
              </a:lnSpc>
            </a:pPr>
            <a:r>
              <a:rPr lang="en-US" altLang="zh-CN" sz="1400" dirty="0" smtClean="0">
                <a:solidFill>
                  <a:schemeClr val="bg1"/>
                </a:solidFill>
                <a:latin typeface="Agency FB" pitchFamily="34" charset="0"/>
              </a:rPr>
              <a:t>Your text</a:t>
            </a:r>
            <a:endParaRPr lang="zh-CN" altLang="en-US" sz="1400" dirty="0">
              <a:solidFill>
                <a:schemeClr val="bg1"/>
              </a:solidFill>
              <a:latin typeface="Agency FB" pitchFamily="34" charset="0"/>
            </a:endParaRPr>
          </a:p>
        </p:txBody>
      </p:sp>
      <p:sp>
        <p:nvSpPr>
          <p:cNvPr id="9" name="文本框 8"/>
          <p:cNvSpPr txBox="1"/>
          <p:nvPr/>
        </p:nvSpPr>
        <p:spPr>
          <a:xfrm>
            <a:off x="1865982" y="3543498"/>
            <a:ext cx="3885935" cy="2677656"/>
          </a:xfrm>
          <a:prstGeom prst="rect">
            <a:avLst/>
          </a:prstGeom>
          <a:noFill/>
        </p:spPr>
        <p:txBody>
          <a:bodyPr wrap="square" rtlCol="0">
            <a:spAutoFit/>
          </a:bodyPr>
          <a:lstStyle/>
          <a:p>
            <a:pPr marL="285750" indent="-285750">
              <a:lnSpc>
                <a:spcPct val="150000"/>
              </a:lnSpc>
              <a:buFont typeface="Wingdings" pitchFamily="2" charset="2"/>
              <a:buChar char="n"/>
            </a:pPr>
            <a:r>
              <a:rPr lang="en-US" altLang="zh-CN" sz="1600" dirty="0">
                <a:solidFill>
                  <a:srgbClr val="3B3838"/>
                </a:solidFill>
                <a:latin typeface="Agency FB" pitchFamily="34" charset="0"/>
              </a:rPr>
              <a:t>THIS IS THE PAGE FOR </a:t>
            </a:r>
            <a:r>
              <a:rPr lang="en-US" altLang="zh-CN" sz="1600" dirty="0" smtClean="0">
                <a:solidFill>
                  <a:srgbClr val="3B3838"/>
                </a:solidFill>
                <a:latin typeface="Agency FB" pitchFamily="34" charset="0"/>
              </a:rPr>
              <a:t>YOU TO SUMMARIZE YOUR WORK. PLZ ANALYZE YOUR EXPERIENCE AND SHORTCOMINGS.</a:t>
            </a:r>
            <a:r>
              <a:rPr lang="en-US" altLang="zh-CN" sz="1600" dirty="0">
                <a:solidFill>
                  <a:srgbClr val="3B3838"/>
                </a:solidFill>
                <a:latin typeface="Agency FB" pitchFamily="34" charset="0"/>
              </a:rPr>
              <a:t> </a:t>
            </a:r>
            <a:endParaRPr lang="en-US" altLang="zh-CN" sz="1600" dirty="0" smtClean="0">
              <a:solidFill>
                <a:srgbClr val="3B3838"/>
              </a:solidFill>
              <a:latin typeface="Agency FB" pitchFamily="34" charset="0"/>
            </a:endParaRPr>
          </a:p>
          <a:p>
            <a:pPr marL="285750" indent="-285750">
              <a:lnSpc>
                <a:spcPct val="150000"/>
              </a:lnSpc>
              <a:buFont typeface="Wingdings" pitchFamily="2" charset="2"/>
              <a:buChar char="n"/>
            </a:pPr>
            <a:r>
              <a:rPr lang="en-US" altLang="zh-CN" sz="1600" dirty="0" smtClean="0">
                <a:solidFill>
                  <a:srgbClr val="3B3838"/>
                </a:solidFill>
                <a:latin typeface="Agency FB" pitchFamily="34" charset="0"/>
              </a:rPr>
              <a:t>THIS </a:t>
            </a:r>
            <a:r>
              <a:rPr lang="en-US" altLang="zh-CN" sz="1600" dirty="0">
                <a:solidFill>
                  <a:srgbClr val="3B3838"/>
                </a:solidFill>
                <a:latin typeface="Agency FB" pitchFamily="34" charset="0"/>
              </a:rPr>
              <a:t>IS THE PAGE FOR YOU TO SUMMARIZE YOUR WORK. PLZ ANALYZE YOUR EXPERIENCE AND SHORTCOMINGS</a:t>
            </a:r>
            <a:r>
              <a:rPr lang="en-US" altLang="zh-CN" sz="1600" dirty="0" smtClean="0">
                <a:solidFill>
                  <a:srgbClr val="3B3838"/>
                </a:solidFill>
                <a:latin typeface="Agency FB" pitchFamily="34" charset="0"/>
              </a:rPr>
              <a:t>.</a:t>
            </a:r>
            <a:r>
              <a:rPr lang="en-US" altLang="zh-CN" sz="1600" dirty="0">
                <a:solidFill>
                  <a:srgbClr val="3B3838"/>
                </a:solidFill>
                <a:latin typeface="Agency FB" pitchFamily="34" charset="0"/>
              </a:rPr>
              <a:t> </a:t>
            </a:r>
            <a:endParaRPr lang="zh-CN" altLang="en-US" sz="1600" dirty="0">
              <a:solidFill>
                <a:srgbClr val="3B3838"/>
              </a:solidFill>
              <a:latin typeface="Agency FB" pitchFamily="34" charset="0"/>
            </a:endParaRPr>
          </a:p>
          <a:p>
            <a:pPr marL="285750" indent="-285750">
              <a:lnSpc>
                <a:spcPct val="150000"/>
              </a:lnSpc>
              <a:buFont typeface="Wingdings" pitchFamily="2" charset="2"/>
              <a:buChar char="n"/>
            </a:pPr>
            <a:endParaRPr lang="zh-CN" altLang="en-US" sz="1600" dirty="0">
              <a:solidFill>
                <a:srgbClr val="3B3838"/>
              </a:solidFill>
              <a:latin typeface="Agency FB" pitchFamily="34" charset="0"/>
            </a:endParaRPr>
          </a:p>
        </p:txBody>
      </p:sp>
      <p:sp>
        <p:nvSpPr>
          <p:cNvPr id="10" name="文本框 9"/>
          <p:cNvSpPr txBox="1"/>
          <p:nvPr/>
        </p:nvSpPr>
        <p:spPr>
          <a:xfrm>
            <a:off x="6787185" y="3543497"/>
            <a:ext cx="3885935" cy="2677656"/>
          </a:xfrm>
          <a:prstGeom prst="rect">
            <a:avLst/>
          </a:prstGeom>
          <a:noFill/>
        </p:spPr>
        <p:txBody>
          <a:bodyPr wrap="square" rtlCol="0">
            <a:spAutoFit/>
          </a:bodyPr>
          <a:lstStyle/>
          <a:p>
            <a:pPr marL="285750" indent="-285750">
              <a:lnSpc>
                <a:spcPct val="150000"/>
              </a:lnSpc>
              <a:buFont typeface="Wingdings" pitchFamily="2" charset="2"/>
              <a:buChar char="n"/>
            </a:pPr>
            <a:r>
              <a:rPr lang="en-US" altLang="zh-CN" sz="1600" dirty="0">
                <a:solidFill>
                  <a:srgbClr val="3B3838"/>
                </a:solidFill>
                <a:latin typeface="Agency FB" pitchFamily="34" charset="0"/>
              </a:rPr>
              <a:t>THIS IS THE PAGE FOR </a:t>
            </a:r>
            <a:r>
              <a:rPr lang="en-US" altLang="zh-CN" sz="1600" dirty="0" smtClean="0">
                <a:solidFill>
                  <a:srgbClr val="3B3838"/>
                </a:solidFill>
                <a:latin typeface="Agency FB" pitchFamily="34" charset="0"/>
              </a:rPr>
              <a:t>YOU TO SUMMARIZE YOUR WORK. PLZ ANALYZE YOUR EXPERIENCE AND SHORTCOMINGS.</a:t>
            </a:r>
            <a:r>
              <a:rPr lang="en-US" altLang="zh-CN" sz="1600" dirty="0">
                <a:solidFill>
                  <a:srgbClr val="3B3838"/>
                </a:solidFill>
                <a:latin typeface="Agency FB" pitchFamily="34" charset="0"/>
              </a:rPr>
              <a:t> </a:t>
            </a:r>
            <a:endParaRPr lang="en-US" altLang="zh-CN" sz="1600" dirty="0" smtClean="0">
              <a:solidFill>
                <a:srgbClr val="3B3838"/>
              </a:solidFill>
              <a:latin typeface="Agency FB" pitchFamily="34" charset="0"/>
            </a:endParaRPr>
          </a:p>
          <a:p>
            <a:pPr marL="285750" indent="-285750">
              <a:lnSpc>
                <a:spcPct val="150000"/>
              </a:lnSpc>
              <a:buFont typeface="Wingdings" pitchFamily="2" charset="2"/>
              <a:buChar char="n"/>
            </a:pPr>
            <a:r>
              <a:rPr lang="en-US" altLang="zh-CN" sz="1600" dirty="0" smtClean="0">
                <a:solidFill>
                  <a:srgbClr val="3B3838"/>
                </a:solidFill>
                <a:latin typeface="Agency FB" pitchFamily="34" charset="0"/>
              </a:rPr>
              <a:t>THIS </a:t>
            </a:r>
            <a:r>
              <a:rPr lang="en-US" altLang="zh-CN" sz="1600" dirty="0">
                <a:solidFill>
                  <a:srgbClr val="3B3838"/>
                </a:solidFill>
                <a:latin typeface="Agency FB" pitchFamily="34" charset="0"/>
              </a:rPr>
              <a:t>IS THE PAGE FOR YOU TO SUMMARIZE YOUR WORK. PLZ ANALYZE YOUR EXPERIENCE AND SHORTCOMINGS</a:t>
            </a:r>
            <a:r>
              <a:rPr lang="en-US" altLang="zh-CN" sz="1600" dirty="0" smtClean="0">
                <a:solidFill>
                  <a:srgbClr val="3B3838"/>
                </a:solidFill>
                <a:latin typeface="Agency FB" pitchFamily="34" charset="0"/>
              </a:rPr>
              <a:t>.</a:t>
            </a:r>
            <a:r>
              <a:rPr lang="en-US" altLang="zh-CN" sz="1600" dirty="0">
                <a:solidFill>
                  <a:srgbClr val="3B3838"/>
                </a:solidFill>
                <a:latin typeface="Agency FB" pitchFamily="34" charset="0"/>
              </a:rPr>
              <a:t> </a:t>
            </a:r>
            <a:endParaRPr lang="zh-CN" altLang="en-US" sz="1600" dirty="0">
              <a:solidFill>
                <a:srgbClr val="3B3838"/>
              </a:solidFill>
              <a:latin typeface="Agency FB" pitchFamily="34" charset="0"/>
            </a:endParaRPr>
          </a:p>
          <a:p>
            <a:pPr marL="285750" indent="-285750">
              <a:lnSpc>
                <a:spcPct val="150000"/>
              </a:lnSpc>
              <a:buFont typeface="Wingdings" pitchFamily="2" charset="2"/>
              <a:buChar char="n"/>
            </a:pPr>
            <a:endParaRPr lang="zh-CN" altLang="en-US" sz="1600" dirty="0">
              <a:solidFill>
                <a:srgbClr val="3B3838"/>
              </a:solidFill>
              <a:latin typeface="Agency FB" pitchFamily="34" charset="0"/>
            </a:endParaRPr>
          </a:p>
        </p:txBody>
      </p:sp>
      <p:cxnSp>
        <p:nvCxnSpPr>
          <p:cNvPr id="11" name="直接连接符 10"/>
          <p:cNvCxnSpPr/>
          <p:nvPr/>
        </p:nvCxnSpPr>
        <p:spPr>
          <a:xfrm>
            <a:off x="6091140" y="3590795"/>
            <a:ext cx="0" cy="2245075"/>
          </a:xfrm>
          <a:prstGeom prst="line">
            <a:avLst/>
          </a:prstGeom>
          <a:ln>
            <a:solidFill>
              <a:srgbClr val="767171"/>
            </a:solidFill>
            <a:prstDash val="dash"/>
          </a:ln>
        </p:spPr>
        <p:style>
          <a:lnRef idx="1">
            <a:schemeClr val="dk1"/>
          </a:lnRef>
          <a:fillRef idx="0">
            <a:schemeClr val="dk1"/>
          </a:fillRef>
          <a:effectRef idx="0">
            <a:schemeClr val="dk1"/>
          </a:effectRef>
          <a:fontRef idx="minor">
            <a:schemeClr val="tx1"/>
          </a:fontRef>
        </p:style>
      </p:cxnSp>
      <p:sp>
        <p:nvSpPr>
          <p:cNvPr id="12" name="文本框 11"/>
          <p:cNvSpPr txBox="1"/>
          <p:nvPr/>
        </p:nvSpPr>
        <p:spPr>
          <a:xfrm>
            <a:off x="3862290" y="620825"/>
            <a:ext cx="4457700" cy="1421928"/>
          </a:xfrm>
          <a:prstGeom prst="rect">
            <a:avLst/>
          </a:prstGeom>
          <a:noFill/>
        </p:spPr>
        <p:txBody>
          <a:bodyPr wrap="square" rtlCol="0">
            <a:spAutoFit/>
          </a:bodyPr>
          <a:lstStyle/>
          <a:p>
            <a:pPr algn="ctr">
              <a:lnSpc>
                <a:spcPct val="120000"/>
              </a:lnSpc>
            </a:pPr>
            <a:r>
              <a:rPr lang="en-US" altLang="zh-CN" sz="7200" dirty="0" smtClean="0">
                <a:solidFill>
                  <a:srgbClr val="3B3838"/>
                </a:solidFill>
                <a:latin typeface="Agency FB" pitchFamily="34" charset="0"/>
              </a:rPr>
              <a:t>TITLE HERE</a:t>
            </a:r>
            <a:endParaRPr lang="zh-CN" altLang="en-US" sz="9600" dirty="0">
              <a:solidFill>
                <a:srgbClr val="3B3838"/>
              </a:solidFill>
              <a:latin typeface="Agency FB"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rot="5400000">
            <a:off x="0" y="0"/>
            <a:ext cx="1440000" cy="1440000"/>
          </a:xfrm>
          <a:prstGeom prst="rtTriangle">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790943" y="3198241"/>
            <a:ext cx="10426499"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4059822" y="2658241"/>
            <a:ext cx="1080000" cy="1080000"/>
          </a:xfrm>
          <a:prstGeom prst="rect">
            <a:avLst/>
          </a:prstGeom>
          <a:solidFill>
            <a:srgbClr val="3B3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7" name="矩形 6"/>
          <p:cNvSpPr/>
          <p:nvPr/>
        </p:nvSpPr>
        <p:spPr>
          <a:xfrm>
            <a:off x="6891254" y="2658241"/>
            <a:ext cx="1080000" cy="1080000"/>
          </a:xfrm>
          <a:prstGeom prst="rect">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8" name="矩形 7"/>
          <p:cNvSpPr/>
          <p:nvPr/>
        </p:nvSpPr>
        <p:spPr>
          <a:xfrm>
            <a:off x="1228390" y="2658241"/>
            <a:ext cx="1080000" cy="1080000"/>
          </a:xfrm>
          <a:prstGeom prst="rect">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9" name="矩形 8"/>
          <p:cNvSpPr/>
          <p:nvPr/>
        </p:nvSpPr>
        <p:spPr>
          <a:xfrm>
            <a:off x="9722685" y="2658241"/>
            <a:ext cx="1080000" cy="1080000"/>
          </a:xfrm>
          <a:prstGeom prst="rect">
            <a:avLst/>
          </a:prstGeom>
          <a:solidFill>
            <a:srgbClr val="3B38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sp>
        <p:nvSpPr>
          <p:cNvPr id="10" name="文本框 9"/>
          <p:cNvSpPr txBox="1"/>
          <p:nvPr/>
        </p:nvSpPr>
        <p:spPr>
          <a:xfrm>
            <a:off x="1299838" y="2883826"/>
            <a:ext cx="937101" cy="556947"/>
          </a:xfrm>
          <a:prstGeom prst="rect">
            <a:avLst/>
          </a:prstGeom>
          <a:noFill/>
        </p:spPr>
        <p:txBody>
          <a:bodyPr wrap="square" rtlCol="0">
            <a:spAutoFit/>
          </a:bodyPr>
          <a:lstStyle/>
          <a:p>
            <a:pPr algn="ctr">
              <a:lnSpc>
                <a:spcPct val="120000"/>
              </a:lnSpc>
            </a:pPr>
            <a:r>
              <a:rPr lang="en-US" altLang="zh-CN" sz="2800" dirty="0" smtClean="0">
                <a:solidFill>
                  <a:schemeClr val="bg1"/>
                </a:solidFill>
                <a:latin typeface="Agency FB" pitchFamily="34" charset="0"/>
              </a:rPr>
              <a:t>2014</a:t>
            </a:r>
            <a:endParaRPr lang="zh-CN" altLang="en-US" sz="2800" dirty="0">
              <a:solidFill>
                <a:schemeClr val="bg1"/>
              </a:solidFill>
              <a:latin typeface="Agency FB" pitchFamily="34" charset="0"/>
            </a:endParaRPr>
          </a:p>
        </p:txBody>
      </p:sp>
      <p:sp>
        <p:nvSpPr>
          <p:cNvPr id="11" name="文本框 10"/>
          <p:cNvSpPr txBox="1"/>
          <p:nvPr/>
        </p:nvSpPr>
        <p:spPr>
          <a:xfrm>
            <a:off x="4131271" y="2883826"/>
            <a:ext cx="937101" cy="556947"/>
          </a:xfrm>
          <a:prstGeom prst="rect">
            <a:avLst/>
          </a:prstGeom>
          <a:noFill/>
        </p:spPr>
        <p:txBody>
          <a:bodyPr wrap="square" rtlCol="0">
            <a:spAutoFit/>
          </a:bodyPr>
          <a:lstStyle/>
          <a:p>
            <a:pPr algn="ctr">
              <a:lnSpc>
                <a:spcPct val="120000"/>
              </a:lnSpc>
            </a:pPr>
            <a:r>
              <a:rPr lang="en-US" altLang="zh-CN" sz="2800" dirty="0" smtClean="0">
                <a:solidFill>
                  <a:schemeClr val="bg1"/>
                </a:solidFill>
                <a:latin typeface="Agency FB" pitchFamily="34" charset="0"/>
              </a:rPr>
              <a:t>2015</a:t>
            </a:r>
            <a:endParaRPr lang="zh-CN" altLang="en-US" sz="2800" dirty="0">
              <a:solidFill>
                <a:schemeClr val="bg1"/>
              </a:solidFill>
              <a:latin typeface="Agency FB" pitchFamily="34" charset="0"/>
            </a:endParaRPr>
          </a:p>
        </p:txBody>
      </p:sp>
      <p:sp>
        <p:nvSpPr>
          <p:cNvPr id="12" name="文本框 11"/>
          <p:cNvSpPr txBox="1"/>
          <p:nvPr/>
        </p:nvSpPr>
        <p:spPr>
          <a:xfrm>
            <a:off x="6962702" y="2919767"/>
            <a:ext cx="937101" cy="556947"/>
          </a:xfrm>
          <a:prstGeom prst="rect">
            <a:avLst/>
          </a:prstGeom>
          <a:noFill/>
        </p:spPr>
        <p:txBody>
          <a:bodyPr wrap="square" rtlCol="0">
            <a:spAutoFit/>
          </a:bodyPr>
          <a:lstStyle/>
          <a:p>
            <a:pPr algn="ctr">
              <a:lnSpc>
                <a:spcPct val="120000"/>
              </a:lnSpc>
            </a:pPr>
            <a:r>
              <a:rPr lang="en-US" altLang="zh-CN" sz="2800" dirty="0" smtClean="0">
                <a:solidFill>
                  <a:schemeClr val="bg1"/>
                </a:solidFill>
                <a:latin typeface="Agency FB" pitchFamily="34" charset="0"/>
              </a:rPr>
              <a:t>2016</a:t>
            </a:r>
            <a:endParaRPr lang="zh-CN" altLang="en-US" sz="2800" dirty="0">
              <a:solidFill>
                <a:schemeClr val="bg1"/>
              </a:solidFill>
              <a:latin typeface="Agency FB" pitchFamily="34" charset="0"/>
            </a:endParaRPr>
          </a:p>
        </p:txBody>
      </p:sp>
      <p:sp>
        <p:nvSpPr>
          <p:cNvPr id="13" name="文本框 12"/>
          <p:cNvSpPr txBox="1"/>
          <p:nvPr/>
        </p:nvSpPr>
        <p:spPr>
          <a:xfrm>
            <a:off x="9794134" y="2919766"/>
            <a:ext cx="937101" cy="556947"/>
          </a:xfrm>
          <a:prstGeom prst="rect">
            <a:avLst/>
          </a:prstGeom>
          <a:noFill/>
        </p:spPr>
        <p:txBody>
          <a:bodyPr wrap="square" rtlCol="0">
            <a:spAutoFit/>
          </a:bodyPr>
          <a:lstStyle/>
          <a:p>
            <a:pPr algn="ctr">
              <a:lnSpc>
                <a:spcPct val="120000"/>
              </a:lnSpc>
            </a:pPr>
            <a:r>
              <a:rPr lang="en-US" altLang="zh-CN" sz="2800" dirty="0" smtClean="0">
                <a:solidFill>
                  <a:schemeClr val="bg1"/>
                </a:solidFill>
                <a:latin typeface="Agency FB" pitchFamily="34" charset="0"/>
              </a:rPr>
              <a:t>2017</a:t>
            </a:r>
            <a:endParaRPr lang="zh-CN" altLang="en-US" sz="2800" dirty="0">
              <a:solidFill>
                <a:schemeClr val="bg1"/>
              </a:solidFill>
              <a:latin typeface="Agency FB" pitchFamily="34" charset="0"/>
            </a:endParaRPr>
          </a:p>
        </p:txBody>
      </p:sp>
      <p:sp>
        <p:nvSpPr>
          <p:cNvPr id="14" name="文本框 13"/>
          <p:cNvSpPr txBox="1"/>
          <p:nvPr/>
        </p:nvSpPr>
        <p:spPr>
          <a:xfrm>
            <a:off x="1228390" y="3784890"/>
            <a:ext cx="1714038" cy="490584"/>
          </a:xfrm>
          <a:prstGeom prst="rect">
            <a:avLst/>
          </a:prstGeom>
          <a:noFill/>
        </p:spPr>
        <p:txBody>
          <a:bodyPr wrap="square" rtlCol="0">
            <a:spAutoFit/>
          </a:bodyPr>
          <a:lstStyle/>
          <a:p>
            <a:pPr>
              <a:lnSpc>
                <a:spcPct val="120000"/>
              </a:lnSpc>
            </a:pPr>
            <a:r>
              <a:rPr lang="en-US" altLang="zh-CN" sz="2400" dirty="0" smtClean="0">
                <a:solidFill>
                  <a:srgbClr val="3B3838"/>
                </a:solidFill>
                <a:latin typeface="Agency FB" pitchFamily="34" charset="0"/>
              </a:rPr>
              <a:t>Your text</a:t>
            </a:r>
            <a:endParaRPr lang="zh-CN" altLang="en-US" sz="2400" dirty="0">
              <a:solidFill>
                <a:srgbClr val="3B3838"/>
              </a:solidFill>
              <a:latin typeface="Agency FB" pitchFamily="34" charset="0"/>
            </a:endParaRPr>
          </a:p>
        </p:txBody>
      </p:sp>
      <p:sp>
        <p:nvSpPr>
          <p:cNvPr id="15" name="文本框 14"/>
          <p:cNvSpPr txBox="1"/>
          <p:nvPr/>
        </p:nvSpPr>
        <p:spPr>
          <a:xfrm>
            <a:off x="4059822" y="3784890"/>
            <a:ext cx="1714038" cy="490584"/>
          </a:xfrm>
          <a:prstGeom prst="rect">
            <a:avLst/>
          </a:prstGeom>
          <a:noFill/>
        </p:spPr>
        <p:txBody>
          <a:bodyPr wrap="square" rtlCol="0">
            <a:spAutoFit/>
          </a:bodyPr>
          <a:lstStyle/>
          <a:p>
            <a:pPr>
              <a:lnSpc>
                <a:spcPct val="120000"/>
              </a:lnSpc>
            </a:pPr>
            <a:r>
              <a:rPr lang="en-US" altLang="zh-CN" sz="2400" dirty="0" smtClean="0">
                <a:solidFill>
                  <a:srgbClr val="3B3838"/>
                </a:solidFill>
                <a:latin typeface="Agency FB" pitchFamily="34" charset="0"/>
              </a:rPr>
              <a:t>Your text</a:t>
            </a:r>
            <a:endParaRPr lang="zh-CN" altLang="en-US" sz="2400" dirty="0">
              <a:solidFill>
                <a:srgbClr val="3B3838"/>
              </a:solidFill>
              <a:latin typeface="Agency FB" pitchFamily="34" charset="0"/>
            </a:endParaRPr>
          </a:p>
        </p:txBody>
      </p:sp>
      <p:sp>
        <p:nvSpPr>
          <p:cNvPr id="16" name="文本框 15"/>
          <p:cNvSpPr txBox="1"/>
          <p:nvPr/>
        </p:nvSpPr>
        <p:spPr>
          <a:xfrm>
            <a:off x="6891254" y="3784890"/>
            <a:ext cx="1714038" cy="490584"/>
          </a:xfrm>
          <a:prstGeom prst="rect">
            <a:avLst/>
          </a:prstGeom>
          <a:noFill/>
        </p:spPr>
        <p:txBody>
          <a:bodyPr wrap="square" rtlCol="0">
            <a:spAutoFit/>
          </a:bodyPr>
          <a:lstStyle/>
          <a:p>
            <a:pPr>
              <a:lnSpc>
                <a:spcPct val="120000"/>
              </a:lnSpc>
            </a:pPr>
            <a:r>
              <a:rPr lang="en-US" altLang="zh-CN" sz="2400" dirty="0" smtClean="0">
                <a:solidFill>
                  <a:srgbClr val="3B3838"/>
                </a:solidFill>
                <a:latin typeface="Agency FB" pitchFamily="34" charset="0"/>
              </a:rPr>
              <a:t>Your text</a:t>
            </a:r>
            <a:endParaRPr lang="zh-CN" altLang="en-US" sz="2400" dirty="0">
              <a:solidFill>
                <a:srgbClr val="3B3838"/>
              </a:solidFill>
              <a:latin typeface="Agency FB" pitchFamily="34" charset="0"/>
            </a:endParaRPr>
          </a:p>
        </p:txBody>
      </p:sp>
      <p:sp>
        <p:nvSpPr>
          <p:cNvPr id="17" name="文本框 16"/>
          <p:cNvSpPr txBox="1"/>
          <p:nvPr/>
        </p:nvSpPr>
        <p:spPr>
          <a:xfrm>
            <a:off x="9722685" y="3784890"/>
            <a:ext cx="1714038" cy="490584"/>
          </a:xfrm>
          <a:prstGeom prst="rect">
            <a:avLst/>
          </a:prstGeom>
          <a:noFill/>
        </p:spPr>
        <p:txBody>
          <a:bodyPr wrap="square" rtlCol="0">
            <a:spAutoFit/>
          </a:bodyPr>
          <a:lstStyle/>
          <a:p>
            <a:pPr>
              <a:lnSpc>
                <a:spcPct val="120000"/>
              </a:lnSpc>
            </a:pPr>
            <a:r>
              <a:rPr lang="en-US" altLang="zh-CN" sz="2400" dirty="0" smtClean="0">
                <a:solidFill>
                  <a:srgbClr val="3B3838"/>
                </a:solidFill>
                <a:latin typeface="Agency FB" pitchFamily="34" charset="0"/>
              </a:rPr>
              <a:t>Your text</a:t>
            </a:r>
            <a:endParaRPr lang="zh-CN" altLang="en-US" sz="2400" dirty="0">
              <a:solidFill>
                <a:srgbClr val="3B3838"/>
              </a:solidFill>
              <a:latin typeface="Agency FB" pitchFamily="34" charset="0"/>
            </a:endParaRPr>
          </a:p>
        </p:txBody>
      </p:sp>
      <p:sp>
        <p:nvSpPr>
          <p:cNvPr id="18" name="文本框 17"/>
          <p:cNvSpPr txBox="1"/>
          <p:nvPr/>
        </p:nvSpPr>
        <p:spPr>
          <a:xfrm>
            <a:off x="969490" y="4623017"/>
            <a:ext cx="10247952" cy="1200329"/>
          </a:xfrm>
          <a:prstGeom prst="rect">
            <a:avLst/>
          </a:prstGeom>
          <a:noFill/>
        </p:spPr>
        <p:txBody>
          <a:bodyPr wrap="square" rtlCol="0">
            <a:spAutoFit/>
          </a:bodyPr>
          <a:lstStyle/>
          <a:p>
            <a:pPr marL="285750" indent="-285750" algn="just">
              <a:lnSpc>
                <a:spcPct val="120000"/>
              </a:lnSpc>
              <a:buFont typeface="Wingdings" pitchFamily="2" charset="2"/>
              <a:buChar char="p"/>
            </a:pPr>
            <a:r>
              <a:rPr lang="en-US" altLang="zh-CN" sz="2000" dirty="0">
                <a:solidFill>
                  <a:srgbClr val="3B3838"/>
                </a:solidFill>
                <a:latin typeface="Agency FB" pitchFamily="34" charset="0"/>
              </a:rPr>
              <a:t>THIS IS THE PAGE FOR YOU TO </a:t>
            </a:r>
            <a:r>
              <a:rPr lang="en-US" altLang="zh-CN" sz="2000" dirty="0" smtClean="0">
                <a:solidFill>
                  <a:srgbClr val="3B3838"/>
                </a:solidFill>
                <a:latin typeface="Agency FB" pitchFamily="34" charset="0"/>
              </a:rPr>
              <a:t>ILLUSTRTE YOUR FUTURE PLANNING. FEEL FREE TO ENTER YOUR BRILLIANT IDEA </a:t>
            </a:r>
            <a:r>
              <a:rPr lang="en-US" altLang="zh-CN" sz="2000" dirty="0">
                <a:solidFill>
                  <a:srgbClr val="3B3838"/>
                </a:solidFill>
                <a:latin typeface="Agency FB" pitchFamily="34" charset="0"/>
              </a:rPr>
              <a:t>HERE. THIS IS THE PAGE FOR YOU TO ILLUSTRTE YOUR FUTURE PLANNING. FEEL FREE TO ENTER YOUR BRILLIANT IDEA HERE</a:t>
            </a:r>
            <a:r>
              <a:rPr lang="en-US" altLang="zh-CN" sz="2000" dirty="0" smtClean="0">
                <a:solidFill>
                  <a:srgbClr val="3B3838"/>
                </a:solidFill>
                <a:latin typeface="Agency FB" pitchFamily="34" charset="0"/>
              </a:rPr>
              <a:t>.</a:t>
            </a:r>
            <a:r>
              <a:rPr lang="zh-CN" altLang="en-US" sz="2000" dirty="0">
                <a:solidFill>
                  <a:srgbClr val="3B3838"/>
                </a:solidFill>
                <a:latin typeface="Agency FB" pitchFamily="34" charset="0"/>
              </a:rPr>
              <a:t> </a:t>
            </a:r>
            <a:r>
              <a:rPr lang="en-US" altLang="zh-CN" sz="2000" dirty="0">
                <a:solidFill>
                  <a:srgbClr val="3B3838"/>
                </a:solidFill>
                <a:latin typeface="Agency FB" pitchFamily="34" charset="0"/>
              </a:rPr>
              <a:t>THIS IS THE PAGE FOR YOU TO ILLUSTRTE YOUR FUTURE PLANNING. FEEL FREE TO ENTER YOUR BRILLIANT IDEA HERE</a:t>
            </a:r>
            <a:r>
              <a:rPr lang="en-US" altLang="zh-CN" sz="2000" dirty="0" smtClean="0">
                <a:solidFill>
                  <a:srgbClr val="3B3838"/>
                </a:solidFill>
                <a:latin typeface="Agency FB" pitchFamily="34" charset="0"/>
              </a:rPr>
              <a:t>.</a:t>
            </a:r>
            <a:endParaRPr lang="zh-CN" altLang="en-US" sz="2000" dirty="0">
              <a:solidFill>
                <a:srgbClr val="3B3838"/>
              </a:solidFill>
              <a:latin typeface="Agency FB" pitchFamily="34" charset="0"/>
            </a:endParaRPr>
          </a:p>
        </p:txBody>
      </p:sp>
      <p:sp>
        <p:nvSpPr>
          <p:cNvPr id="19" name="文本框 18"/>
          <p:cNvSpPr txBox="1"/>
          <p:nvPr/>
        </p:nvSpPr>
        <p:spPr>
          <a:xfrm>
            <a:off x="3862290" y="620825"/>
            <a:ext cx="4457700" cy="1421928"/>
          </a:xfrm>
          <a:prstGeom prst="rect">
            <a:avLst/>
          </a:prstGeom>
          <a:noFill/>
        </p:spPr>
        <p:txBody>
          <a:bodyPr wrap="square" rtlCol="0">
            <a:spAutoFit/>
          </a:bodyPr>
          <a:lstStyle/>
          <a:p>
            <a:pPr algn="ctr">
              <a:lnSpc>
                <a:spcPct val="120000"/>
              </a:lnSpc>
            </a:pPr>
            <a:r>
              <a:rPr lang="en-US" altLang="zh-CN" sz="7200" dirty="0" smtClean="0">
                <a:solidFill>
                  <a:srgbClr val="3B3838"/>
                </a:solidFill>
                <a:latin typeface="Agency FB" pitchFamily="34" charset="0"/>
              </a:rPr>
              <a:t>TITLE HERE</a:t>
            </a:r>
            <a:endParaRPr lang="zh-CN" altLang="en-US" sz="9600" dirty="0">
              <a:solidFill>
                <a:srgbClr val="3B3838"/>
              </a:solidFill>
              <a:latin typeface="Agency FB"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0408" y="1857375"/>
            <a:ext cx="3234212" cy="3143250"/>
          </a:xfrm>
          <a:prstGeom prst="rect">
            <a:avLst/>
          </a:prstGeom>
        </p:spPr>
      </p:pic>
      <p:sp>
        <p:nvSpPr>
          <p:cNvPr id="5" name="矩形 4"/>
          <p:cNvSpPr/>
          <p:nvPr/>
        </p:nvSpPr>
        <p:spPr>
          <a:xfrm>
            <a:off x="6096000" y="0"/>
            <a:ext cx="6096001" cy="6858000"/>
          </a:xfrm>
          <a:prstGeom prst="rect">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0"/>
            <a:ext cx="7056463" cy="1104900"/>
          </a:xfrm>
          <a:prstGeom prst="rect">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 y="5753100"/>
            <a:ext cx="7056463" cy="1104900"/>
          </a:xfrm>
          <a:prstGeom prst="rect">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6267451" y="2292791"/>
            <a:ext cx="8178955" cy="2272417"/>
          </a:xfrm>
          <a:prstGeom prst="rect">
            <a:avLst/>
          </a:prstGeom>
          <a:noFill/>
        </p:spPr>
        <p:txBody>
          <a:bodyPr wrap="square" rtlCol="0">
            <a:spAutoFit/>
          </a:bodyPr>
          <a:lstStyle/>
          <a:p>
            <a:pPr>
              <a:lnSpc>
                <a:spcPts val="8500"/>
              </a:lnSpc>
            </a:pPr>
            <a:r>
              <a:rPr lang="en-US" altLang="zh-CN" sz="8800" b="1" dirty="0" smtClean="0">
                <a:solidFill>
                  <a:schemeClr val="bg1">
                    <a:lumMod val="95000"/>
                  </a:schemeClr>
                </a:solidFill>
                <a:latin typeface="Agency FB" pitchFamily="34" charset="0"/>
              </a:rPr>
              <a:t>THANKS</a:t>
            </a:r>
          </a:p>
          <a:p>
            <a:pPr>
              <a:lnSpc>
                <a:spcPts val="8500"/>
              </a:lnSpc>
            </a:pPr>
            <a:r>
              <a:rPr lang="en-US" altLang="zh-CN" sz="8800" dirty="0" smtClean="0">
                <a:solidFill>
                  <a:schemeClr val="bg1">
                    <a:lumMod val="95000"/>
                  </a:schemeClr>
                </a:solidFill>
                <a:latin typeface="Agency FB" pitchFamily="34" charset="0"/>
              </a:rPr>
              <a:t>FOR WATCHING</a:t>
            </a:r>
            <a:endParaRPr lang="zh-CN" altLang="en-US" sz="5400" dirty="0">
              <a:solidFill>
                <a:schemeClr val="bg1">
                  <a:lumMod val="95000"/>
                </a:schemeClr>
              </a:solidFill>
              <a:latin typeface="Agency FB" pitchFamily="34" charset="0"/>
            </a:endParaRPr>
          </a:p>
        </p:txBody>
      </p:sp>
      <p:sp>
        <p:nvSpPr>
          <p:cNvPr id="9" name="矩形 8"/>
          <p:cNvSpPr/>
          <p:nvPr/>
        </p:nvSpPr>
        <p:spPr>
          <a:xfrm>
            <a:off x="6267451" y="1109662"/>
            <a:ext cx="5600699" cy="23812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267451" y="5510210"/>
            <a:ext cx="5572124" cy="24288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063683" y="429919"/>
            <a:ext cx="2064634" cy="683264"/>
          </a:xfrm>
          <a:prstGeom prst="rect">
            <a:avLst/>
          </a:prstGeom>
        </p:spPr>
        <p:txBody>
          <a:bodyPr wrap="square">
            <a:spAutoFit/>
          </a:bodyPr>
          <a:lstStyle/>
          <a:p>
            <a:pPr algn="ctr">
              <a:lnSpc>
                <a:spcPct val="120000"/>
              </a:lnSpc>
              <a:spcBef>
                <a:spcPct val="0"/>
              </a:spcBef>
            </a:pPr>
            <a:r>
              <a:rPr lang="zh-CN" altLang="en-US" sz="3200" dirty="0">
                <a:solidFill>
                  <a:srgbClr val="0270D1"/>
                </a:solidFill>
                <a:latin typeface="微软雅黑" panose="020B0503020204020204" pitchFamily="34" charset="-122"/>
                <a:ea typeface="微软雅黑" panose="020B0503020204020204" pitchFamily="34" charset="-122"/>
              </a:rPr>
              <a:t>使</a:t>
            </a:r>
            <a:r>
              <a:rPr lang="zh-CN" altLang="en-US" sz="3200" dirty="0" smtClean="0">
                <a:solidFill>
                  <a:srgbClr val="0270D1"/>
                </a:solidFill>
                <a:latin typeface="微软雅黑" panose="020B0503020204020204" pitchFamily="34" charset="-122"/>
                <a:ea typeface="微软雅黑" panose="020B0503020204020204" pitchFamily="34" charset="-122"/>
              </a:rPr>
              <a:t>用字体</a:t>
            </a:r>
            <a:endParaRPr lang="zh-CN" altLang="en-US" sz="3200" dirty="0">
              <a:solidFill>
                <a:srgbClr val="0270D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4809951"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948692"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562005" y="1460012"/>
            <a:ext cx="161662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0270D1"/>
                </a:solidFill>
                <a:latin typeface="微软雅黑" panose="020B0503020204020204" pitchFamily="34" charset="-122"/>
                <a:ea typeface="微软雅黑" panose="020B0503020204020204" pitchFamily="34" charset="-122"/>
              </a:rPr>
              <a:t>字</a:t>
            </a:r>
            <a:r>
              <a:rPr lang="zh-CN" altLang="en-US" sz="2400" dirty="0" smtClean="0">
                <a:solidFill>
                  <a:srgbClr val="0270D1"/>
                </a:solidFill>
                <a:latin typeface="微软雅黑" panose="020B0503020204020204" pitchFamily="34" charset="-122"/>
                <a:ea typeface="微软雅黑" panose="020B0503020204020204" pitchFamily="34" charset="-122"/>
              </a:rPr>
              <a:t>体</a:t>
            </a:r>
            <a:r>
              <a:rPr lang="zh-CN" altLang="en-US" sz="2400" dirty="0">
                <a:solidFill>
                  <a:srgbClr val="0270D1"/>
                </a:solidFill>
                <a:latin typeface="微软雅黑" panose="020B0503020204020204" pitchFamily="34" charset="-122"/>
                <a:ea typeface="微软雅黑" panose="020B0503020204020204" pitchFamily="34" charset="-122"/>
              </a:rPr>
              <a:t>名称</a:t>
            </a:r>
          </a:p>
        </p:txBody>
      </p:sp>
      <p:sp>
        <p:nvSpPr>
          <p:cNvPr id="11" name="文本框 10"/>
          <p:cNvSpPr txBox="1"/>
          <p:nvPr/>
        </p:nvSpPr>
        <p:spPr>
          <a:xfrm>
            <a:off x="1553792" y="2041423"/>
            <a:ext cx="1439779"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solidFill>
                  <a:srgbClr val="0270D1"/>
                </a:solidFill>
                <a:latin typeface="微软雅黑" panose="020B0503020204020204" pitchFamily="34" charset="-122"/>
                <a:ea typeface="微软雅黑" panose="020B0503020204020204" pitchFamily="34" charset="-122"/>
              </a:rPr>
              <a:t>下载地址</a:t>
            </a:r>
            <a:endParaRPr lang="zh-CN" altLang="en-US" sz="2400" dirty="0">
              <a:solidFill>
                <a:srgbClr val="0270D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3178629" y="2096558"/>
            <a:ext cx="631371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solidFill>
                  <a:srgbClr val="595959"/>
                </a:solidFill>
                <a:latin typeface="微软雅黑" panose="020B0503020204020204" pitchFamily="34" charset="-122"/>
                <a:ea typeface="微软雅黑" panose="020B0503020204020204" pitchFamily="34" charset="-122"/>
              </a:rPr>
              <a:t>http://www.ypppt.com/article/2017/3324.html</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7" name="椭圆 16"/>
          <p:cNvSpPr/>
          <p:nvPr/>
        </p:nvSpPr>
        <p:spPr>
          <a:xfrm>
            <a:off x="1101506" y="1520953"/>
            <a:ext cx="357180" cy="357180"/>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000" dirty="0">
                <a:solidFill>
                  <a:prstClr val="white"/>
                </a:solidFill>
                <a:latin typeface="微软雅黑" panose="020B0503020204020204" pitchFamily="34" charset="-122"/>
                <a:ea typeface="微软雅黑" panose="020B0503020204020204" pitchFamily="34" charset="-122"/>
              </a:rPr>
              <a:t>1</a:t>
            </a:r>
            <a:endParaRPr lang="zh-CN" altLang="en-US" sz="2000" dirty="0">
              <a:solidFill>
                <a:prstClr val="white"/>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3082311" y="1413547"/>
            <a:ext cx="1981372" cy="646232"/>
          </a:xfrm>
          <a:prstGeom prst="rect">
            <a:avLst/>
          </a:prstGeom>
        </p:spPr>
      </p:pic>
    </p:spTree>
    <p:extLst>
      <p:ext uri="{BB962C8B-B14F-4D97-AF65-F5344CB8AC3E}">
        <p14:creationId xmlns:p14="http://schemas.microsoft.com/office/powerpoint/2010/main" val="240918274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14:presetBounceEnd="4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14:presetBounceEnd="4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40000">
                                          <p:cBhvr additive="base">
                                            <p:cTn id="15" dur="10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32098715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rot="5400000">
            <a:off x="0" y="0"/>
            <a:ext cx="1440000" cy="1440000"/>
          </a:xfrm>
          <a:prstGeom prst="rtTriangle">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017635" y="1132054"/>
            <a:ext cx="5200650" cy="1182375"/>
          </a:xfrm>
          <a:prstGeom prst="rect">
            <a:avLst/>
          </a:prstGeom>
          <a:noFill/>
        </p:spPr>
        <p:txBody>
          <a:bodyPr wrap="square" rtlCol="0">
            <a:spAutoFit/>
          </a:bodyPr>
          <a:lstStyle/>
          <a:p>
            <a:pPr>
              <a:lnSpc>
                <a:spcPts val="8500"/>
              </a:lnSpc>
            </a:pPr>
            <a:r>
              <a:rPr lang="en-US" altLang="zh-CN" sz="8800" b="1" dirty="0" smtClean="0">
                <a:solidFill>
                  <a:schemeClr val="bg2">
                    <a:lumMod val="25000"/>
                  </a:schemeClr>
                </a:solidFill>
                <a:latin typeface="Agency FB" pitchFamily="34" charset="0"/>
              </a:rPr>
              <a:t>CONTENTS</a:t>
            </a:r>
            <a:endParaRPr lang="zh-CN" altLang="en-US" sz="6000" dirty="0">
              <a:solidFill>
                <a:schemeClr val="bg2">
                  <a:lumMod val="25000"/>
                </a:schemeClr>
              </a:solidFill>
              <a:latin typeface="Agency FB" pitchFamily="34" charset="0"/>
            </a:endParaRPr>
          </a:p>
        </p:txBody>
      </p:sp>
      <p:grpSp>
        <p:nvGrpSpPr>
          <p:cNvPr id="8" name="组合 7"/>
          <p:cNvGrpSpPr/>
          <p:nvPr/>
        </p:nvGrpSpPr>
        <p:grpSpPr>
          <a:xfrm>
            <a:off x="1587948" y="2725093"/>
            <a:ext cx="1714500" cy="1943100"/>
            <a:chOff x="2095500" y="2705100"/>
            <a:chExt cx="1714500" cy="1943100"/>
          </a:xfrm>
        </p:grpSpPr>
        <p:sp>
          <p:nvSpPr>
            <p:cNvPr id="6" name="流程图: 离页连接符 5"/>
            <p:cNvSpPr/>
            <p:nvPr/>
          </p:nvSpPr>
          <p:spPr>
            <a:xfrm>
              <a:off x="2095500" y="2705100"/>
              <a:ext cx="1714500" cy="1943100"/>
            </a:xfrm>
            <a:prstGeom prst="flowChartOffpageConnector">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533650" y="3143250"/>
              <a:ext cx="8382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4114299" y="2725093"/>
            <a:ext cx="1714500" cy="1943100"/>
            <a:chOff x="2095500" y="2705100"/>
            <a:chExt cx="1714500" cy="1943100"/>
          </a:xfrm>
        </p:grpSpPr>
        <p:sp>
          <p:nvSpPr>
            <p:cNvPr id="10" name="流程图: 离页连接符 9"/>
            <p:cNvSpPr/>
            <p:nvPr/>
          </p:nvSpPr>
          <p:spPr>
            <a:xfrm>
              <a:off x="2095500" y="2705100"/>
              <a:ext cx="1714500" cy="1943100"/>
            </a:xfrm>
            <a:prstGeom prst="flowChartOffpageConnector">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533650" y="3143250"/>
              <a:ext cx="8382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6640650" y="2725093"/>
            <a:ext cx="1714500" cy="1943100"/>
            <a:chOff x="2095500" y="2705100"/>
            <a:chExt cx="1714500" cy="1943100"/>
          </a:xfrm>
        </p:grpSpPr>
        <p:sp>
          <p:nvSpPr>
            <p:cNvPr id="13" name="流程图: 离页连接符 12"/>
            <p:cNvSpPr/>
            <p:nvPr/>
          </p:nvSpPr>
          <p:spPr>
            <a:xfrm>
              <a:off x="2095500" y="2705100"/>
              <a:ext cx="1714500" cy="1943100"/>
            </a:xfrm>
            <a:prstGeom prst="flowChartOffpageConnector">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533650" y="3143250"/>
              <a:ext cx="8382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9167001" y="2725093"/>
            <a:ext cx="1714500" cy="1943100"/>
            <a:chOff x="2095500" y="2705100"/>
            <a:chExt cx="1714500" cy="1943100"/>
          </a:xfrm>
        </p:grpSpPr>
        <p:sp>
          <p:nvSpPr>
            <p:cNvPr id="16" name="流程图: 离页连接符 15"/>
            <p:cNvSpPr/>
            <p:nvPr/>
          </p:nvSpPr>
          <p:spPr>
            <a:xfrm>
              <a:off x="2095500" y="2705100"/>
              <a:ext cx="1714500" cy="1943100"/>
            </a:xfrm>
            <a:prstGeom prst="flowChartOffpageConnector">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2533650" y="3143250"/>
              <a:ext cx="838200" cy="838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文本框 17"/>
          <p:cNvSpPr txBox="1"/>
          <p:nvPr/>
        </p:nvSpPr>
        <p:spPr>
          <a:xfrm>
            <a:off x="2235648" y="3163243"/>
            <a:ext cx="419100" cy="818044"/>
          </a:xfrm>
          <a:prstGeom prst="rect">
            <a:avLst/>
          </a:prstGeom>
          <a:noFill/>
        </p:spPr>
        <p:txBody>
          <a:bodyPr wrap="square" rtlCol="0">
            <a:spAutoFit/>
          </a:bodyPr>
          <a:lstStyle/>
          <a:p>
            <a:pPr algn="ctr">
              <a:lnSpc>
                <a:spcPct val="120000"/>
              </a:lnSpc>
            </a:pPr>
            <a:r>
              <a:rPr lang="en-US" altLang="zh-CN" sz="4400" b="1" dirty="0" smtClean="0">
                <a:solidFill>
                  <a:srgbClr val="3B3838"/>
                </a:solidFill>
                <a:latin typeface="Agency FB" pitchFamily="34" charset="0"/>
              </a:rPr>
              <a:t>1</a:t>
            </a:r>
            <a:endParaRPr lang="zh-CN" altLang="en-US" sz="4400" b="1" dirty="0">
              <a:solidFill>
                <a:srgbClr val="3B3838"/>
              </a:solidFill>
              <a:latin typeface="Agency FB" pitchFamily="34" charset="0"/>
            </a:endParaRPr>
          </a:p>
        </p:txBody>
      </p:sp>
      <p:sp>
        <p:nvSpPr>
          <p:cNvPr id="19" name="文本框 18"/>
          <p:cNvSpPr txBox="1"/>
          <p:nvPr/>
        </p:nvSpPr>
        <p:spPr>
          <a:xfrm>
            <a:off x="1518134" y="4794687"/>
            <a:ext cx="1854127" cy="623312"/>
          </a:xfrm>
          <a:prstGeom prst="rect">
            <a:avLst/>
          </a:prstGeom>
          <a:noFill/>
        </p:spPr>
        <p:txBody>
          <a:bodyPr wrap="square" rtlCol="0">
            <a:spAutoFit/>
          </a:bodyPr>
          <a:lstStyle/>
          <a:p>
            <a:pPr algn="ctr">
              <a:lnSpc>
                <a:spcPct val="120000"/>
              </a:lnSpc>
            </a:pPr>
            <a:r>
              <a:rPr lang="en-US" altLang="zh-CN" sz="3200" dirty="0" smtClean="0">
                <a:solidFill>
                  <a:srgbClr val="3B3838"/>
                </a:solidFill>
                <a:latin typeface="Agency FB" pitchFamily="34" charset="0"/>
              </a:rPr>
              <a:t>TEXT HERE</a:t>
            </a:r>
            <a:endParaRPr lang="zh-CN" altLang="en-US" sz="3200" dirty="0">
              <a:solidFill>
                <a:srgbClr val="3B3838"/>
              </a:solidFill>
              <a:latin typeface="Agency FB" pitchFamily="34" charset="0"/>
            </a:endParaRPr>
          </a:p>
        </p:txBody>
      </p:sp>
      <p:sp>
        <p:nvSpPr>
          <p:cNvPr id="20" name="文本框 19"/>
          <p:cNvSpPr txBox="1"/>
          <p:nvPr/>
        </p:nvSpPr>
        <p:spPr>
          <a:xfrm>
            <a:off x="4761999" y="3163243"/>
            <a:ext cx="419100" cy="818044"/>
          </a:xfrm>
          <a:prstGeom prst="rect">
            <a:avLst/>
          </a:prstGeom>
          <a:noFill/>
        </p:spPr>
        <p:txBody>
          <a:bodyPr wrap="square" rtlCol="0">
            <a:spAutoFit/>
          </a:bodyPr>
          <a:lstStyle/>
          <a:p>
            <a:pPr algn="ctr">
              <a:lnSpc>
                <a:spcPct val="120000"/>
              </a:lnSpc>
            </a:pPr>
            <a:r>
              <a:rPr lang="en-US" altLang="zh-CN" sz="4400" b="1" dirty="0" smtClean="0">
                <a:solidFill>
                  <a:srgbClr val="3B3838"/>
                </a:solidFill>
                <a:latin typeface="Agency FB" pitchFamily="34" charset="0"/>
              </a:rPr>
              <a:t>2</a:t>
            </a:r>
            <a:endParaRPr lang="zh-CN" altLang="en-US" sz="4400" b="1" dirty="0">
              <a:solidFill>
                <a:srgbClr val="3B3838"/>
              </a:solidFill>
              <a:latin typeface="Agency FB" pitchFamily="34" charset="0"/>
            </a:endParaRPr>
          </a:p>
        </p:txBody>
      </p:sp>
      <p:sp>
        <p:nvSpPr>
          <p:cNvPr id="21" name="文本框 20"/>
          <p:cNvSpPr txBox="1"/>
          <p:nvPr/>
        </p:nvSpPr>
        <p:spPr>
          <a:xfrm>
            <a:off x="7288350" y="3163243"/>
            <a:ext cx="419100" cy="818044"/>
          </a:xfrm>
          <a:prstGeom prst="rect">
            <a:avLst/>
          </a:prstGeom>
          <a:noFill/>
        </p:spPr>
        <p:txBody>
          <a:bodyPr wrap="square" rtlCol="0">
            <a:spAutoFit/>
          </a:bodyPr>
          <a:lstStyle/>
          <a:p>
            <a:pPr algn="ctr">
              <a:lnSpc>
                <a:spcPct val="120000"/>
              </a:lnSpc>
            </a:pPr>
            <a:r>
              <a:rPr lang="en-US" altLang="zh-CN" sz="4400" b="1" dirty="0">
                <a:solidFill>
                  <a:srgbClr val="3B3838"/>
                </a:solidFill>
                <a:latin typeface="Agency FB" pitchFamily="34" charset="0"/>
              </a:rPr>
              <a:t>3</a:t>
            </a:r>
            <a:endParaRPr lang="zh-CN" altLang="en-US" sz="4400" b="1" dirty="0">
              <a:solidFill>
                <a:srgbClr val="3B3838"/>
              </a:solidFill>
              <a:latin typeface="Agency FB" pitchFamily="34" charset="0"/>
            </a:endParaRPr>
          </a:p>
        </p:txBody>
      </p:sp>
      <p:sp>
        <p:nvSpPr>
          <p:cNvPr id="22" name="文本框 21"/>
          <p:cNvSpPr txBox="1"/>
          <p:nvPr/>
        </p:nvSpPr>
        <p:spPr>
          <a:xfrm>
            <a:off x="9814701" y="3163243"/>
            <a:ext cx="419100" cy="818044"/>
          </a:xfrm>
          <a:prstGeom prst="rect">
            <a:avLst/>
          </a:prstGeom>
          <a:noFill/>
        </p:spPr>
        <p:txBody>
          <a:bodyPr wrap="square" rtlCol="0">
            <a:spAutoFit/>
          </a:bodyPr>
          <a:lstStyle/>
          <a:p>
            <a:pPr algn="ctr">
              <a:lnSpc>
                <a:spcPct val="120000"/>
              </a:lnSpc>
            </a:pPr>
            <a:r>
              <a:rPr lang="en-US" altLang="zh-CN" sz="4400" b="1" dirty="0" smtClean="0">
                <a:solidFill>
                  <a:srgbClr val="3B3838"/>
                </a:solidFill>
                <a:latin typeface="Agency FB" pitchFamily="34" charset="0"/>
              </a:rPr>
              <a:t>4</a:t>
            </a:r>
            <a:endParaRPr lang="zh-CN" altLang="en-US" sz="4400" b="1" dirty="0">
              <a:solidFill>
                <a:srgbClr val="3B3838"/>
              </a:solidFill>
              <a:latin typeface="Agency FB" pitchFamily="34" charset="0"/>
            </a:endParaRPr>
          </a:p>
        </p:txBody>
      </p:sp>
      <p:sp>
        <p:nvSpPr>
          <p:cNvPr id="23" name="文本框 22"/>
          <p:cNvSpPr txBox="1"/>
          <p:nvPr/>
        </p:nvSpPr>
        <p:spPr>
          <a:xfrm>
            <a:off x="4044485" y="4794687"/>
            <a:ext cx="1854127" cy="623312"/>
          </a:xfrm>
          <a:prstGeom prst="rect">
            <a:avLst/>
          </a:prstGeom>
          <a:noFill/>
        </p:spPr>
        <p:txBody>
          <a:bodyPr wrap="square" rtlCol="0">
            <a:spAutoFit/>
          </a:bodyPr>
          <a:lstStyle/>
          <a:p>
            <a:pPr algn="ctr">
              <a:lnSpc>
                <a:spcPct val="120000"/>
              </a:lnSpc>
            </a:pPr>
            <a:r>
              <a:rPr lang="en-US" altLang="zh-CN" sz="3200" dirty="0" smtClean="0">
                <a:solidFill>
                  <a:srgbClr val="3B3838"/>
                </a:solidFill>
                <a:latin typeface="Agency FB" pitchFamily="34" charset="0"/>
              </a:rPr>
              <a:t>TEXT HERE</a:t>
            </a:r>
            <a:endParaRPr lang="zh-CN" altLang="en-US" sz="3200" dirty="0">
              <a:solidFill>
                <a:srgbClr val="3B3838"/>
              </a:solidFill>
              <a:latin typeface="Agency FB" pitchFamily="34" charset="0"/>
            </a:endParaRPr>
          </a:p>
        </p:txBody>
      </p:sp>
      <p:sp>
        <p:nvSpPr>
          <p:cNvPr id="24" name="文本框 23"/>
          <p:cNvSpPr txBox="1"/>
          <p:nvPr/>
        </p:nvSpPr>
        <p:spPr>
          <a:xfrm>
            <a:off x="6570836" y="4794687"/>
            <a:ext cx="1854127" cy="623312"/>
          </a:xfrm>
          <a:prstGeom prst="rect">
            <a:avLst/>
          </a:prstGeom>
          <a:noFill/>
        </p:spPr>
        <p:txBody>
          <a:bodyPr wrap="square" rtlCol="0">
            <a:spAutoFit/>
          </a:bodyPr>
          <a:lstStyle/>
          <a:p>
            <a:pPr algn="ctr">
              <a:lnSpc>
                <a:spcPct val="120000"/>
              </a:lnSpc>
            </a:pPr>
            <a:r>
              <a:rPr lang="en-US" altLang="zh-CN" sz="3200" dirty="0" smtClean="0">
                <a:solidFill>
                  <a:srgbClr val="3B3838"/>
                </a:solidFill>
                <a:latin typeface="Agency FB" pitchFamily="34" charset="0"/>
              </a:rPr>
              <a:t>TEXT HERE</a:t>
            </a:r>
            <a:endParaRPr lang="zh-CN" altLang="en-US" sz="3200" dirty="0">
              <a:solidFill>
                <a:srgbClr val="3B3838"/>
              </a:solidFill>
              <a:latin typeface="Agency FB" pitchFamily="34" charset="0"/>
            </a:endParaRPr>
          </a:p>
        </p:txBody>
      </p:sp>
      <p:sp>
        <p:nvSpPr>
          <p:cNvPr id="25" name="文本框 24"/>
          <p:cNvSpPr txBox="1"/>
          <p:nvPr/>
        </p:nvSpPr>
        <p:spPr>
          <a:xfrm>
            <a:off x="9097187" y="4794687"/>
            <a:ext cx="1854127" cy="623312"/>
          </a:xfrm>
          <a:prstGeom prst="rect">
            <a:avLst/>
          </a:prstGeom>
          <a:noFill/>
        </p:spPr>
        <p:txBody>
          <a:bodyPr wrap="square" rtlCol="0">
            <a:spAutoFit/>
          </a:bodyPr>
          <a:lstStyle/>
          <a:p>
            <a:pPr algn="ctr">
              <a:lnSpc>
                <a:spcPct val="120000"/>
              </a:lnSpc>
            </a:pPr>
            <a:r>
              <a:rPr lang="en-US" altLang="zh-CN" sz="3200" dirty="0" smtClean="0">
                <a:solidFill>
                  <a:srgbClr val="3B3838"/>
                </a:solidFill>
                <a:latin typeface="Agency FB" pitchFamily="34" charset="0"/>
              </a:rPr>
              <a:t>TEXT HERE</a:t>
            </a:r>
            <a:endParaRPr lang="zh-CN" altLang="en-US" sz="3200" dirty="0">
              <a:solidFill>
                <a:srgbClr val="3B3838"/>
              </a:solidFill>
              <a:latin typeface="Agency FB" pitchFamily="34" charset="0"/>
            </a:endParaRPr>
          </a:p>
        </p:txBody>
      </p:sp>
      <p:sp>
        <p:nvSpPr>
          <p:cNvPr id="26" name="直角三角形 25"/>
          <p:cNvSpPr/>
          <p:nvPr/>
        </p:nvSpPr>
        <p:spPr>
          <a:xfrm rot="16200000">
            <a:off x="10752000" y="5418000"/>
            <a:ext cx="1440000" cy="1440000"/>
          </a:xfrm>
          <a:prstGeom prst="rtTriangle">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流程图: 手动输入 3"/>
          <p:cNvSpPr/>
          <p:nvPr/>
        </p:nvSpPr>
        <p:spPr>
          <a:xfrm rot="5400000">
            <a:off x="3152775" y="-1981200"/>
            <a:ext cx="5619750" cy="10820400"/>
          </a:xfrm>
          <a:prstGeom prst="flowChartManualInput">
            <a:avLst/>
          </a:prstGeom>
          <a:noFill/>
          <a:ln w="57150">
            <a:solidFill>
              <a:srgbClr val="E4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rot="10800000">
            <a:off x="9475650" y="619125"/>
            <a:ext cx="2106750" cy="5619750"/>
          </a:xfrm>
          <a:prstGeom prst="rtTriangle">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342900" y="4553477"/>
            <a:ext cx="3206266" cy="1685398"/>
          </a:xfrm>
          <a:prstGeom prst="rect">
            <a:avLst/>
          </a:prstGeom>
          <a:noFill/>
        </p:spPr>
        <p:txBody>
          <a:bodyPr wrap="square" rtlCol="0">
            <a:spAutoFit/>
          </a:bodyPr>
          <a:lstStyle/>
          <a:p>
            <a:pPr algn="ctr">
              <a:lnSpc>
                <a:spcPct val="120000"/>
              </a:lnSpc>
            </a:pPr>
            <a:r>
              <a:rPr lang="en-US" altLang="zh-CN" sz="7200" dirty="0" smtClean="0">
                <a:solidFill>
                  <a:srgbClr val="3B3838"/>
                </a:solidFill>
                <a:latin typeface="Agency FB" pitchFamily="34" charset="0"/>
              </a:rPr>
              <a:t>PART </a:t>
            </a:r>
            <a:r>
              <a:rPr lang="en-US" altLang="zh-CN" sz="9600" dirty="0" smtClean="0">
                <a:solidFill>
                  <a:srgbClr val="3B3838"/>
                </a:solidFill>
                <a:latin typeface="Agency FB" pitchFamily="34" charset="0"/>
              </a:rPr>
              <a:t>1</a:t>
            </a:r>
            <a:endParaRPr lang="zh-CN" altLang="en-US" sz="9600" dirty="0">
              <a:solidFill>
                <a:srgbClr val="3B3838"/>
              </a:solidFill>
              <a:latin typeface="Agency FB" pitchFamily="34" charset="0"/>
            </a:endParaRPr>
          </a:p>
        </p:txBody>
      </p:sp>
      <p:sp>
        <p:nvSpPr>
          <p:cNvPr id="7" name="平行四边形 6"/>
          <p:cNvSpPr/>
          <p:nvPr/>
        </p:nvSpPr>
        <p:spPr>
          <a:xfrm flipV="1">
            <a:off x="6122850" y="619124"/>
            <a:ext cx="3352800" cy="5619751"/>
          </a:xfrm>
          <a:prstGeom prst="parallelogram">
            <a:avLst>
              <a:gd name="adj" fmla="val 65341"/>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平行四边形 7"/>
          <p:cNvSpPr/>
          <p:nvPr/>
        </p:nvSpPr>
        <p:spPr>
          <a:xfrm flipV="1">
            <a:off x="4836008" y="619124"/>
            <a:ext cx="3352800" cy="5619751"/>
          </a:xfrm>
          <a:prstGeom prst="parallelogram">
            <a:avLst>
              <a:gd name="adj" fmla="val 65341"/>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示 3"/>
          <p:cNvGraphicFramePr/>
          <p:nvPr/>
        </p:nvGraphicFramePr>
        <p:xfrm>
          <a:off x="-158750" y="1801951"/>
          <a:ext cx="8128000" cy="42462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直角三角形 5"/>
          <p:cNvSpPr/>
          <p:nvPr/>
        </p:nvSpPr>
        <p:spPr>
          <a:xfrm rot="5400000">
            <a:off x="0" y="0"/>
            <a:ext cx="1440000" cy="1440000"/>
          </a:xfrm>
          <a:prstGeom prst="rtTriangle">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440000" y="266700"/>
            <a:ext cx="4457700" cy="1421928"/>
          </a:xfrm>
          <a:prstGeom prst="rect">
            <a:avLst/>
          </a:prstGeom>
          <a:noFill/>
        </p:spPr>
        <p:txBody>
          <a:bodyPr wrap="square" rtlCol="0">
            <a:spAutoFit/>
          </a:bodyPr>
          <a:lstStyle/>
          <a:p>
            <a:pPr algn="ctr">
              <a:lnSpc>
                <a:spcPct val="120000"/>
              </a:lnSpc>
            </a:pPr>
            <a:r>
              <a:rPr lang="en-US" altLang="zh-CN" sz="7200" dirty="0" smtClean="0">
                <a:solidFill>
                  <a:srgbClr val="3B3838"/>
                </a:solidFill>
                <a:latin typeface="Agency FB" pitchFamily="34" charset="0"/>
              </a:rPr>
              <a:t>TITLE HERE</a:t>
            </a:r>
            <a:endParaRPr lang="zh-CN" altLang="en-US" sz="9600" dirty="0">
              <a:solidFill>
                <a:srgbClr val="3B3838"/>
              </a:solidFill>
              <a:latin typeface="Agency FB" pitchFamily="34" charset="0"/>
            </a:endParaRPr>
          </a:p>
        </p:txBody>
      </p:sp>
      <p:sp>
        <p:nvSpPr>
          <p:cNvPr id="8" name="文本框 7"/>
          <p:cNvSpPr txBox="1"/>
          <p:nvPr/>
        </p:nvSpPr>
        <p:spPr>
          <a:xfrm>
            <a:off x="7175984" y="1917228"/>
            <a:ext cx="4215916" cy="1376980"/>
          </a:xfrm>
          <a:prstGeom prst="rect">
            <a:avLst/>
          </a:prstGeom>
          <a:noFill/>
        </p:spPr>
        <p:txBody>
          <a:bodyPr wrap="square" rtlCol="0">
            <a:spAutoFit/>
          </a:bodyPr>
          <a:lstStyle/>
          <a:p>
            <a:pPr marL="457200" indent="-457200">
              <a:lnSpc>
                <a:spcPct val="120000"/>
              </a:lnSpc>
              <a:buFont typeface="Wingdings" pitchFamily="2" charset="2"/>
              <a:buChar char="p"/>
            </a:pPr>
            <a:r>
              <a:rPr lang="en-US" altLang="zh-CN" sz="2400" dirty="0" smtClean="0">
                <a:solidFill>
                  <a:srgbClr val="3B3838"/>
                </a:solidFill>
                <a:latin typeface="Agency FB" pitchFamily="34" charset="0"/>
              </a:rPr>
              <a:t>FEEL FREE TO ENTER YOUR BRILLIANT IDEA HERE. FEEL FREE TO ENTER YOUR BRILLIANT IDEA HERE.</a:t>
            </a:r>
            <a:endParaRPr lang="zh-CN" altLang="en-US" sz="2400" dirty="0" smtClean="0">
              <a:solidFill>
                <a:srgbClr val="3B3838"/>
              </a:solidFill>
              <a:latin typeface="Agency FB" pitchFamily="34" charset="0"/>
            </a:endParaRPr>
          </a:p>
        </p:txBody>
      </p:sp>
      <p:sp>
        <p:nvSpPr>
          <p:cNvPr id="9" name="文本框 8"/>
          <p:cNvSpPr txBox="1"/>
          <p:nvPr/>
        </p:nvSpPr>
        <p:spPr>
          <a:xfrm>
            <a:off x="7175984" y="3294208"/>
            <a:ext cx="4215916" cy="1376980"/>
          </a:xfrm>
          <a:prstGeom prst="rect">
            <a:avLst/>
          </a:prstGeom>
          <a:noFill/>
        </p:spPr>
        <p:txBody>
          <a:bodyPr wrap="square" rtlCol="0">
            <a:spAutoFit/>
          </a:bodyPr>
          <a:lstStyle/>
          <a:p>
            <a:pPr marL="457200" indent="-457200">
              <a:lnSpc>
                <a:spcPct val="120000"/>
              </a:lnSpc>
              <a:buFont typeface="Wingdings" pitchFamily="2" charset="2"/>
              <a:buChar char="p"/>
            </a:pPr>
            <a:r>
              <a:rPr lang="en-US" altLang="zh-CN" sz="2400" dirty="0" smtClean="0">
                <a:solidFill>
                  <a:srgbClr val="3B3838"/>
                </a:solidFill>
                <a:latin typeface="Agency FB" pitchFamily="34" charset="0"/>
              </a:rPr>
              <a:t>FEEL FREE TO ENTER YOUR BRILLIANT IDEA HERE. FEEL FREE TO ENTER YOUR BRILLIANT IDEA HERE.</a:t>
            </a:r>
            <a:endParaRPr lang="zh-CN" altLang="en-US" sz="2400" dirty="0" smtClean="0">
              <a:solidFill>
                <a:srgbClr val="3B3838"/>
              </a:solidFill>
              <a:latin typeface="Agency FB" pitchFamily="34" charset="0"/>
            </a:endParaRPr>
          </a:p>
        </p:txBody>
      </p:sp>
      <p:sp>
        <p:nvSpPr>
          <p:cNvPr id="10" name="文本框 9"/>
          <p:cNvSpPr txBox="1"/>
          <p:nvPr/>
        </p:nvSpPr>
        <p:spPr>
          <a:xfrm>
            <a:off x="7175984" y="4671188"/>
            <a:ext cx="4215916" cy="1376980"/>
          </a:xfrm>
          <a:prstGeom prst="rect">
            <a:avLst/>
          </a:prstGeom>
          <a:noFill/>
        </p:spPr>
        <p:txBody>
          <a:bodyPr wrap="square" rtlCol="0">
            <a:spAutoFit/>
          </a:bodyPr>
          <a:lstStyle/>
          <a:p>
            <a:pPr marL="457200" indent="-457200">
              <a:lnSpc>
                <a:spcPct val="120000"/>
              </a:lnSpc>
              <a:buFont typeface="Wingdings" pitchFamily="2" charset="2"/>
              <a:buChar char="p"/>
            </a:pPr>
            <a:r>
              <a:rPr lang="en-US" altLang="zh-CN" sz="2400" dirty="0" smtClean="0">
                <a:solidFill>
                  <a:srgbClr val="3B3838"/>
                </a:solidFill>
                <a:latin typeface="Agency FB" pitchFamily="34" charset="0"/>
              </a:rPr>
              <a:t>FEEL FREE TO ENTER YOUR BRILLIANT IDEA HERE. FEEL FREE TO ENTER YOUR BRILLIANT IDEA HERE.</a:t>
            </a:r>
            <a:endParaRPr lang="zh-CN" altLang="en-US" sz="2400" dirty="0" smtClean="0">
              <a:solidFill>
                <a:srgbClr val="3B3838"/>
              </a:solidFill>
              <a:latin typeface="Agency FB"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直角三角形 2"/>
          <p:cNvSpPr/>
          <p:nvPr/>
        </p:nvSpPr>
        <p:spPr>
          <a:xfrm rot="5400000">
            <a:off x="0" y="0"/>
            <a:ext cx="1440000" cy="1440000"/>
          </a:xfrm>
          <a:prstGeom prst="rtTriangle">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正五边形 1"/>
          <p:cNvSpPr/>
          <p:nvPr/>
        </p:nvSpPr>
        <p:spPr>
          <a:xfrm rot="10800000">
            <a:off x="4674953" y="2176609"/>
            <a:ext cx="2880000" cy="2880000"/>
          </a:xfrm>
          <a:prstGeom prst="pentagon">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725554" y="5478332"/>
            <a:ext cx="9182182" cy="830997"/>
          </a:xfrm>
          <a:prstGeom prst="rect">
            <a:avLst/>
          </a:prstGeom>
          <a:noFill/>
        </p:spPr>
        <p:txBody>
          <a:bodyPr wrap="square" rtlCol="0">
            <a:spAutoFit/>
          </a:bodyPr>
          <a:lstStyle/>
          <a:p>
            <a:pPr marL="457200" indent="-457200">
              <a:lnSpc>
                <a:spcPct val="120000"/>
              </a:lnSpc>
              <a:buFont typeface="Wingdings" pitchFamily="2" charset="2"/>
              <a:buChar char="p"/>
            </a:pPr>
            <a:r>
              <a:rPr lang="en-US" altLang="zh-CN" sz="2000" dirty="0" smtClean="0">
                <a:solidFill>
                  <a:srgbClr val="3B3838"/>
                </a:solidFill>
                <a:latin typeface="Agency FB" pitchFamily="34" charset="0"/>
              </a:rPr>
              <a:t>FEEL FREE TO ENTER YOUR BRILLIANT IDEA HERE. FEEL FREE TO ENTER YOUR BRILLIANT IDEA HERE</a:t>
            </a:r>
            <a:r>
              <a:rPr lang="en-US" altLang="zh-CN" sz="2000" dirty="0">
                <a:solidFill>
                  <a:srgbClr val="3B3838"/>
                </a:solidFill>
                <a:latin typeface="Agency FB" pitchFamily="34" charset="0"/>
              </a:rPr>
              <a:t>. FEEL FREE TO ENTER YOUR BRILLIANT IDEA HERE. FEEL FREE TO ENTER YOUR BRILLIANT IDEA HERE</a:t>
            </a:r>
            <a:r>
              <a:rPr lang="en-US" altLang="zh-CN" sz="2000" dirty="0" smtClean="0">
                <a:solidFill>
                  <a:srgbClr val="3B3838"/>
                </a:solidFill>
                <a:latin typeface="Agency FB" pitchFamily="34" charset="0"/>
              </a:rPr>
              <a:t>.</a:t>
            </a:r>
            <a:endParaRPr lang="zh-CN" altLang="en-US" sz="2000" dirty="0">
              <a:solidFill>
                <a:srgbClr val="3B3838"/>
              </a:solidFill>
              <a:latin typeface="Agency FB" pitchFamily="34" charset="0"/>
            </a:endParaRPr>
          </a:p>
        </p:txBody>
      </p:sp>
      <p:sp>
        <p:nvSpPr>
          <p:cNvPr id="11" name="文本框 10"/>
          <p:cNvSpPr txBox="1"/>
          <p:nvPr/>
        </p:nvSpPr>
        <p:spPr>
          <a:xfrm>
            <a:off x="217253" y="361945"/>
            <a:ext cx="4457700" cy="1421928"/>
          </a:xfrm>
          <a:prstGeom prst="rect">
            <a:avLst/>
          </a:prstGeom>
          <a:noFill/>
        </p:spPr>
        <p:txBody>
          <a:bodyPr wrap="square" rtlCol="0">
            <a:spAutoFit/>
          </a:bodyPr>
          <a:lstStyle/>
          <a:p>
            <a:pPr algn="ctr">
              <a:lnSpc>
                <a:spcPct val="120000"/>
              </a:lnSpc>
            </a:pPr>
            <a:r>
              <a:rPr lang="en-US" altLang="zh-CN" sz="7200" dirty="0" smtClean="0">
                <a:solidFill>
                  <a:srgbClr val="3B3838"/>
                </a:solidFill>
                <a:latin typeface="Agency FB" pitchFamily="34" charset="0"/>
              </a:rPr>
              <a:t>TITLE HERE</a:t>
            </a:r>
            <a:endParaRPr lang="zh-CN" altLang="en-US" sz="9600" dirty="0">
              <a:solidFill>
                <a:srgbClr val="3B3838"/>
              </a:solidFill>
              <a:latin typeface="Agency FB" pitchFamily="34" charset="0"/>
            </a:endParaRPr>
          </a:p>
        </p:txBody>
      </p:sp>
      <p:sp>
        <p:nvSpPr>
          <p:cNvPr id="12" name="文本框 11"/>
          <p:cNvSpPr txBox="1"/>
          <p:nvPr/>
        </p:nvSpPr>
        <p:spPr>
          <a:xfrm>
            <a:off x="2013748" y="1915415"/>
            <a:ext cx="4457700" cy="556947"/>
          </a:xfrm>
          <a:prstGeom prst="rect">
            <a:avLst/>
          </a:prstGeom>
          <a:noFill/>
        </p:spPr>
        <p:txBody>
          <a:bodyPr wrap="square" rtlCol="0">
            <a:spAutoFit/>
          </a:bodyPr>
          <a:lstStyle/>
          <a:p>
            <a:pPr algn="ctr">
              <a:lnSpc>
                <a:spcPct val="120000"/>
              </a:lnSpc>
            </a:pPr>
            <a:r>
              <a:rPr lang="en-US" altLang="zh-CN" sz="2800" dirty="0" smtClean="0">
                <a:solidFill>
                  <a:srgbClr val="3B3838"/>
                </a:solidFill>
                <a:latin typeface="Agency FB" pitchFamily="34" charset="0"/>
              </a:rPr>
              <a:t>TEXT HERE</a:t>
            </a:r>
            <a:endParaRPr lang="zh-CN" altLang="en-US" sz="4000" dirty="0">
              <a:solidFill>
                <a:srgbClr val="3B3838"/>
              </a:solidFill>
              <a:latin typeface="Agency FB" pitchFamily="34" charset="0"/>
            </a:endParaRPr>
          </a:p>
        </p:txBody>
      </p:sp>
      <p:sp>
        <p:nvSpPr>
          <p:cNvPr id="13" name="文本框 12"/>
          <p:cNvSpPr txBox="1"/>
          <p:nvPr/>
        </p:nvSpPr>
        <p:spPr>
          <a:xfrm>
            <a:off x="1858945" y="4173244"/>
            <a:ext cx="4457700" cy="556947"/>
          </a:xfrm>
          <a:prstGeom prst="rect">
            <a:avLst/>
          </a:prstGeom>
          <a:noFill/>
        </p:spPr>
        <p:txBody>
          <a:bodyPr wrap="square" rtlCol="0">
            <a:spAutoFit/>
          </a:bodyPr>
          <a:lstStyle/>
          <a:p>
            <a:pPr algn="ctr">
              <a:lnSpc>
                <a:spcPct val="120000"/>
              </a:lnSpc>
            </a:pPr>
            <a:r>
              <a:rPr lang="en-US" altLang="zh-CN" sz="2800" dirty="0" smtClean="0">
                <a:solidFill>
                  <a:srgbClr val="3B3838"/>
                </a:solidFill>
                <a:latin typeface="Agency FB" pitchFamily="34" charset="0"/>
              </a:rPr>
              <a:t>TEXT HERE</a:t>
            </a:r>
            <a:endParaRPr lang="zh-CN" altLang="en-US" sz="4000" dirty="0">
              <a:solidFill>
                <a:srgbClr val="3B3838"/>
              </a:solidFill>
              <a:latin typeface="Agency FB" pitchFamily="34" charset="0"/>
            </a:endParaRPr>
          </a:p>
        </p:txBody>
      </p:sp>
      <p:sp>
        <p:nvSpPr>
          <p:cNvPr id="14" name="文本框 13"/>
          <p:cNvSpPr txBox="1"/>
          <p:nvPr/>
        </p:nvSpPr>
        <p:spPr>
          <a:xfrm>
            <a:off x="3886102" y="1173411"/>
            <a:ext cx="4457700" cy="556947"/>
          </a:xfrm>
          <a:prstGeom prst="rect">
            <a:avLst/>
          </a:prstGeom>
          <a:noFill/>
        </p:spPr>
        <p:txBody>
          <a:bodyPr wrap="square" rtlCol="0">
            <a:spAutoFit/>
          </a:bodyPr>
          <a:lstStyle/>
          <a:p>
            <a:pPr algn="ctr">
              <a:lnSpc>
                <a:spcPct val="120000"/>
              </a:lnSpc>
            </a:pPr>
            <a:r>
              <a:rPr lang="en-US" altLang="zh-CN" sz="2800" dirty="0" smtClean="0">
                <a:solidFill>
                  <a:srgbClr val="3B3838"/>
                </a:solidFill>
                <a:latin typeface="Agency FB" pitchFamily="34" charset="0"/>
              </a:rPr>
              <a:t>TEXT HERE</a:t>
            </a:r>
            <a:endParaRPr lang="zh-CN" altLang="en-US" sz="4000" dirty="0">
              <a:solidFill>
                <a:srgbClr val="3B3838"/>
              </a:solidFill>
              <a:latin typeface="Agency FB" pitchFamily="34" charset="0"/>
            </a:endParaRPr>
          </a:p>
        </p:txBody>
      </p:sp>
      <p:sp>
        <p:nvSpPr>
          <p:cNvPr id="15" name="文本框 14"/>
          <p:cNvSpPr txBox="1"/>
          <p:nvPr/>
        </p:nvSpPr>
        <p:spPr>
          <a:xfrm>
            <a:off x="5727376" y="4173245"/>
            <a:ext cx="4457700" cy="556947"/>
          </a:xfrm>
          <a:prstGeom prst="rect">
            <a:avLst/>
          </a:prstGeom>
          <a:noFill/>
        </p:spPr>
        <p:txBody>
          <a:bodyPr wrap="square" rtlCol="0">
            <a:spAutoFit/>
          </a:bodyPr>
          <a:lstStyle/>
          <a:p>
            <a:pPr algn="ctr">
              <a:lnSpc>
                <a:spcPct val="120000"/>
              </a:lnSpc>
            </a:pPr>
            <a:r>
              <a:rPr lang="en-US" altLang="zh-CN" sz="2800" dirty="0" smtClean="0">
                <a:solidFill>
                  <a:srgbClr val="3B3838"/>
                </a:solidFill>
                <a:latin typeface="Agency FB" pitchFamily="34" charset="0"/>
              </a:rPr>
              <a:t>TEXT HERE</a:t>
            </a:r>
            <a:endParaRPr lang="zh-CN" altLang="en-US" sz="4000" dirty="0">
              <a:solidFill>
                <a:srgbClr val="3B3838"/>
              </a:solidFill>
              <a:latin typeface="Agency FB" pitchFamily="34" charset="0"/>
            </a:endParaRPr>
          </a:p>
        </p:txBody>
      </p:sp>
      <p:sp>
        <p:nvSpPr>
          <p:cNvPr id="16" name="文本框 15"/>
          <p:cNvSpPr txBox="1"/>
          <p:nvPr/>
        </p:nvSpPr>
        <p:spPr>
          <a:xfrm>
            <a:off x="5727376" y="1918000"/>
            <a:ext cx="4457700" cy="556947"/>
          </a:xfrm>
          <a:prstGeom prst="rect">
            <a:avLst/>
          </a:prstGeom>
          <a:noFill/>
        </p:spPr>
        <p:txBody>
          <a:bodyPr wrap="square" rtlCol="0">
            <a:spAutoFit/>
          </a:bodyPr>
          <a:lstStyle/>
          <a:p>
            <a:pPr algn="ctr">
              <a:lnSpc>
                <a:spcPct val="120000"/>
              </a:lnSpc>
            </a:pPr>
            <a:r>
              <a:rPr lang="en-US" altLang="zh-CN" sz="2800" dirty="0" smtClean="0">
                <a:solidFill>
                  <a:srgbClr val="3B3838"/>
                </a:solidFill>
                <a:latin typeface="Agency FB" pitchFamily="34" charset="0"/>
              </a:rPr>
              <a:t>TEXT HERE</a:t>
            </a:r>
            <a:endParaRPr lang="zh-CN" altLang="en-US" sz="4000" dirty="0">
              <a:solidFill>
                <a:srgbClr val="3B3838"/>
              </a:solidFill>
              <a:latin typeface="Agency FB" pitchFamily="34" charset="0"/>
            </a:endParaRPr>
          </a:p>
        </p:txBody>
      </p:sp>
      <p:sp>
        <p:nvSpPr>
          <p:cNvPr id="19" name="正五边形 18"/>
          <p:cNvSpPr/>
          <p:nvPr/>
        </p:nvSpPr>
        <p:spPr>
          <a:xfrm>
            <a:off x="4686165" y="1850191"/>
            <a:ext cx="2880000" cy="2880000"/>
          </a:xfrm>
          <a:prstGeom prst="pentagon">
            <a:avLst/>
          </a:prstGeom>
          <a:solidFill>
            <a:srgbClr val="3B3838">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5544150" y="2896670"/>
            <a:ext cx="1103700" cy="1103700"/>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梯形 3"/>
          <p:cNvSpPr/>
          <p:nvPr/>
        </p:nvSpPr>
        <p:spPr>
          <a:xfrm rot="5400000">
            <a:off x="3152775" y="-1981200"/>
            <a:ext cx="5619750" cy="10820400"/>
          </a:xfrm>
          <a:prstGeom prst="trapezoid">
            <a:avLst/>
          </a:prstGeom>
          <a:noFill/>
          <a:ln w="57150">
            <a:solidFill>
              <a:srgbClr val="E4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rot="10800000">
            <a:off x="536850" y="473438"/>
            <a:ext cx="10836000" cy="1431562"/>
          </a:xfrm>
          <a:prstGeom prst="rtTriangle">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16200000">
            <a:off x="5254050" y="250163"/>
            <a:ext cx="1432800" cy="10836000"/>
          </a:xfrm>
          <a:prstGeom prst="rtTriangle">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629150" y="2586301"/>
            <a:ext cx="3206266" cy="1685398"/>
          </a:xfrm>
          <a:prstGeom prst="rect">
            <a:avLst/>
          </a:prstGeom>
          <a:noFill/>
        </p:spPr>
        <p:txBody>
          <a:bodyPr wrap="square" rtlCol="0">
            <a:spAutoFit/>
          </a:bodyPr>
          <a:lstStyle/>
          <a:p>
            <a:pPr algn="ctr">
              <a:lnSpc>
                <a:spcPct val="120000"/>
              </a:lnSpc>
            </a:pPr>
            <a:r>
              <a:rPr lang="en-US" altLang="zh-CN" sz="7200" dirty="0" smtClean="0">
                <a:solidFill>
                  <a:srgbClr val="3B3838"/>
                </a:solidFill>
                <a:latin typeface="Agency FB" pitchFamily="34" charset="0"/>
              </a:rPr>
              <a:t>PART </a:t>
            </a:r>
            <a:r>
              <a:rPr lang="en-US" altLang="zh-CN" sz="9600" dirty="0">
                <a:solidFill>
                  <a:srgbClr val="3B3838"/>
                </a:solidFill>
                <a:latin typeface="Agency FB" pitchFamily="34" charset="0"/>
              </a:rPr>
              <a:t>2</a:t>
            </a:r>
            <a:endParaRPr lang="zh-CN" altLang="en-US" sz="9600" dirty="0">
              <a:solidFill>
                <a:srgbClr val="3B3838"/>
              </a:solidFill>
              <a:latin typeface="Agency FB" pitchFamily="34" charset="0"/>
            </a:endParaRPr>
          </a:p>
        </p:txBody>
      </p:sp>
      <p:sp>
        <p:nvSpPr>
          <p:cNvPr id="8" name="梯形 7"/>
          <p:cNvSpPr/>
          <p:nvPr/>
        </p:nvSpPr>
        <p:spPr>
          <a:xfrm rot="5400000">
            <a:off x="-904876" y="3000377"/>
            <a:ext cx="5334001" cy="857250"/>
          </a:xfrm>
          <a:prstGeom prst="trapezoid">
            <a:avLst>
              <a:gd name="adj" fmla="val 11441"/>
            </a:avLst>
          </a:prstGeom>
          <a:solidFill>
            <a:srgbClr val="E43333"/>
          </a:solidFill>
          <a:ln w="57150">
            <a:solidFill>
              <a:srgbClr val="E4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梯形 8"/>
          <p:cNvSpPr/>
          <p:nvPr/>
        </p:nvSpPr>
        <p:spPr>
          <a:xfrm rot="5400000">
            <a:off x="461341" y="2999757"/>
            <a:ext cx="5020916" cy="857250"/>
          </a:xfrm>
          <a:prstGeom prst="trapezoid">
            <a:avLst>
              <a:gd name="adj" fmla="val 13663"/>
            </a:avLst>
          </a:prstGeom>
          <a:solidFill>
            <a:srgbClr val="E43333"/>
          </a:solidFill>
          <a:ln w="57150">
            <a:solidFill>
              <a:srgbClr val="E4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rot="5400000">
            <a:off x="0" y="0"/>
            <a:ext cx="1440000" cy="1440000"/>
          </a:xfrm>
          <a:prstGeom prst="rtTriangle">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图表 7"/>
          <p:cNvGraphicFramePr/>
          <p:nvPr/>
        </p:nvGraphicFramePr>
        <p:xfrm>
          <a:off x="1181100" y="338667"/>
          <a:ext cx="9829800" cy="5204884"/>
        </p:xfrm>
        <a:graphic>
          <a:graphicData uri="http://schemas.openxmlformats.org/drawingml/2006/chart">
            <c:chart xmlns:c="http://schemas.openxmlformats.org/drawingml/2006/chart" xmlns:r="http://schemas.openxmlformats.org/officeDocument/2006/relationships" r:id="rId2"/>
          </a:graphicData>
        </a:graphic>
      </p:graphicFrame>
      <p:sp>
        <p:nvSpPr>
          <p:cNvPr id="9" name="文本框 8"/>
          <p:cNvSpPr txBox="1"/>
          <p:nvPr/>
        </p:nvSpPr>
        <p:spPr>
          <a:xfrm>
            <a:off x="1276350" y="5554532"/>
            <a:ext cx="9829800" cy="830997"/>
          </a:xfrm>
          <a:prstGeom prst="rect">
            <a:avLst/>
          </a:prstGeom>
          <a:noFill/>
        </p:spPr>
        <p:txBody>
          <a:bodyPr wrap="square" rtlCol="0">
            <a:spAutoFit/>
          </a:bodyPr>
          <a:lstStyle/>
          <a:p>
            <a:pPr marL="457200" indent="-457200">
              <a:lnSpc>
                <a:spcPct val="120000"/>
              </a:lnSpc>
              <a:buFont typeface="Wingdings" pitchFamily="2" charset="2"/>
              <a:buChar char="p"/>
            </a:pPr>
            <a:r>
              <a:rPr lang="en-US" altLang="zh-CN" sz="2000" dirty="0" smtClean="0">
                <a:solidFill>
                  <a:srgbClr val="3B3838"/>
                </a:solidFill>
                <a:latin typeface="Agency FB" pitchFamily="34" charset="0"/>
              </a:rPr>
              <a:t>FEEL FREE TO ENTER YOUR BRILLIANT IDEA HERE. FEEL FREE TO ENTER YOUR BRILLIANT IDEA HERE</a:t>
            </a:r>
            <a:r>
              <a:rPr lang="en-US" altLang="zh-CN" sz="2000" dirty="0">
                <a:solidFill>
                  <a:srgbClr val="3B3838"/>
                </a:solidFill>
                <a:latin typeface="Agency FB" pitchFamily="34" charset="0"/>
              </a:rPr>
              <a:t>. FEEL FREE TO ENTER YOUR BRILLIANT IDEA HERE. FEEL FREE TO ENTER YOUR BRILLIANT IDEA HERE</a:t>
            </a:r>
            <a:r>
              <a:rPr lang="en-US" altLang="zh-CN" sz="2000" dirty="0" smtClean="0">
                <a:solidFill>
                  <a:srgbClr val="3B3838"/>
                </a:solidFill>
                <a:latin typeface="Agency FB" pitchFamily="34" charset="0"/>
              </a:rPr>
              <a:t>.</a:t>
            </a:r>
            <a:endParaRPr lang="zh-CN" altLang="en-US" sz="2000" dirty="0">
              <a:solidFill>
                <a:srgbClr val="3B3838"/>
              </a:solidFill>
              <a:latin typeface="Agency FB"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直角三角形 3"/>
          <p:cNvSpPr/>
          <p:nvPr/>
        </p:nvSpPr>
        <p:spPr>
          <a:xfrm rot="5400000">
            <a:off x="0" y="0"/>
            <a:ext cx="1440000" cy="1440000"/>
          </a:xfrm>
          <a:prstGeom prst="rtTriangle">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5" name="图示 4"/>
          <p:cNvGraphicFramePr/>
          <p:nvPr/>
        </p:nvGraphicFramePr>
        <p:xfrm>
          <a:off x="1401376" y="182012"/>
          <a:ext cx="10328167" cy="54114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矩形 5"/>
          <p:cNvSpPr/>
          <p:nvPr/>
        </p:nvSpPr>
        <p:spPr>
          <a:xfrm>
            <a:off x="4425100" y="654977"/>
            <a:ext cx="3467616" cy="1200329"/>
          </a:xfrm>
          <a:prstGeom prst="rect">
            <a:avLst/>
          </a:prstGeom>
        </p:spPr>
        <p:txBody>
          <a:bodyPr wrap="none">
            <a:spAutoFit/>
          </a:bodyPr>
          <a:lstStyle/>
          <a:p>
            <a:r>
              <a:rPr lang="en-US" altLang="zh-CN" sz="7200" dirty="0" smtClean="0">
                <a:solidFill>
                  <a:srgbClr val="3B3838"/>
                </a:solidFill>
                <a:latin typeface="Agency FB" pitchFamily="34" charset="0"/>
              </a:rPr>
              <a:t>TITLE HERE </a:t>
            </a:r>
            <a:endParaRPr lang="zh-CN" altLang="en-US" dirty="0">
              <a:solidFill>
                <a:srgbClr val="3B3838"/>
              </a:solidFill>
            </a:endParaRPr>
          </a:p>
        </p:txBody>
      </p:sp>
      <p:sp>
        <p:nvSpPr>
          <p:cNvPr id="7" name="文本框 6"/>
          <p:cNvSpPr txBox="1"/>
          <p:nvPr/>
        </p:nvSpPr>
        <p:spPr>
          <a:xfrm>
            <a:off x="1015867" y="5205097"/>
            <a:ext cx="10286082" cy="723468"/>
          </a:xfrm>
          <a:prstGeom prst="rect">
            <a:avLst/>
          </a:prstGeom>
          <a:noFill/>
        </p:spPr>
        <p:txBody>
          <a:bodyPr wrap="square" rtlCol="0">
            <a:spAutoFit/>
          </a:bodyPr>
          <a:lstStyle/>
          <a:p>
            <a:pPr marL="285750" indent="-285750">
              <a:lnSpc>
                <a:spcPct val="120000"/>
              </a:lnSpc>
              <a:buFont typeface="Arial" pitchFamily="34" charset="0"/>
              <a:buChar char="•"/>
            </a:pPr>
            <a:r>
              <a:rPr lang="en-US" altLang="zh-CN" dirty="0">
                <a:solidFill>
                  <a:srgbClr val="3B3838"/>
                </a:solidFill>
                <a:latin typeface="Agency FB" pitchFamily="34" charset="0"/>
              </a:rPr>
              <a:t>THIS IS THE PAGE FOR YOU TO ILLUSTRATE YOUR WORK DATA. ENTER YOUR TEXT AND ANALYSIS HERE. THIS IS THE PAGE FOR YOU TO ILLUSTRATE YOUR WORK DATA. ENTER YOUR TEXT AND ANALYSIS HERE. THIS IS THE PAGE FOR YOU TO ILLUSTRATE YOUR WORK DATA. </a:t>
            </a:r>
            <a:endParaRPr lang="zh-CN" altLang="en-US" dirty="0">
              <a:solidFill>
                <a:srgbClr val="3B3838"/>
              </a:solidFill>
              <a:latin typeface="Agency FB"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流程图: 卡片 3"/>
          <p:cNvSpPr/>
          <p:nvPr/>
        </p:nvSpPr>
        <p:spPr>
          <a:xfrm rot="5400000">
            <a:off x="3152775" y="-1981200"/>
            <a:ext cx="5619750" cy="10820400"/>
          </a:xfrm>
          <a:prstGeom prst="flowChartPunchedCard">
            <a:avLst/>
          </a:prstGeom>
          <a:noFill/>
          <a:ln w="57150">
            <a:solidFill>
              <a:srgbClr val="E433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p:cNvSpPr/>
          <p:nvPr/>
        </p:nvSpPr>
        <p:spPr>
          <a:xfrm rot="10800000">
            <a:off x="9315450" y="600074"/>
            <a:ext cx="2057400" cy="1057276"/>
          </a:xfrm>
          <a:prstGeom prst="rtTriangle">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5804384" y="3143250"/>
            <a:ext cx="3206266" cy="1685398"/>
          </a:xfrm>
          <a:prstGeom prst="rect">
            <a:avLst/>
          </a:prstGeom>
          <a:noFill/>
        </p:spPr>
        <p:txBody>
          <a:bodyPr wrap="square" rtlCol="0">
            <a:spAutoFit/>
          </a:bodyPr>
          <a:lstStyle/>
          <a:p>
            <a:pPr algn="ctr">
              <a:lnSpc>
                <a:spcPct val="120000"/>
              </a:lnSpc>
            </a:pPr>
            <a:r>
              <a:rPr lang="en-US" altLang="zh-CN" sz="7200" dirty="0" smtClean="0">
                <a:solidFill>
                  <a:srgbClr val="3B3838"/>
                </a:solidFill>
                <a:latin typeface="Agency FB" pitchFamily="34" charset="0"/>
              </a:rPr>
              <a:t>PART </a:t>
            </a:r>
            <a:r>
              <a:rPr lang="en-US" altLang="zh-CN" sz="9600" dirty="0" smtClean="0">
                <a:solidFill>
                  <a:srgbClr val="3B3838"/>
                </a:solidFill>
                <a:latin typeface="Agency FB" pitchFamily="34" charset="0"/>
              </a:rPr>
              <a:t>3</a:t>
            </a:r>
            <a:endParaRPr lang="zh-CN" altLang="en-US" sz="9600" dirty="0">
              <a:solidFill>
                <a:srgbClr val="3B3838"/>
              </a:solidFill>
              <a:latin typeface="Agency FB" pitchFamily="34" charset="0"/>
            </a:endParaRPr>
          </a:p>
        </p:txBody>
      </p:sp>
      <p:sp>
        <p:nvSpPr>
          <p:cNvPr id="8" name="矩形 7"/>
          <p:cNvSpPr/>
          <p:nvPr/>
        </p:nvSpPr>
        <p:spPr>
          <a:xfrm>
            <a:off x="1447800" y="619125"/>
            <a:ext cx="971550" cy="5619750"/>
          </a:xfrm>
          <a:prstGeom prst="rect">
            <a:avLst/>
          </a:prstGeom>
          <a:solidFill>
            <a:srgbClr val="E4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红橙色">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578</Words>
  <Application>Microsoft Office PowerPoint</Application>
  <PresentationFormat>宽屏</PresentationFormat>
  <Paragraphs>81</Paragraphs>
  <Slides>17</Slides>
  <Notes>1</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17</vt:i4>
      </vt:variant>
    </vt:vector>
  </HeadingPairs>
  <TitlesOfParts>
    <vt:vector size="30" baseType="lpstr">
      <vt:lpstr>Meiryo</vt:lpstr>
      <vt:lpstr>书体坊雪纯体3500</vt:lpstr>
      <vt:lpstr>宋体</vt:lpstr>
      <vt:lpstr>微软雅黑</vt:lpstr>
      <vt:lpstr>Agency FB</vt:lpstr>
      <vt:lpstr>Arial</vt:lpstr>
      <vt:lpstr>Britannic Bold</vt:lpstr>
      <vt:lpstr>Calibri</vt:lpstr>
      <vt:lpstr>Calibri Light</vt:lpstr>
      <vt:lpstr>Wingdings</vt:lpstr>
      <vt:lpstr>Office 主题</vt:lpstr>
      <vt:lpstr>Office Theme</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33</cp:revision>
  <dcterms:created xsi:type="dcterms:W3CDTF">2014-12-09T08:30:00Z</dcterms:created>
  <dcterms:modified xsi:type="dcterms:W3CDTF">2022-06-12T11:09:30Z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