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309" r:id="rId3"/>
    <p:sldId id="265" r:id="rId4"/>
    <p:sldId id="264" r:id="rId5"/>
    <p:sldId id="308" r:id="rId6"/>
    <p:sldId id="262"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10" r:id="rId43"/>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1">
          <p15:clr>
            <a:srgbClr val="A4A3A4"/>
          </p15:clr>
        </p15:guide>
        <p15:guide id="2" pos="384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2A2A"/>
    <a:srgbClr val="CD2232"/>
    <a:srgbClr val="FFFFFF"/>
    <a:srgbClr val="C00000"/>
    <a:srgbClr val="CD2237"/>
    <a:srgbClr val="2C3637"/>
    <a:srgbClr val="000000"/>
    <a:srgbClr val="31859C"/>
    <a:srgbClr val="1C666E"/>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69" autoAdjust="0"/>
    <p:restoredTop sz="94660"/>
  </p:normalViewPr>
  <p:slideViewPr>
    <p:cSldViewPr showGuides="1">
      <p:cViewPr varScale="1">
        <p:scale>
          <a:sx n="113" d="100"/>
          <a:sy n="113" d="100"/>
        </p:scale>
        <p:origin x="504" y="96"/>
      </p:cViewPr>
      <p:guideLst>
        <p:guide orient="horz" pos="391"/>
        <p:guide pos="3841"/>
      </p:guideLst>
    </p:cSldViewPr>
  </p:slideViewPr>
  <p:notesTextViewPr>
    <p:cViewPr>
      <p:scale>
        <a:sx n="1" d="1"/>
        <a:sy n="1" d="1"/>
      </p:scale>
      <p:origin x="0" y="0"/>
    </p:cViewPr>
  </p:notesTextViewPr>
  <p:notesViewPr>
    <p:cSldViewPr>
      <p:cViewPr varScale="1">
        <p:scale>
          <a:sx n="83" d="100"/>
          <a:sy n="83" d="100"/>
        </p:scale>
        <p:origin x="-32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2D108D-23A9-466F-9360-CF31B0D447FE}"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0E0A07-2C1C-45C5-985B-D6CD99FDD0F0}" type="slidenum">
              <a:rPr lang="zh-CN" altLang="en-US" smtClean="0"/>
              <a:t>‹#›</a:t>
            </a:fld>
            <a:endParaRPr lang="zh-CN" altLang="en-US"/>
          </a:p>
        </p:txBody>
      </p:sp>
    </p:spTree>
    <p:extLst>
      <p:ext uri="{BB962C8B-B14F-4D97-AF65-F5344CB8AC3E}">
        <p14:creationId xmlns:p14="http://schemas.microsoft.com/office/powerpoint/2010/main" val="20837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a:t>
            </a:fld>
            <a:endParaRPr lang="zh-CN" altLang="en-US"/>
          </a:p>
        </p:txBody>
      </p:sp>
    </p:spTree>
    <p:extLst>
      <p:ext uri="{BB962C8B-B14F-4D97-AF65-F5344CB8AC3E}">
        <p14:creationId xmlns:p14="http://schemas.microsoft.com/office/powerpoint/2010/main" val="3079416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10</a:t>
            </a:fld>
            <a:endParaRPr lang="zh-CN" altLang="en-US"/>
          </a:p>
        </p:txBody>
      </p:sp>
    </p:spTree>
    <p:extLst>
      <p:ext uri="{BB962C8B-B14F-4D97-AF65-F5344CB8AC3E}">
        <p14:creationId xmlns:p14="http://schemas.microsoft.com/office/powerpoint/2010/main" val="1020663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11</a:t>
            </a:fld>
            <a:endParaRPr lang="zh-CN" altLang="en-US"/>
          </a:p>
        </p:txBody>
      </p:sp>
    </p:spTree>
    <p:extLst>
      <p:ext uri="{BB962C8B-B14F-4D97-AF65-F5344CB8AC3E}">
        <p14:creationId xmlns:p14="http://schemas.microsoft.com/office/powerpoint/2010/main" val="3153787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12</a:t>
            </a:fld>
            <a:endParaRPr lang="zh-CN" altLang="en-US"/>
          </a:p>
        </p:txBody>
      </p:sp>
    </p:spTree>
    <p:extLst>
      <p:ext uri="{BB962C8B-B14F-4D97-AF65-F5344CB8AC3E}">
        <p14:creationId xmlns:p14="http://schemas.microsoft.com/office/powerpoint/2010/main" val="3706859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13</a:t>
            </a:fld>
            <a:endParaRPr lang="zh-CN" altLang="en-US"/>
          </a:p>
        </p:txBody>
      </p:sp>
    </p:spTree>
    <p:extLst>
      <p:ext uri="{BB962C8B-B14F-4D97-AF65-F5344CB8AC3E}">
        <p14:creationId xmlns:p14="http://schemas.microsoft.com/office/powerpoint/2010/main" val="2190374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14</a:t>
            </a:fld>
            <a:endParaRPr lang="zh-CN" altLang="en-US"/>
          </a:p>
        </p:txBody>
      </p:sp>
    </p:spTree>
    <p:extLst>
      <p:ext uri="{BB962C8B-B14F-4D97-AF65-F5344CB8AC3E}">
        <p14:creationId xmlns:p14="http://schemas.microsoft.com/office/powerpoint/2010/main" val="20840856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15</a:t>
            </a:fld>
            <a:endParaRPr lang="zh-CN" altLang="en-US"/>
          </a:p>
        </p:txBody>
      </p:sp>
    </p:spTree>
    <p:extLst>
      <p:ext uri="{BB962C8B-B14F-4D97-AF65-F5344CB8AC3E}">
        <p14:creationId xmlns:p14="http://schemas.microsoft.com/office/powerpoint/2010/main" val="2195635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16</a:t>
            </a:fld>
            <a:endParaRPr lang="zh-CN" altLang="en-US"/>
          </a:p>
        </p:txBody>
      </p:sp>
    </p:spTree>
    <p:extLst>
      <p:ext uri="{BB962C8B-B14F-4D97-AF65-F5344CB8AC3E}">
        <p14:creationId xmlns:p14="http://schemas.microsoft.com/office/powerpoint/2010/main" val="3544665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17</a:t>
            </a:fld>
            <a:endParaRPr lang="zh-CN" altLang="en-US"/>
          </a:p>
        </p:txBody>
      </p:sp>
    </p:spTree>
    <p:extLst>
      <p:ext uri="{BB962C8B-B14F-4D97-AF65-F5344CB8AC3E}">
        <p14:creationId xmlns:p14="http://schemas.microsoft.com/office/powerpoint/2010/main" val="21053814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18</a:t>
            </a:fld>
            <a:endParaRPr lang="zh-CN" altLang="en-US"/>
          </a:p>
        </p:txBody>
      </p:sp>
    </p:spTree>
    <p:extLst>
      <p:ext uri="{BB962C8B-B14F-4D97-AF65-F5344CB8AC3E}">
        <p14:creationId xmlns:p14="http://schemas.microsoft.com/office/powerpoint/2010/main" val="3629361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19</a:t>
            </a:fld>
            <a:endParaRPr lang="zh-CN" altLang="en-US"/>
          </a:p>
        </p:txBody>
      </p:sp>
    </p:spTree>
    <p:extLst>
      <p:ext uri="{BB962C8B-B14F-4D97-AF65-F5344CB8AC3E}">
        <p14:creationId xmlns:p14="http://schemas.microsoft.com/office/powerpoint/2010/main" val="1108008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a:t>
            </a:fld>
            <a:endParaRPr lang="zh-CN" altLang="en-US"/>
          </a:p>
        </p:txBody>
      </p:sp>
    </p:spTree>
    <p:extLst>
      <p:ext uri="{BB962C8B-B14F-4D97-AF65-F5344CB8AC3E}">
        <p14:creationId xmlns:p14="http://schemas.microsoft.com/office/powerpoint/2010/main" val="3558504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20</a:t>
            </a:fld>
            <a:endParaRPr lang="zh-CN" altLang="en-US"/>
          </a:p>
        </p:txBody>
      </p:sp>
    </p:spTree>
    <p:extLst>
      <p:ext uri="{BB962C8B-B14F-4D97-AF65-F5344CB8AC3E}">
        <p14:creationId xmlns:p14="http://schemas.microsoft.com/office/powerpoint/2010/main" val="10718520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21</a:t>
            </a:fld>
            <a:endParaRPr lang="zh-CN" altLang="en-US"/>
          </a:p>
        </p:txBody>
      </p:sp>
    </p:spTree>
    <p:extLst>
      <p:ext uri="{BB962C8B-B14F-4D97-AF65-F5344CB8AC3E}">
        <p14:creationId xmlns:p14="http://schemas.microsoft.com/office/powerpoint/2010/main" val="2321300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22</a:t>
            </a:fld>
            <a:endParaRPr lang="zh-CN" altLang="en-US"/>
          </a:p>
        </p:txBody>
      </p:sp>
    </p:spTree>
    <p:extLst>
      <p:ext uri="{BB962C8B-B14F-4D97-AF65-F5344CB8AC3E}">
        <p14:creationId xmlns:p14="http://schemas.microsoft.com/office/powerpoint/2010/main" val="1165603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23</a:t>
            </a:fld>
            <a:endParaRPr lang="zh-CN" altLang="en-US"/>
          </a:p>
        </p:txBody>
      </p:sp>
    </p:spTree>
    <p:extLst>
      <p:ext uri="{BB962C8B-B14F-4D97-AF65-F5344CB8AC3E}">
        <p14:creationId xmlns:p14="http://schemas.microsoft.com/office/powerpoint/2010/main" val="1092100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24</a:t>
            </a:fld>
            <a:endParaRPr lang="zh-CN" altLang="en-US"/>
          </a:p>
        </p:txBody>
      </p:sp>
    </p:spTree>
    <p:extLst>
      <p:ext uri="{BB962C8B-B14F-4D97-AF65-F5344CB8AC3E}">
        <p14:creationId xmlns:p14="http://schemas.microsoft.com/office/powerpoint/2010/main" val="2643029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25</a:t>
            </a:fld>
            <a:endParaRPr lang="zh-CN" altLang="en-US"/>
          </a:p>
        </p:txBody>
      </p:sp>
    </p:spTree>
    <p:extLst>
      <p:ext uri="{BB962C8B-B14F-4D97-AF65-F5344CB8AC3E}">
        <p14:creationId xmlns:p14="http://schemas.microsoft.com/office/powerpoint/2010/main" val="34538283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26</a:t>
            </a:fld>
            <a:endParaRPr lang="zh-CN" altLang="en-US"/>
          </a:p>
        </p:txBody>
      </p:sp>
    </p:spTree>
    <p:extLst>
      <p:ext uri="{BB962C8B-B14F-4D97-AF65-F5344CB8AC3E}">
        <p14:creationId xmlns:p14="http://schemas.microsoft.com/office/powerpoint/2010/main" val="227334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27</a:t>
            </a:fld>
            <a:endParaRPr lang="zh-CN" altLang="en-US"/>
          </a:p>
        </p:txBody>
      </p:sp>
    </p:spTree>
    <p:extLst>
      <p:ext uri="{BB962C8B-B14F-4D97-AF65-F5344CB8AC3E}">
        <p14:creationId xmlns:p14="http://schemas.microsoft.com/office/powerpoint/2010/main" val="592709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28</a:t>
            </a:fld>
            <a:endParaRPr lang="zh-CN" altLang="en-US"/>
          </a:p>
        </p:txBody>
      </p:sp>
    </p:spTree>
    <p:extLst>
      <p:ext uri="{BB962C8B-B14F-4D97-AF65-F5344CB8AC3E}">
        <p14:creationId xmlns:p14="http://schemas.microsoft.com/office/powerpoint/2010/main" val="31828267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29</a:t>
            </a:fld>
            <a:endParaRPr lang="zh-CN" altLang="en-US"/>
          </a:p>
        </p:txBody>
      </p:sp>
    </p:spTree>
    <p:extLst>
      <p:ext uri="{BB962C8B-B14F-4D97-AF65-F5344CB8AC3E}">
        <p14:creationId xmlns:p14="http://schemas.microsoft.com/office/powerpoint/2010/main" val="3416482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a:t>
            </a:fld>
            <a:endParaRPr lang="zh-CN" altLang="en-US"/>
          </a:p>
        </p:txBody>
      </p:sp>
    </p:spTree>
    <p:extLst>
      <p:ext uri="{BB962C8B-B14F-4D97-AF65-F5344CB8AC3E}">
        <p14:creationId xmlns:p14="http://schemas.microsoft.com/office/powerpoint/2010/main" val="17987634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30</a:t>
            </a:fld>
            <a:endParaRPr lang="zh-CN" altLang="en-US"/>
          </a:p>
        </p:txBody>
      </p:sp>
    </p:spTree>
    <p:extLst>
      <p:ext uri="{BB962C8B-B14F-4D97-AF65-F5344CB8AC3E}">
        <p14:creationId xmlns:p14="http://schemas.microsoft.com/office/powerpoint/2010/main" val="11245839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31</a:t>
            </a:fld>
            <a:endParaRPr lang="zh-CN" altLang="en-US"/>
          </a:p>
        </p:txBody>
      </p:sp>
    </p:spTree>
    <p:extLst>
      <p:ext uri="{BB962C8B-B14F-4D97-AF65-F5344CB8AC3E}">
        <p14:creationId xmlns:p14="http://schemas.microsoft.com/office/powerpoint/2010/main" val="1909553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32</a:t>
            </a:fld>
            <a:endParaRPr lang="zh-CN" altLang="en-US"/>
          </a:p>
        </p:txBody>
      </p:sp>
    </p:spTree>
    <p:extLst>
      <p:ext uri="{BB962C8B-B14F-4D97-AF65-F5344CB8AC3E}">
        <p14:creationId xmlns:p14="http://schemas.microsoft.com/office/powerpoint/2010/main" val="22125374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33</a:t>
            </a:fld>
            <a:endParaRPr lang="zh-CN" altLang="en-US"/>
          </a:p>
        </p:txBody>
      </p:sp>
    </p:spTree>
    <p:extLst>
      <p:ext uri="{BB962C8B-B14F-4D97-AF65-F5344CB8AC3E}">
        <p14:creationId xmlns:p14="http://schemas.microsoft.com/office/powerpoint/2010/main" val="37909081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34</a:t>
            </a:fld>
            <a:endParaRPr lang="zh-CN" altLang="en-US"/>
          </a:p>
        </p:txBody>
      </p:sp>
    </p:spTree>
    <p:extLst>
      <p:ext uri="{BB962C8B-B14F-4D97-AF65-F5344CB8AC3E}">
        <p14:creationId xmlns:p14="http://schemas.microsoft.com/office/powerpoint/2010/main" val="16247097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35</a:t>
            </a:fld>
            <a:endParaRPr lang="zh-CN" altLang="en-US"/>
          </a:p>
        </p:txBody>
      </p:sp>
    </p:spTree>
    <p:extLst>
      <p:ext uri="{BB962C8B-B14F-4D97-AF65-F5344CB8AC3E}">
        <p14:creationId xmlns:p14="http://schemas.microsoft.com/office/powerpoint/2010/main" val="4334583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36</a:t>
            </a:fld>
            <a:endParaRPr lang="zh-CN" altLang="en-US"/>
          </a:p>
        </p:txBody>
      </p:sp>
    </p:spTree>
    <p:extLst>
      <p:ext uri="{BB962C8B-B14F-4D97-AF65-F5344CB8AC3E}">
        <p14:creationId xmlns:p14="http://schemas.microsoft.com/office/powerpoint/2010/main" val="24501890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37</a:t>
            </a:fld>
            <a:endParaRPr lang="zh-CN" altLang="en-US"/>
          </a:p>
        </p:txBody>
      </p:sp>
    </p:spTree>
    <p:extLst>
      <p:ext uri="{BB962C8B-B14F-4D97-AF65-F5344CB8AC3E}">
        <p14:creationId xmlns:p14="http://schemas.microsoft.com/office/powerpoint/2010/main" val="7115301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38</a:t>
            </a:fld>
            <a:endParaRPr lang="zh-CN" altLang="en-US"/>
          </a:p>
        </p:txBody>
      </p:sp>
    </p:spTree>
    <p:extLst>
      <p:ext uri="{BB962C8B-B14F-4D97-AF65-F5344CB8AC3E}">
        <p14:creationId xmlns:p14="http://schemas.microsoft.com/office/powerpoint/2010/main" val="15272838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39</a:t>
            </a:fld>
            <a:endParaRPr lang="zh-CN" altLang="en-US"/>
          </a:p>
        </p:txBody>
      </p:sp>
    </p:spTree>
    <p:extLst>
      <p:ext uri="{BB962C8B-B14F-4D97-AF65-F5344CB8AC3E}">
        <p14:creationId xmlns:p14="http://schemas.microsoft.com/office/powerpoint/2010/main" val="255026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4</a:t>
            </a:fld>
            <a:endParaRPr lang="zh-CN" altLang="en-US"/>
          </a:p>
        </p:txBody>
      </p:sp>
    </p:spTree>
    <p:extLst>
      <p:ext uri="{BB962C8B-B14F-4D97-AF65-F5344CB8AC3E}">
        <p14:creationId xmlns:p14="http://schemas.microsoft.com/office/powerpoint/2010/main" val="19394335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40</a:t>
            </a:fld>
            <a:endParaRPr lang="zh-CN" altLang="en-US"/>
          </a:p>
        </p:txBody>
      </p:sp>
    </p:spTree>
    <p:extLst>
      <p:ext uri="{BB962C8B-B14F-4D97-AF65-F5344CB8AC3E}">
        <p14:creationId xmlns:p14="http://schemas.microsoft.com/office/powerpoint/2010/main" val="12974867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50811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5</a:t>
            </a:fld>
            <a:endParaRPr lang="zh-CN" altLang="en-US"/>
          </a:p>
        </p:txBody>
      </p:sp>
    </p:spTree>
    <p:extLst>
      <p:ext uri="{BB962C8B-B14F-4D97-AF65-F5344CB8AC3E}">
        <p14:creationId xmlns:p14="http://schemas.microsoft.com/office/powerpoint/2010/main" val="1096803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6</a:t>
            </a:fld>
            <a:endParaRPr lang="zh-CN" altLang="en-US"/>
          </a:p>
        </p:txBody>
      </p:sp>
    </p:spTree>
    <p:extLst>
      <p:ext uri="{BB962C8B-B14F-4D97-AF65-F5344CB8AC3E}">
        <p14:creationId xmlns:p14="http://schemas.microsoft.com/office/powerpoint/2010/main" val="1799884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7</a:t>
            </a:fld>
            <a:endParaRPr lang="zh-CN" altLang="en-US"/>
          </a:p>
        </p:txBody>
      </p:sp>
    </p:spTree>
    <p:extLst>
      <p:ext uri="{BB962C8B-B14F-4D97-AF65-F5344CB8AC3E}">
        <p14:creationId xmlns:p14="http://schemas.microsoft.com/office/powerpoint/2010/main" val="3730658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8</a:t>
            </a:fld>
            <a:endParaRPr lang="zh-CN" altLang="en-US"/>
          </a:p>
        </p:txBody>
      </p:sp>
    </p:spTree>
    <p:extLst>
      <p:ext uri="{BB962C8B-B14F-4D97-AF65-F5344CB8AC3E}">
        <p14:creationId xmlns:p14="http://schemas.microsoft.com/office/powerpoint/2010/main" val="2403030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9</a:t>
            </a:fld>
            <a:endParaRPr lang="zh-CN" altLang="en-US"/>
          </a:p>
        </p:txBody>
      </p:sp>
    </p:spTree>
    <p:extLst>
      <p:ext uri="{BB962C8B-B14F-4D97-AF65-F5344CB8AC3E}">
        <p14:creationId xmlns:p14="http://schemas.microsoft.com/office/powerpoint/2010/main" val="2564895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1678293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482716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7681339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397" y="1122363"/>
            <a:ext cx="9146381"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397" y="3602038"/>
            <a:ext cx="914638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217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1801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067" y="1709739"/>
            <a:ext cx="1051833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067" y="4589464"/>
            <a:ext cx="1051833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4149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418" y="1825625"/>
            <a:ext cx="518294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3808" y="1825625"/>
            <a:ext cx="518294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87327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007" y="365126"/>
            <a:ext cx="1051833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007" y="1681163"/>
            <a:ext cx="515913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007" y="2505075"/>
            <a:ext cx="515913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3807" y="1681163"/>
            <a:ext cx="518453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3807" y="2505075"/>
            <a:ext cx="518453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97998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10243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83369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007" y="457200"/>
            <a:ext cx="3933261"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4538" y="987426"/>
            <a:ext cx="617380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7618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4177053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007" y="457200"/>
            <a:ext cx="3933261"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4538" y="987426"/>
            <a:ext cx="6173807"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02888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57735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7172" y="365125"/>
            <a:ext cx="262958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418" y="365125"/>
            <a:ext cx="7736314"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3655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1227958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697125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897507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222601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2932684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497099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7A518EE-751A-493E-82A1-3D6BEF00C280}"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1869387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a14:imgEffect>
                      <a14:brightnessContrast bright="9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A518EE-751A-493E-82A1-3D6BEF00C280}" type="datetimeFigureOut">
              <a:rPr lang="zh-CN" altLang="en-US" smtClean="0"/>
              <a:t>2022/6/13</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361641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419" y="365126"/>
            <a:ext cx="1051833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419" y="1825625"/>
            <a:ext cx="1051833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418" y="6356351"/>
            <a:ext cx="274391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9652" y="6356351"/>
            <a:ext cx="411587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2843" y="6356351"/>
            <a:ext cx="27439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52217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5799" y="1754"/>
            <a:ext cx="12210974" cy="6868672"/>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15799" y="1754"/>
            <a:ext cx="12210974" cy="686867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 y="3924300"/>
            <a:ext cx="12218267" cy="673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0" name="矩形 29"/>
          <p:cNvSpPr/>
          <p:nvPr/>
        </p:nvSpPr>
        <p:spPr>
          <a:xfrm>
            <a:off x="2065139" y="4030018"/>
            <a:ext cx="8076185" cy="523220"/>
          </a:xfrm>
          <a:prstGeom prst="rect">
            <a:avLst/>
          </a:prstGeom>
        </p:spPr>
        <p:txBody>
          <a:bodyPr wrap="none">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BUSINESS/COMMERCIAL FINANCING PLAN</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5173980" y="5141861"/>
            <a:ext cx="1844040" cy="375371"/>
            <a:chOff x="4927600" y="4908034"/>
            <a:chExt cx="2372440" cy="482932"/>
          </a:xfrm>
        </p:grpSpPr>
        <p:sp>
          <p:nvSpPr>
            <p:cNvPr id="33" name="圆角矩形 32"/>
            <p:cNvSpPr/>
            <p:nvPr/>
          </p:nvSpPr>
          <p:spPr>
            <a:xfrm>
              <a:off x="4945420" y="4908034"/>
              <a:ext cx="2336800" cy="464066"/>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29"/>
            <p:cNvSpPr txBox="1"/>
            <p:nvPr/>
          </p:nvSpPr>
          <p:spPr>
            <a:xfrm>
              <a:off x="4927600" y="4955401"/>
              <a:ext cx="2372440" cy="435565"/>
            </a:xfrm>
            <a:prstGeom prst="rect">
              <a:avLst/>
            </a:prstGeom>
            <a:noFill/>
          </p:spPr>
          <p:txBody>
            <a:bodyPr wrap="square" rtlCol="0">
              <a:spAutoFit/>
            </a:bodyPr>
            <a:lstStyle/>
            <a:p>
              <a:pPr algn="ctr"/>
              <a:r>
                <a:rPr lang="zh-CN" altLang="en-US" sz="1600" spc="300" dirty="0" smtClean="0">
                  <a:solidFill>
                    <a:schemeClr val="bg1"/>
                  </a:solidFill>
                  <a:latin typeface="微软雅黑" panose="020B0503020204020204" pitchFamily="34" charset="-122"/>
                  <a:ea typeface="微软雅黑" panose="020B0503020204020204" pitchFamily="34" charset="-122"/>
                </a:rPr>
                <a:t>点击开始吧</a:t>
              </a:r>
              <a:endParaRPr lang="zh-CN" altLang="en-US" sz="1600" spc="300" dirty="0">
                <a:solidFill>
                  <a:schemeClr val="bg1"/>
                </a:solidFill>
                <a:latin typeface="微软雅黑" panose="020B0503020204020204" pitchFamily="34" charset="-122"/>
                <a:ea typeface="微软雅黑" panose="020B0503020204020204" pitchFamily="34" charset="-122"/>
              </a:endParaRPr>
            </a:p>
          </p:txBody>
        </p:sp>
      </p:grpSp>
      <p:sp>
        <p:nvSpPr>
          <p:cNvPr id="38" name="TextBox 37"/>
          <p:cNvSpPr txBox="1"/>
          <p:nvPr/>
        </p:nvSpPr>
        <p:spPr>
          <a:xfrm>
            <a:off x="4430679" y="537626"/>
            <a:ext cx="3288081" cy="1862048"/>
          </a:xfrm>
          <a:prstGeom prst="rect">
            <a:avLst/>
          </a:prstGeom>
          <a:noFill/>
          <a:effectLst/>
        </p:spPr>
        <p:txBody>
          <a:bodyPr wrap="none" rtlCol="0">
            <a:spAutoFit/>
          </a:bodyPr>
          <a:lstStyle/>
          <a:p>
            <a:pPr algn="ctr"/>
            <a:r>
              <a:rPr lang="en-US" altLang="zh-CN" sz="11500" dirty="0" smtClean="0">
                <a:solidFill>
                  <a:schemeClr val="bg1"/>
                </a:solidFill>
                <a:latin typeface="Impact MT Std" pitchFamily="34" charset="0"/>
                <a:ea typeface="造字工房俊雅锐宋体验版常规体" pitchFamily="50" charset="-122"/>
              </a:rPr>
              <a:t>2030</a:t>
            </a:r>
            <a:endParaRPr lang="zh-CN" altLang="en-US" sz="11500" dirty="0">
              <a:solidFill>
                <a:schemeClr val="bg1"/>
              </a:solidFill>
              <a:latin typeface="Impact MT Std" pitchFamily="34" charset="0"/>
              <a:ea typeface="造字工房俊雅锐宋体验版常规体" pitchFamily="50" charset="-122"/>
            </a:endParaRPr>
          </a:p>
        </p:txBody>
      </p:sp>
      <p:sp>
        <p:nvSpPr>
          <p:cNvPr id="40" name="标题 4"/>
          <p:cNvSpPr txBox="1">
            <a:spLocks/>
          </p:cNvSpPr>
          <p:nvPr/>
        </p:nvSpPr>
        <p:spPr>
          <a:xfrm>
            <a:off x="3312367" y="2121802"/>
            <a:ext cx="5544616"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chemeClr val="bg1"/>
                </a:solidFill>
                <a:latin typeface="微软雅黑" panose="020B0503020204020204" pitchFamily="34" charset="-122"/>
                <a:ea typeface="微软雅黑" panose="020B0503020204020204" pitchFamily="34" charset="-122"/>
              </a:rPr>
              <a:t>本模板框架</a:t>
            </a:r>
            <a:r>
              <a:rPr lang="zh-CN" altLang="en-US" sz="2400" b="1" dirty="0" smtClean="0">
                <a:solidFill>
                  <a:schemeClr val="bg1"/>
                </a:solidFill>
                <a:latin typeface="微软雅黑" panose="020B0503020204020204" pitchFamily="34" charset="-122"/>
                <a:ea typeface="微软雅黑" panose="020B0503020204020204" pitchFamily="34" charset="-122"/>
              </a:rPr>
              <a:t>完整贴近</a:t>
            </a:r>
            <a:r>
              <a:rPr lang="zh-CN" altLang="en-US" sz="2400" b="1" dirty="0">
                <a:solidFill>
                  <a:schemeClr val="bg1"/>
                </a:solidFill>
                <a:latin typeface="微软雅黑" panose="020B0503020204020204" pitchFamily="34" charset="-122"/>
                <a:ea typeface="微软雅黑" panose="020B0503020204020204" pitchFamily="34" charset="-122"/>
              </a:rPr>
              <a:t>实用</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2137147" y="2474291"/>
            <a:ext cx="7897788" cy="1015663"/>
          </a:xfrm>
          <a:prstGeom prst="rect">
            <a:avLst/>
          </a:prstGeom>
          <a:noFill/>
        </p:spPr>
        <p:txBody>
          <a:bodyPr wrap="square" rtlCol="0">
            <a:spAutoFit/>
          </a:bodyPr>
          <a:lstStyle/>
          <a:p>
            <a:pPr algn="ctr"/>
            <a:r>
              <a:rPr lang="zh-CN" altLang="en-US" sz="6000" b="1" dirty="0" smtClean="0">
                <a:solidFill>
                  <a:schemeClr val="bg1"/>
                </a:solidFill>
                <a:latin typeface="微软雅黑" panose="020B0503020204020204" pitchFamily="34" charset="-122"/>
                <a:ea typeface="微软雅黑" panose="020B0503020204020204" pitchFamily="34" charset="-122"/>
              </a:rPr>
              <a:t>创业</a:t>
            </a:r>
            <a:r>
              <a:rPr lang="en-US" altLang="zh-CN" sz="6000" b="1" dirty="0" smtClean="0">
                <a:solidFill>
                  <a:schemeClr val="bg1"/>
                </a:solidFill>
                <a:latin typeface="微软雅黑" panose="020B0503020204020204" pitchFamily="34" charset="-122"/>
                <a:ea typeface="微软雅黑" panose="020B0503020204020204" pitchFamily="34" charset="-122"/>
              </a:rPr>
              <a:t>/</a:t>
            </a:r>
            <a:r>
              <a:rPr lang="zh-CN" altLang="en-US" sz="6000" b="1" dirty="0" smtClean="0">
                <a:solidFill>
                  <a:schemeClr val="bg1"/>
                </a:solidFill>
                <a:latin typeface="微软雅黑" panose="020B0503020204020204" pitchFamily="34" charset="-122"/>
                <a:ea typeface="微软雅黑" panose="020B0503020204020204" pitchFamily="34" charset="-122"/>
              </a:rPr>
              <a:t>商业融资计划书</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42" name="标题 4"/>
          <p:cNvSpPr txBox="1">
            <a:spLocks/>
          </p:cNvSpPr>
          <p:nvPr/>
        </p:nvSpPr>
        <p:spPr>
          <a:xfrm>
            <a:off x="3331835" y="3273930"/>
            <a:ext cx="5502056" cy="51511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smtClean="0">
                <a:solidFill>
                  <a:schemeClr val="bg1"/>
                </a:solidFill>
                <a:latin typeface="微软雅黑" panose="020B0503020204020204" pitchFamily="34" charset="-122"/>
                <a:ea typeface="微软雅黑" panose="020B0503020204020204" pitchFamily="34" charset="-122"/>
              </a:rPr>
              <a:t>简洁实用</a:t>
            </a:r>
            <a:r>
              <a:rPr lang="en-US" altLang="zh-CN" sz="1800" b="1" dirty="0" smtClean="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适用于投资合作</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项目推广</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企业</a:t>
            </a:r>
            <a:r>
              <a:rPr lang="zh-CN" altLang="en-US" sz="1800" b="1" dirty="0" smtClean="0">
                <a:solidFill>
                  <a:schemeClr val="bg1"/>
                </a:solidFill>
                <a:latin typeface="微软雅黑" panose="020B0503020204020204" pitchFamily="34" charset="-122"/>
                <a:ea typeface="微软雅黑" panose="020B0503020204020204" pitchFamily="34" charset="-122"/>
              </a:rPr>
              <a:t>宣传等</a:t>
            </a:r>
          </a:p>
        </p:txBody>
      </p:sp>
    </p:spTree>
    <p:extLst>
      <p:ext uri="{BB962C8B-B14F-4D97-AF65-F5344CB8AC3E}">
        <p14:creationId xmlns:p14="http://schemas.microsoft.com/office/powerpoint/2010/main" val="426163671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0"/>
                                        </p:tgtEl>
                                        <p:attrNameLst>
                                          <p:attrName>ppt_y</p:attrName>
                                        </p:attrNameLst>
                                      </p:cBhvr>
                                      <p:tavLst>
                                        <p:tav tm="0">
                                          <p:val>
                                            <p:strVal val="#ppt_y"/>
                                          </p:val>
                                        </p:tav>
                                        <p:tav tm="100000">
                                          <p:val>
                                            <p:strVal val="#ppt_y"/>
                                          </p:val>
                                        </p:tav>
                                      </p:tavLst>
                                    </p:anim>
                                    <p:anim calcmode="lin" valueType="num">
                                      <p:cBhvr>
                                        <p:cTn id="1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0"/>
                                        </p:tgtEl>
                                      </p:cBhvr>
                                    </p:animEffect>
                                  </p:childTnLst>
                                </p:cTn>
                              </p:par>
                            </p:childTnLst>
                          </p:cTn>
                        </p:par>
                        <p:par>
                          <p:cTn id="22" fill="hold">
                            <p:stCondLst>
                              <p:cond delay="355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par>
                          <p:cTn id="28" fill="hold">
                            <p:stCondLst>
                              <p:cond delay="4050"/>
                            </p:stCondLst>
                            <p:childTnLst>
                              <p:par>
                                <p:cTn id="29" presetID="34" presetClass="emph" presetSubtype="0" fill="hold" grpId="1" nodeType="after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8"/>
                                        </p:tgtEl>
                                        <p:attrNameLst>
                                          <p:attrName>ppt_x</p:attrName>
                                          <p:attrName>ppt_y</p:attrName>
                                        </p:attrNameLst>
                                      </p:cBhvr>
                                    </p:animMotion>
                                    <p:animRot by="1500000">
                                      <p:cBhvr>
                                        <p:cTn id="31" dur="125" fill="hold">
                                          <p:stCondLst>
                                            <p:cond delay="0"/>
                                          </p:stCondLst>
                                        </p:cTn>
                                        <p:tgtEl>
                                          <p:spTgt spid="38"/>
                                        </p:tgtEl>
                                        <p:attrNameLst>
                                          <p:attrName>r</p:attrName>
                                        </p:attrNameLst>
                                      </p:cBhvr>
                                    </p:animRot>
                                    <p:animRot by="-1500000">
                                      <p:cBhvr>
                                        <p:cTn id="32" dur="125" fill="hold">
                                          <p:stCondLst>
                                            <p:cond delay="125"/>
                                          </p:stCondLst>
                                        </p:cTn>
                                        <p:tgtEl>
                                          <p:spTgt spid="38"/>
                                        </p:tgtEl>
                                        <p:attrNameLst>
                                          <p:attrName>r</p:attrName>
                                        </p:attrNameLst>
                                      </p:cBhvr>
                                    </p:animRot>
                                    <p:animRot by="-1500000">
                                      <p:cBhvr>
                                        <p:cTn id="33" dur="125" fill="hold">
                                          <p:stCondLst>
                                            <p:cond delay="250"/>
                                          </p:stCondLst>
                                        </p:cTn>
                                        <p:tgtEl>
                                          <p:spTgt spid="38"/>
                                        </p:tgtEl>
                                        <p:attrNameLst>
                                          <p:attrName>r</p:attrName>
                                        </p:attrNameLst>
                                      </p:cBhvr>
                                    </p:animRot>
                                    <p:animRot by="1500000">
                                      <p:cBhvr>
                                        <p:cTn id="34" dur="125" fill="hold">
                                          <p:stCondLst>
                                            <p:cond delay="375"/>
                                          </p:stCondLst>
                                        </p:cTn>
                                        <p:tgtEl>
                                          <p:spTgt spid="38"/>
                                        </p:tgtEl>
                                        <p:attrNameLst>
                                          <p:attrName>r</p:attrName>
                                        </p:attrNameLst>
                                      </p:cBhvr>
                                    </p:animRot>
                                  </p:childTnLst>
                                </p:cTn>
                              </p:par>
                            </p:childTnLst>
                          </p:cTn>
                        </p:par>
                        <p:par>
                          <p:cTn id="35" fill="hold">
                            <p:stCondLst>
                              <p:cond delay="47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40"/>
                                        </p:tgtEl>
                                        <p:attrNameLst>
                                          <p:attrName>style.visibility</p:attrName>
                                        </p:attrNameLst>
                                      </p:cBhvr>
                                      <p:to>
                                        <p:strVal val="visible"/>
                                      </p:to>
                                    </p:set>
                                    <p:anim calcmode="lin" valueType="num">
                                      <p:cBhvr>
                                        <p:cTn id="38"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40"/>
                                        </p:tgtEl>
                                        <p:attrNameLst>
                                          <p:attrName>ppt_y</p:attrName>
                                        </p:attrNameLst>
                                      </p:cBhvr>
                                      <p:tavLst>
                                        <p:tav tm="0">
                                          <p:val>
                                            <p:strVal val="#ppt_y"/>
                                          </p:val>
                                        </p:tav>
                                        <p:tav tm="100000">
                                          <p:val>
                                            <p:strVal val="#ppt_y"/>
                                          </p:val>
                                        </p:tav>
                                      </p:tavLst>
                                    </p:anim>
                                    <p:anim calcmode="lin" valueType="num">
                                      <p:cBhvr>
                                        <p:cTn id="40"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40"/>
                                        </p:tgtEl>
                                      </p:cBhvr>
                                    </p:animEffect>
                                  </p:childTnLst>
                                </p:cTn>
                              </p:par>
                            </p:childTnLst>
                          </p:cTn>
                        </p:par>
                        <p:par>
                          <p:cTn id="43" fill="hold">
                            <p:stCondLst>
                              <p:cond delay="57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41"/>
                                        </p:tgtEl>
                                        <p:attrNameLst>
                                          <p:attrName>style.visibility</p:attrName>
                                        </p:attrNameLst>
                                      </p:cBhvr>
                                      <p:to>
                                        <p:strVal val="visible"/>
                                      </p:to>
                                    </p:set>
                                    <p:anim calcmode="lin" valueType="num">
                                      <p:cBhvr>
                                        <p:cTn id="46"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41"/>
                                        </p:tgtEl>
                                        <p:attrNameLst>
                                          <p:attrName>ppt_y</p:attrName>
                                        </p:attrNameLst>
                                      </p:cBhvr>
                                      <p:tavLst>
                                        <p:tav tm="0">
                                          <p:val>
                                            <p:strVal val="#ppt_y"/>
                                          </p:val>
                                        </p:tav>
                                        <p:tav tm="100000">
                                          <p:val>
                                            <p:strVal val="#ppt_y"/>
                                          </p:val>
                                        </p:tav>
                                      </p:tavLst>
                                    </p:anim>
                                    <p:anim calcmode="lin" valueType="num">
                                      <p:cBhvr>
                                        <p:cTn id="48"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41"/>
                                        </p:tgtEl>
                                      </p:cBhvr>
                                    </p:animEffect>
                                  </p:childTnLst>
                                </p:cTn>
                              </p:par>
                            </p:childTnLst>
                          </p:cTn>
                        </p:par>
                        <p:par>
                          <p:cTn id="51" fill="hold">
                            <p:stCondLst>
                              <p:cond delay="66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42"/>
                                        </p:tgtEl>
                                        <p:attrNameLst>
                                          <p:attrName>style.visibility</p:attrName>
                                        </p:attrNameLst>
                                      </p:cBhvr>
                                      <p:to>
                                        <p:strVal val="visible"/>
                                      </p:to>
                                    </p:set>
                                    <p:anim calcmode="lin" valueType="num">
                                      <p:cBhvr>
                                        <p:cTn id="54"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42"/>
                                        </p:tgtEl>
                                        <p:attrNameLst>
                                          <p:attrName>ppt_y</p:attrName>
                                        </p:attrNameLst>
                                      </p:cBhvr>
                                      <p:tavLst>
                                        <p:tav tm="0">
                                          <p:val>
                                            <p:strVal val="#ppt_y"/>
                                          </p:val>
                                        </p:tav>
                                        <p:tav tm="100000">
                                          <p:val>
                                            <p:strVal val="#ppt_y"/>
                                          </p:val>
                                        </p:tav>
                                      </p:tavLst>
                                    </p:anim>
                                    <p:anim calcmode="lin" valueType="num">
                                      <p:cBhvr>
                                        <p:cTn id="56"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42"/>
                                        </p:tgtEl>
                                      </p:cBhvr>
                                    </p:animEffect>
                                  </p:childTnLst>
                                </p:cTn>
                              </p:par>
                            </p:childTnLst>
                          </p:cTn>
                        </p:par>
                        <p:par>
                          <p:cTn id="59" fill="hold">
                            <p:stCondLst>
                              <p:cond delay="8250"/>
                            </p:stCondLst>
                            <p:childTnLst>
                              <p:par>
                                <p:cTn id="60" presetID="12" presetClass="entr" presetSubtype="1" fill="hold" nodeType="after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p:tgtEl>
                                          <p:spTgt spid="32"/>
                                        </p:tgtEl>
                                        <p:attrNameLst>
                                          <p:attrName>ppt_y</p:attrName>
                                        </p:attrNameLst>
                                      </p:cBhvr>
                                      <p:tavLst>
                                        <p:tav tm="0">
                                          <p:val>
                                            <p:strVal val="#ppt_y-#ppt_h*1.125000"/>
                                          </p:val>
                                        </p:tav>
                                        <p:tav tm="100000">
                                          <p:val>
                                            <p:strVal val="#ppt_y"/>
                                          </p:val>
                                        </p:tav>
                                      </p:tavLst>
                                    </p:anim>
                                    <p:animEffect transition="in" filter="wipe(down)">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8" grpId="0" animBg="1"/>
      <p:bldP spid="30" grpId="0"/>
      <p:bldP spid="38" grpId="0"/>
      <p:bldP spid="38" grpId="1"/>
      <p:bldP spid="40" grpId="0"/>
      <p:bldP spid="41"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大事件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BIG EVENT</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20" name="直接连接符 19"/>
          <p:cNvCxnSpPr/>
          <p:nvPr/>
        </p:nvCxnSpPr>
        <p:spPr>
          <a:xfrm>
            <a:off x="134505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标题 4"/>
          <p:cNvSpPr txBox="1">
            <a:spLocks/>
          </p:cNvSpPr>
          <p:nvPr/>
        </p:nvSpPr>
        <p:spPr>
          <a:xfrm>
            <a:off x="148907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75%</a:t>
            </a:r>
          </a:p>
        </p:txBody>
      </p:sp>
      <p:sp>
        <p:nvSpPr>
          <p:cNvPr id="22" name="标题 4"/>
          <p:cNvSpPr txBox="1">
            <a:spLocks/>
          </p:cNvSpPr>
          <p:nvPr/>
        </p:nvSpPr>
        <p:spPr>
          <a:xfrm>
            <a:off x="148907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3" name="标题 4"/>
          <p:cNvSpPr txBox="1">
            <a:spLocks/>
          </p:cNvSpPr>
          <p:nvPr/>
        </p:nvSpPr>
        <p:spPr>
          <a:xfrm>
            <a:off x="148907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4" name="标题 4"/>
          <p:cNvSpPr txBox="1">
            <a:spLocks/>
          </p:cNvSpPr>
          <p:nvPr/>
        </p:nvSpPr>
        <p:spPr>
          <a:xfrm>
            <a:off x="148907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5" name="标题 4"/>
          <p:cNvSpPr txBox="1">
            <a:spLocks/>
          </p:cNvSpPr>
          <p:nvPr/>
        </p:nvSpPr>
        <p:spPr>
          <a:xfrm>
            <a:off x="148907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6" name="标题 4"/>
          <p:cNvSpPr txBox="1">
            <a:spLocks/>
          </p:cNvSpPr>
          <p:nvPr/>
        </p:nvSpPr>
        <p:spPr>
          <a:xfrm>
            <a:off x="148907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7" name="矩形 26"/>
          <p:cNvSpPr/>
          <p:nvPr/>
        </p:nvSpPr>
        <p:spPr>
          <a:xfrm>
            <a:off x="1273051" y="4365104"/>
            <a:ext cx="2304256"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8" name="Freeform 34"/>
          <p:cNvSpPr>
            <a:spLocks noEditPoints="1"/>
          </p:cNvSpPr>
          <p:nvPr/>
        </p:nvSpPr>
        <p:spPr bwMode="auto">
          <a:xfrm>
            <a:off x="1417067" y="4437459"/>
            <a:ext cx="285750" cy="287338"/>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29" name="标题 4"/>
          <p:cNvSpPr txBox="1">
            <a:spLocks/>
          </p:cNvSpPr>
          <p:nvPr/>
        </p:nvSpPr>
        <p:spPr>
          <a:xfrm>
            <a:off x="184911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计划完成情况</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30" name="直接连接符 29"/>
          <p:cNvCxnSpPr/>
          <p:nvPr/>
        </p:nvCxnSpPr>
        <p:spPr>
          <a:xfrm>
            <a:off x="386533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标题 4"/>
          <p:cNvSpPr txBox="1">
            <a:spLocks/>
          </p:cNvSpPr>
          <p:nvPr/>
        </p:nvSpPr>
        <p:spPr>
          <a:xfrm>
            <a:off x="400935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5</a:t>
            </a:r>
            <a:r>
              <a:rPr lang="zh-CN" altLang="en-US" sz="2800" b="1" dirty="0" smtClean="0">
                <a:solidFill>
                  <a:srgbClr val="2C3637"/>
                </a:solidFill>
                <a:latin typeface="Impact MT Std" pitchFamily="34" charset="0"/>
                <a:ea typeface="微软雅黑" panose="020B0503020204020204" pitchFamily="34" charset="-122"/>
              </a:rPr>
              <a:t>件</a:t>
            </a:r>
            <a:endParaRPr lang="en-US" altLang="zh-CN" sz="2800" b="1" dirty="0" smtClean="0">
              <a:solidFill>
                <a:srgbClr val="2C3637"/>
              </a:solidFill>
              <a:latin typeface="Impact MT Std" pitchFamily="34" charset="0"/>
              <a:ea typeface="微软雅黑" panose="020B0503020204020204" pitchFamily="34" charset="-122"/>
            </a:endParaRPr>
          </a:p>
        </p:txBody>
      </p:sp>
      <p:sp>
        <p:nvSpPr>
          <p:cNvPr id="32" name="标题 4"/>
          <p:cNvSpPr txBox="1">
            <a:spLocks/>
          </p:cNvSpPr>
          <p:nvPr/>
        </p:nvSpPr>
        <p:spPr>
          <a:xfrm>
            <a:off x="400935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3" name="标题 4"/>
          <p:cNvSpPr txBox="1">
            <a:spLocks/>
          </p:cNvSpPr>
          <p:nvPr/>
        </p:nvSpPr>
        <p:spPr>
          <a:xfrm>
            <a:off x="400935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4" name="标题 4"/>
          <p:cNvSpPr txBox="1">
            <a:spLocks/>
          </p:cNvSpPr>
          <p:nvPr/>
        </p:nvSpPr>
        <p:spPr>
          <a:xfrm>
            <a:off x="400935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5" name="标题 4"/>
          <p:cNvSpPr txBox="1">
            <a:spLocks/>
          </p:cNvSpPr>
          <p:nvPr/>
        </p:nvSpPr>
        <p:spPr>
          <a:xfrm>
            <a:off x="400935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6" name="标题 4"/>
          <p:cNvSpPr txBox="1">
            <a:spLocks/>
          </p:cNvSpPr>
          <p:nvPr/>
        </p:nvSpPr>
        <p:spPr>
          <a:xfrm>
            <a:off x="400935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7" name="矩形 36"/>
          <p:cNvSpPr/>
          <p:nvPr/>
        </p:nvSpPr>
        <p:spPr>
          <a:xfrm>
            <a:off x="3793331" y="4365104"/>
            <a:ext cx="2304256" cy="432048"/>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38" name="标题 4"/>
          <p:cNvSpPr txBox="1">
            <a:spLocks/>
          </p:cNvSpPr>
          <p:nvPr/>
        </p:nvSpPr>
        <p:spPr>
          <a:xfrm>
            <a:off x="436939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本年度大事件</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39" name="直接连接符 38"/>
          <p:cNvCxnSpPr/>
          <p:nvPr/>
        </p:nvCxnSpPr>
        <p:spPr>
          <a:xfrm>
            <a:off x="638561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标题 4"/>
          <p:cNvSpPr txBox="1">
            <a:spLocks/>
          </p:cNvSpPr>
          <p:nvPr/>
        </p:nvSpPr>
        <p:spPr>
          <a:xfrm>
            <a:off x="652963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5</a:t>
            </a:r>
            <a:r>
              <a:rPr lang="zh-CN" altLang="en-US" sz="2800" b="1" dirty="0" smtClean="0">
                <a:solidFill>
                  <a:srgbClr val="2C3637"/>
                </a:solidFill>
                <a:latin typeface="Impact MT Std" pitchFamily="34" charset="0"/>
                <a:ea typeface="微软雅黑" panose="020B0503020204020204" pitchFamily="34" charset="-122"/>
              </a:rPr>
              <a:t>项</a:t>
            </a:r>
            <a:endParaRPr lang="en-US" altLang="zh-CN" sz="2800" b="1" dirty="0" smtClean="0">
              <a:solidFill>
                <a:srgbClr val="2C3637"/>
              </a:solidFill>
              <a:latin typeface="Impact MT Std" pitchFamily="34" charset="0"/>
              <a:ea typeface="微软雅黑" panose="020B0503020204020204" pitchFamily="34" charset="-122"/>
            </a:endParaRPr>
          </a:p>
        </p:txBody>
      </p:sp>
      <p:sp>
        <p:nvSpPr>
          <p:cNvPr id="41" name="标题 4"/>
          <p:cNvSpPr txBox="1">
            <a:spLocks/>
          </p:cNvSpPr>
          <p:nvPr/>
        </p:nvSpPr>
        <p:spPr>
          <a:xfrm>
            <a:off x="652963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4" name="标题 4"/>
          <p:cNvSpPr txBox="1">
            <a:spLocks/>
          </p:cNvSpPr>
          <p:nvPr/>
        </p:nvSpPr>
        <p:spPr>
          <a:xfrm>
            <a:off x="652963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5" name="标题 4"/>
          <p:cNvSpPr txBox="1">
            <a:spLocks/>
          </p:cNvSpPr>
          <p:nvPr/>
        </p:nvSpPr>
        <p:spPr>
          <a:xfrm>
            <a:off x="652963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6" name="标题 4"/>
          <p:cNvSpPr txBox="1">
            <a:spLocks/>
          </p:cNvSpPr>
          <p:nvPr/>
        </p:nvSpPr>
        <p:spPr>
          <a:xfrm>
            <a:off x="652963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7" name="标题 4"/>
          <p:cNvSpPr txBox="1">
            <a:spLocks/>
          </p:cNvSpPr>
          <p:nvPr/>
        </p:nvSpPr>
        <p:spPr>
          <a:xfrm>
            <a:off x="652963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8" name="矩形 47"/>
          <p:cNvSpPr/>
          <p:nvPr/>
        </p:nvSpPr>
        <p:spPr>
          <a:xfrm>
            <a:off x="6313611" y="4365104"/>
            <a:ext cx="2304256"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49" name="标题 4"/>
          <p:cNvSpPr txBox="1">
            <a:spLocks/>
          </p:cNvSpPr>
          <p:nvPr/>
        </p:nvSpPr>
        <p:spPr>
          <a:xfrm>
            <a:off x="688967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获得各类奖项</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50" name="直接连接符 49"/>
          <p:cNvCxnSpPr/>
          <p:nvPr/>
        </p:nvCxnSpPr>
        <p:spPr>
          <a:xfrm>
            <a:off x="890589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标题 4"/>
          <p:cNvSpPr txBox="1">
            <a:spLocks/>
          </p:cNvSpPr>
          <p:nvPr/>
        </p:nvSpPr>
        <p:spPr>
          <a:xfrm>
            <a:off x="904991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5000</a:t>
            </a:r>
            <a:r>
              <a:rPr lang="zh-CN" altLang="en-US" sz="2800" b="1" dirty="0" smtClean="0">
                <a:solidFill>
                  <a:srgbClr val="2C3637"/>
                </a:solidFill>
                <a:latin typeface="Impact MT Std" pitchFamily="34" charset="0"/>
                <a:ea typeface="微软雅黑" panose="020B0503020204020204" pitchFamily="34" charset="-122"/>
              </a:rPr>
              <a:t>万</a:t>
            </a:r>
            <a:endParaRPr lang="en-US" altLang="zh-CN" sz="2800" b="1" dirty="0" smtClean="0">
              <a:solidFill>
                <a:srgbClr val="2C3637"/>
              </a:solidFill>
              <a:latin typeface="Impact MT Std" pitchFamily="34" charset="0"/>
              <a:ea typeface="微软雅黑" panose="020B0503020204020204" pitchFamily="34" charset="-122"/>
            </a:endParaRPr>
          </a:p>
        </p:txBody>
      </p:sp>
      <p:sp>
        <p:nvSpPr>
          <p:cNvPr id="52" name="标题 4"/>
          <p:cNvSpPr txBox="1">
            <a:spLocks/>
          </p:cNvSpPr>
          <p:nvPr/>
        </p:nvSpPr>
        <p:spPr>
          <a:xfrm>
            <a:off x="904991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3" name="标题 4"/>
          <p:cNvSpPr txBox="1">
            <a:spLocks/>
          </p:cNvSpPr>
          <p:nvPr/>
        </p:nvSpPr>
        <p:spPr>
          <a:xfrm>
            <a:off x="904991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4" name="标题 4"/>
          <p:cNvSpPr txBox="1">
            <a:spLocks/>
          </p:cNvSpPr>
          <p:nvPr/>
        </p:nvSpPr>
        <p:spPr>
          <a:xfrm>
            <a:off x="904991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5" name="标题 4"/>
          <p:cNvSpPr txBox="1">
            <a:spLocks/>
          </p:cNvSpPr>
          <p:nvPr/>
        </p:nvSpPr>
        <p:spPr>
          <a:xfrm>
            <a:off x="904991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6" name="标题 4"/>
          <p:cNvSpPr txBox="1">
            <a:spLocks/>
          </p:cNvSpPr>
          <p:nvPr/>
        </p:nvSpPr>
        <p:spPr>
          <a:xfrm>
            <a:off x="904991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7" name="矩形 56"/>
          <p:cNvSpPr/>
          <p:nvPr/>
        </p:nvSpPr>
        <p:spPr>
          <a:xfrm>
            <a:off x="8833891" y="4365104"/>
            <a:ext cx="2304256" cy="432048"/>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8" name="标题 4"/>
          <p:cNvSpPr txBox="1">
            <a:spLocks/>
          </p:cNvSpPr>
          <p:nvPr/>
        </p:nvSpPr>
        <p:spPr>
          <a:xfrm>
            <a:off x="940995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年度销售额</a:t>
            </a:r>
            <a:endParaRPr lang="en-US" altLang="zh-CN" sz="1800" dirty="0" smtClean="0">
              <a:solidFill>
                <a:schemeClr val="bg1"/>
              </a:solidFill>
              <a:latin typeface="Impact MT Std" pitchFamily="34" charset="0"/>
              <a:ea typeface="微软雅黑" panose="020B0503020204020204" pitchFamily="34" charset="-122"/>
            </a:endParaRPr>
          </a:p>
        </p:txBody>
      </p:sp>
      <p:sp>
        <p:nvSpPr>
          <p:cNvPr id="59" name="Freeform 63"/>
          <p:cNvSpPr>
            <a:spLocks noEditPoints="1"/>
          </p:cNvSpPr>
          <p:nvPr/>
        </p:nvSpPr>
        <p:spPr bwMode="auto">
          <a:xfrm>
            <a:off x="3937347" y="4469527"/>
            <a:ext cx="280988" cy="293688"/>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60" name="流程图: 联系 20"/>
          <p:cNvSpPr/>
          <p:nvPr/>
        </p:nvSpPr>
        <p:spPr>
          <a:xfrm>
            <a:off x="6529634" y="4432415"/>
            <a:ext cx="216025" cy="31859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latin typeface="Impact MT Std" pitchFamily="34" charset="0"/>
            </a:endParaRPr>
          </a:p>
        </p:txBody>
      </p:sp>
      <p:sp>
        <p:nvSpPr>
          <p:cNvPr id="61" name="Freeform 174"/>
          <p:cNvSpPr>
            <a:spLocks noEditPoints="1"/>
          </p:cNvSpPr>
          <p:nvPr/>
        </p:nvSpPr>
        <p:spPr bwMode="auto">
          <a:xfrm>
            <a:off x="9030962" y="4439840"/>
            <a:ext cx="282575" cy="282575"/>
          </a:xfrm>
          <a:custGeom>
            <a:avLst/>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72" name="圆角矩形 71"/>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5"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10</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686565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9"/>
                                        </p:tgtEl>
                                        <p:attrNameLst>
                                          <p:attrName>ppt_y</p:attrName>
                                        </p:attrNameLst>
                                      </p:cBhvr>
                                      <p:tavLst>
                                        <p:tav tm="0">
                                          <p:val>
                                            <p:strVal val="#ppt_y"/>
                                          </p:val>
                                        </p:tav>
                                        <p:tav tm="100000">
                                          <p:val>
                                            <p:strVal val="#ppt_y"/>
                                          </p:val>
                                        </p:tav>
                                      </p:tavLst>
                                    </p:anim>
                                    <p:anim calcmode="lin" valueType="num">
                                      <p:cBhvr>
                                        <p:cTn id="2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9"/>
                                        </p:tgtEl>
                                      </p:cBhvr>
                                    </p:animEffect>
                                  </p:childTnLst>
                                </p:cTn>
                              </p:par>
                            </p:childTnLst>
                          </p:cTn>
                        </p:par>
                        <p:par>
                          <p:cTn id="24" fill="hold">
                            <p:stCondLst>
                              <p:cond delay="2250"/>
                            </p:stCondLst>
                            <p:childTnLst>
                              <p:par>
                                <p:cTn id="25" presetID="22" presetClass="entr" presetSubtype="4"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par>
                          <p:cTn id="28" fill="hold">
                            <p:stCondLst>
                              <p:cond delay="275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Effect transition="in" filter="fade">
                                      <p:cBhvr>
                                        <p:cTn id="58" dur="500"/>
                                        <p:tgtEl>
                                          <p:spTgt spid="26"/>
                                        </p:tgtEl>
                                      </p:cBhvr>
                                    </p:animEffect>
                                  </p:childTnLst>
                                </p:cTn>
                              </p:par>
                            </p:childTnLst>
                          </p:cTn>
                        </p:par>
                        <p:par>
                          <p:cTn id="59" fill="hold">
                            <p:stCondLst>
                              <p:cond delay="3750"/>
                            </p:stCondLst>
                            <p:childTnLst>
                              <p:par>
                                <p:cTn id="60" presetID="42" presetClass="entr" presetSubtype="0" fill="hold" grpId="0" nodeType="after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1000"/>
                                        <p:tgtEl>
                                          <p:spTgt spid="37"/>
                                        </p:tgtEl>
                                      </p:cBhvr>
                                    </p:animEffect>
                                    <p:anim calcmode="lin" valueType="num">
                                      <p:cBhvr>
                                        <p:cTn id="63" dur="1000" fill="hold"/>
                                        <p:tgtEl>
                                          <p:spTgt spid="37"/>
                                        </p:tgtEl>
                                        <p:attrNameLst>
                                          <p:attrName>ppt_x</p:attrName>
                                        </p:attrNameLst>
                                      </p:cBhvr>
                                      <p:tavLst>
                                        <p:tav tm="0">
                                          <p:val>
                                            <p:strVal val="#ppt_x"/>
                                          </p:val>
                                        </p:tav>
                                        <p:tav tm="100000">
                                          <p:val>
                                            <p:strVal val="#ppt_x"/>
                                          </p:val>
                                        </p:tav>
                                      </p:tavLst>
                                    </p:anim>
                                    <p:anim calcmode="lin" valueType="num">
                                      <p:cBhvr>
                                        <p:cTn id="64" dur="1000" fill="hold"/>
                                        <p:tgtEl>
                                          <p:spTgt spid="37"/>
                                        </p:tgtEl>
                                        <p:attrNameLst>
                                          <p:attrName>ppt_y</p:attrName>
                                        </p:attrNameLst>
                                      </p:cBhvr>
                                      <p:tavLst>
                                        <p:tav tm="0">
                                          <p:val>
                                            <p:strVal val="#ppt_y+.1"/>
                                          </p:val>
                                        </p:tav>
                                        <p:tav tm="100000">
                                          <p:val>
                                            <p:strVal val="#ppt_y"/>
                                          </p:val>
                                        </p:tav>
                                      </p:tavLst>
                                    </p:anim>
                                  </p:childTnLst>
                                </p:cTn>
                              </p:par>
                            </p:childTnLst>
                          </p:cTn>
                        </p:par>
                        <p:par>
                          <p:cTn id="65" fill="hold">
                            <p:stCondLst>
                              <p:cond delay="4750"/>
                            </p:stCondLst>
                            <p:childTnLst>
                              <p:par>
                                <p:cTn id="66" presetID="53" presetClass="entr" presetSubtype="16" fill="hold" grpId="0" nodeType="afterEffect">
                                  <p:stCondLst>
                                    <p:cond delay="0"/>
                                  </p:stCondLst>
                                  <p:childTnLst>
                                    <p:set>
                                      <p:cBhvr>
                                        <p:cTn id="67" dur="1" fill="hold">
                                          <p:stCondLst>
                                            <p:cond delay="0"/>
                                          </p:stCondLst>
                                        </p:cTn>
                                        <p:tgtEl>
                                          <p:spTgt spid="59"/>
                                        </p:tgtEl>
                                        <p:attrNameLst>
                                          <p:attrName>style.visibility</p:attrName>
                                        </p:attrNameLst>
                                      </p:cBhvr>
                                      <p:to>
                                        <p:strVal val="visible"/>
                                      </p:to>
                                    </p:set>
                                    <p:anim calcmode="lin" valueType="num">
                                      <p:cBhvr>
                                        <p:cTn id="68" dur="500" fill="hold"/>
                                        <p:tgtEl>
                                          <p:spTgt spid="59"/>
                                        </p:tgtEl>
                                        <p:attrNameLst>
                                          <p:attrName>ppt_w</p:attrName>
                                        </p:attrNameLst>
                                      </p:cBhvr>
                                      <p:tavLst>
                                        <p:tav tm="0">
                                          <p:val>
                                            <p:fltVal val="0"/>
                                          </p:val>
                                        </p:tav>
                                        <p:tav tm="100000">
                                          <p:val>
                                            <p:strVal val="#ppt_w"/>
                                          </p:val>
                                        </p:tav>
                                      </p:tavLst>
                                    </p:anim>
                                    <p:anim calcmode="lin" valueType="num">
                                      <p:cBhvr>
                                        <p:cTn id="69" dur="500" fill="hold"/>
                                        <p:tgtEl>
                                          <p:spTgt spid="59"/>
                                        </p:tgtEl>
                                        <p:attrNameLst>
                                          <p:attrName>ppt_h</p:attrName>
                                        </p:attrNameLst>
                                      </p:cBhvr>
                                      <p:tavLst>
                                        <p:tav tm="0">
                                          <p:val>
                                            <p:fltVal val="0"/>
                                          </p:val>
                                        </p:tav>
                                        <p:tav tm="100000">
                                          <p:val>
                                            <p:strVal val="#ppt_h"/>
                                          </p:val>
                                        </p:tav>
                                      </p:tavLst>
                                    </p:anim>
                                    <p:animEffect transition="in" filter="fade">
                                      <p:cBhvr>
                                        <p:cTn id="70" dur="500"/>
                                        <p:tgtEl>
                                          <p:spTgt spid="59"/>
                                        </p:tgtEl>
                                      </p:cBhvr>
                                    </p:animEffect>
                                  </p:childTnLst>
                                </p:cTn>
                              </p:par>
                            </p:childTnLst>
                          </p:cTn>
                        </p:par>
                        <p:par>
                          <p:cTn id="71" fill="hold">
                            <p:stCondLst>
                              <p:cond delay="52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38"/>
                                        </p:tgtEl>
                                        <p:attrNameLst>
                                          <p:attrName>style.visibility</p:attrName>
                                        </p:attrNameLst>
                                      </p:cBhvr>
                                      <p:to>
                                        <p:strVal val="visible"/>
                                      </p:to>
                                    </p:set>
                                    <p:anim calcmode="lin" valueType="num">
                                      <p:cBhvr>
                                        <p:cTn id="74"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38"/>
                                        </p:tgtEl>
                                        <p:attrNameLst>
                                          <p:attrName>ppt_y</p:attrName>
                                        </p:attrNameLst>
                                      </p:cBhvr>
                                      <p:tavLst>
                                        <p:tav tm="0">
                                          <p:val>
                                            <p:strVal val="#ppt_y"/>
                                          </p:val>
                                        </p:tav>
                                        <p:tav tm="100000">
                                          <p:val>
                                            <p:strVal val="#ppt_y"/>
                                          </p:val>
                                        </p:tav>
                                      </p:tavLst>
                                    </p:anim>
                                    <p:anim calcmode="lin" valueType="num">
                                      <p:cBhvr>
                                        <p:cTn id="76"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38"/>
                                        </p:tgtEl>
                                      </p:cBhvr>
                                    </p:animEffect>
                                  </p:childTnLst>
                                </p:cTn>
                              </p:par>
                            </p:childTnLst>
                          </p:cTn>
                        </p:par>
                        <p:par>
                          <p:cTn id="79" fill="hold">
                            <p:stCondLst>
                              <p:cond delay="6000"/>
                            </p:stCondLst>
                            <p:childTnLst>
                              <p:par>
                                <p:cTn id="80" presetID="22" presetClass="entr" presetSubtype="4" fill="hold"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wipe(down)">
                                      <p:cBhvr>
                                        <p:cTn id="82" dur="500"/>
                                        <p:tgtEl>
                                          <p:spTgt spid="30"/>
                                        </p:tgtEl>
                                      </p:cBhvr>
                                    </p:animEffect>
                                  </p:childTnLst>
                                </p:cTn>
                              </p:par>
                            </p:childTnLst>
                          </p:cTn>
                        </p:par>
                        <p:par>
                          <p:cTn id="83" fill="hold">
                            <p:stCondLst>
                              <p:cond delay="6500"/>
                            </p:stCondLst>
                            <p:childTnLst>
                              <p:par>
                                <p:cTn id="84" presetID="53" presetClass="entr" presetSubtype="16"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p:cTn id="86" dur="500" fill="hold"/>
                                        <p:tgtEl>
                                          <p:spTgt spid="31"/>
                                        </p:tgtEl>
                                        <p:attrNameLst>
                                          <p:attrName>ppt_w</p:attrName>
                                        </p:attrNameLst>
                                      </p:cBhvr>
                                      <p:tavLst>
                                        <p:tav tm="0">
                                          <p:val>
                                            <p:fltVal val="0"/>
                                          </p:val>
                                        </p:tav>
                                        <p:tav tm="100000">
                                          <p:val>
                                            <p:strVal val="#ppt_w"/>
                                          </p:val>
                                        </p:tav>
                                      </p:tavLst>
                                    </p:anim>
                                    <p:anim calcmode="lin" valueType="num">
                                      <p:cBhvr>
                                        <p:cTn id="87" dur="500" fill="hold"/>
                                        <p:tgtEl>
                                          <p:spTgt spid="31"/>
                                        </p:tgtEl>
                                        <p:attrNameLst>
                                          <p:attrName>ppt_h</p:attrName>
                                        </p:attrNameLst>
                                      </p:cBhvr>
                                      <p:tavLst>
                                        <p:tav tm="0">
                                          <p:val>
                                            <p:fltVal val="0"/>
                                          </p:val>
                                        </p:tav>
                                        <p:tav tm="100000">
                                          <p:val>
                                            <p:strVal val="#ppt_h"/>
                                          </p:val>
                                        </p:tav>
                                      </p:tavLst>
                                    </p:anim>
                                    <p:animEffect transition="in" filter="fade">
                                      <p:cBhvr>
                                        <p:cTn id="88" dur="500"/>
                                        <p:tgtEl>
                                          <p:spTgt spid="31"/>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32"/>
                                        </p:tgtEl>
                                        <p:attrNameLst>
                                          <p:attrName>style.visibility</p:attrName>
                                        </p:attrNameLst>
                                      </p:cBhvr>
                                      <p:to>
                                        <p:strVal val="visible"/>
                                      </p:to>
                                    </p:set>
                                    <p:anim calcmode="lin" valueType="num">
                                      <p:cBhvr>
                                        <p:cTn id="91" dur="500" fill="hold"/>
                                        <p:tgtEl>
                                          <p:spTgt spid="32"/>
                                        </p:tgtEl>
                                        <p:attrNameLst>
                                          <p:attrName>ppt_w</p:attrName>
                                        </p:attrNameLst>
                                      </p:cBhvr>
                                      <p:tavLst>
                                        <p:tav tm="0">
                                          <p:val>
                                            <p:fltVal val="0"/>
                                          </p:val>
                                        </p:tav>
                                        <p:tav tm="100000">
                                          <p:val>
                                            <p:strVal val="#ppt_w"/>
                                          </p:val>
                                        </p:tav>
                                      </p:tavLst>
                                    </p:anim>
                                    <p:anim calcmode="lin" valueType="num">
                                      <p:cBhvr>
                                        <p:cTn id="92" dur="500" fill="hold"/>
                                        <p:tgtEl>
                                          <p:spTgt spid="32"/>
                                        </p:tgtEl>
                                        <p:attrNameLst>
                                          <p:attrName>ppt_h</p:attrName>
                                        </p:attrNameLst>
                                      </p:cBhvr>
                                      <p:tavLst>
                                        <p:tav tm="0">
                                          <p:val>
                                            <p:fltVal val="0"/>
                                          </p:val>
                                        </p:tav>
                                        <p:tav tm="100000">
                                          <p:val>
                                            <p:strVal val="#ppt_h"/>
                                          </p:val>
                                        </p:tav>
                                      </p:tavLst>
                                    </p:anim>
                                    <p:animEffect transition="in" filter="fade">
                                      <p:cBhvr>
                                        <p:cTn id="93" dur="500"/>
                                        <p:tgtEl>
                                          <p:spTgt spid="32"/>
                                        </p:tgtEl>
                                      </p:cBhvr>
                                    </p:animEffect>
                                  </p:childTnLst>
                                </p:cTn>
                              </p:par>
                              <p:par>
                                <p:cTn id="94" presetID="53" presetClass="entr" presetSubtype="16" fill="hold" grpId="0" nodeType="withEffect">
                                  <p:stCondLst>
                                    <p:cond delay="500"/>
                                  </p:stCondLst>
                                  <p:childTnLst>
                                    <p:set>
                                      <p:cBhvr>
                                        <p:cTn id="95" dur="1" fill="hold">
                                          <p:stCondLst>
                                            <p:cond delay="0"/>
                                          </p:stCondLst>
                                        </p:cTn>
                                        <p:tgtEl>
                                          <p:spTgt spid="33"/>
                                        </p:tgtEl>
                                        <p:attrNameLst>
                                          <p:attrName>style.visibility</p:attrName>
                                        </p:attrNameLst>
                                      </p:cBhvr>
                                      <p:to>
                                        <p:strVal val="visible"/>
                                      </p:to>
                                    </p:set>
                                    <p:anim calcmode="lin" valueType="num">
                                      <p:cBhvr>
                                        <p:cTn id="96" dur="500" fill="hold"/>
                                        <p:tgtEl>
                                          <p:spTgt spid="33"/>
                                        </p:tgtEl>
                                        <p:attrNameLst>
                                          <p:attrName>ppt_w</p:attrName>
                                        </p:attrNameLst>
                                      </p:cBhvr>
                                      <p:tavLst>
                                        <p:tav tm="0">
                                          <p:val>
                                            <p:fltVal val="0"/>
                                          </p:val>
                                        </p:tav>
                                        <p:tav tm="100000">
                                          <p:val>
                                            <p:strVal val="#ppt_w"/>
                                          </p:val>
                                        </p:tav>
                                      </p:tavLst>
                                    </p:anim>
                                    <p:anim calcmode="lin" valueType="num">
                                      <p:cBhvr>
                                        <p:cTn id="97" dur="500" fill="hold"/>
                                        <p:tgtEl>
                                          <p:spTgt spid="33"/>
                                        </p:tgtEl>
                                        <p:attrNameLst>
                                          <p:attrName>ppt_h</p:attrName>
                                        </p:attrNameLst>
                                      </p:cBhvr>
                                      <p:tavLst>
                                        <p:tav tm="0">
                                          <p:val>
                                            <p:fltVal val="0"/>
                                          </p:val>
                                        </p:tav>
                                        <p:tav tm="100000">
                                          <p:val>
                                            <p:strVal val="#ppt_h"/>
                                          </p:val>
                                        </p:tav>
                                      </p:tavLst>
                                    </p:anim>
                                    <p:animEffect transition="in" filter="fade">
                                      <p:cBhvr>
                                        <p:cTn id="98" dur="500"/>
                                        <p:tgtEl>
                                          <p:spTgt spid="33"/>
                                        </p:tgtEl>
                                      </p:cBhvr>
                                    </p:animEffect>
                                  </p:childTnLst>
                                </p:cTn>
                              </p:par>
                              <p:par>
                                <p:cTn id="99" presetID="53" presetClass="entr" presetSubtype="16" fill="hold" grpId="0" nodeType="withEffect">
                                  <p:stCondLst>
                                    <p:cond delay="500"/>
                                  </p:stCondLst>
                                  <p:childTnLst>
                                    <p:set>
                                      <p:cBhvr>
                                        <p:cTn id="100" dur="1" fill="hold">
                                          <p:stCondLst>
                                            <p:cond delay="0"/>
                                          </p:stCondLst>
                                        </p:cTn>
                                        <p:tgtEl>
                                          <p:spTgt spid="34"/>
                                        </p:tgtEl>
                                        <p:attrNameLst>
                                          <p:attrName>style.visibility</p:attrName>
                                        </p:attrNameLst>
                                      </p:cBhvr>
                                      <p:to>
                                        <p:strVal val="visible"/>
                                      </p:to>
                                    </p:set>
                                    <p:anim calcmode="lin" valueType="num">
                                      <p:cBhvr>
                                        <p:cTn id="101" dur="500" fill="hold"/>
                                        <p:tgtEl>
                                          <p:spTgt spid="34"/>
                                        </p:tgtEl>
                                        <p:attrNameLst>
                                          <p:attrName>ppt_w</p:attrName>
                                        </p:attrNameLst>
                                      </p:cBhvr>
                                      <p:tavLst>
                                        <p:tav tm="0">
                                          <p:val>
                                            <p:fltVal val="0"/>
                                          </p:val>
                                        </p:tav>
                                        <p:tav tm="100000">
                                          <p:val>
                                            <p:strVal val="#ppt_w"/>
                                          </p:val>
                                        </p:tav>
                                      </p:tavLst>
                                    </p:anim>
                                    <p:anim calcmode="lin" valueType="num">
                                      <p:cBhvr>
                                        <p:cTn id="102" dur="500" fill="hold"/>
                                        <p:tgtEl>
                                          <p:spTgt spid="34"/>
                                        </p:tgtEl>
                                        <p:attrNameLst>
                                          <p:attrName>ppt_h</p:attrName>
                                        </p:attrNameLst>
                                      </p:cBhvr>
                                      <p:tavLst>
                                        <p:tav tm="0">
                                          <p:val>
                                            <p:fltVal val="0"/>
                                          </p:val>
                                        </p:tav>
                                        <p:tav tm="100000">
                                          <p:val>
                                            <p:strVal val="#ppt_h"/>
                                          </p:val>
                                        </p:tav>
                                      </p:tavLst>
                                    </p:anim>
                                    <p:animEffect transition="in" filter="fade">
                                      <p:cBhvr>
                                        <p:cTn id="103" dur="500"/>
                                        <p:tgtEl>
                                          <p:spTgt spid="34"/>
                                        </p:tgtEl>
                                      </p:cBhvr>
                                    </p:animEffect>
                                  </p:childTnLst>
                                </p:cTn>
                              </p:par>
                              <p:par>
                                <p:cTn id="104" presetID="53" presetClass="entr" presetSubtype="16" fill="hold" grpId="0" nodeType="withEffect">
                                  <p:stCondLst>
                                    <p:cond delay="500"/>
                                  </p:stCondLst>
                                  <p:childTnLst>
                                    <p:set>
                                      <p:cBhvr>
                                        <p:cTn id="105" dur="1" fill="hold">
                                          <p:stCondLst>
                                            <p:cond delay="0"/>
                                          </p:stCondLst>
                                        </p:cTn>
                                        <p:tgtEl>
                                          <p:spTgt spid="35"/>
                                        </p:tgtEl>
                                        <p:attrNameLst>
                                          <p:attrName>style.visibility</p:attrName>
                                        </p:attrNameLst>
                                      </p:cBhvr>
                                      <p:to>
                                        <p:strVal val="visible"/>
                                      </p:to>
                                    </p:set>
                                    <p:anim calcmode="lin" valueType="num">
                                      <p:cBhvr>
                                        <p:cTn id="106" dur="500" fill="hold"/>
                                        <p:tgtEl>
                                          <p:spTgt spid="35"/>
                                        </p:tgtEl>
                                        <p:attrNameLst>
                                          <p:attrName>ppt_w</p:attrName>
                                        </p:attrNameLst>
                                      </p:cBhvr>
                                      <p:tavLst>
                                        <p:tav tm="0">
                                          <p:val>
                                            <p:fltVal val="0"/>
                                          </p:val>
                                        </p:tav>
                                        <p:tav tm="100000">
                                          <p:val>
                                            <p:strVal val="#ppt_w"/>
                                          </p:val>
                                        </p:tav>
                                      </p:tavLst>
                                    </p:anim>
                                    <p:anim calcmode="lin" valueType="num">
                                      <p:cBhvr>
                                        <p:cTn id="107" dur="500" fill="hold"/>
                                        <p:tgtEl>
                                          <p:spTgt spid="35"/>
                                        </p:tgtEl>
                                        <p:attrNameLst>
                                          <p:attrName>ppt_h</p:attrName>
                                        </p:attrNameLst>
                                      </p:cBhvr>
                                      <p:tavLst>
                                        <p:tav tm="0">
                                          <p:val>
                                            <p:fltVal val="0"/>
                                          </p:val>
                                        </p:tav>
                                        <p:tav tm="100000">
                                          <p:val>
                                            <p:strVal val="#ppt_h"/>
                                          </p:val>
                                        </p:tav>
                                      </p:tavLst>
                                    </p:anim>
                                    <p:animEffect transition="in" filter="fade">
                                      <p:cBhvr>
                                        <p:cTn id="108" dur="500"/>
                                        <p:tgtEl>
                                          <p:spTgt spid="35"/>
                                        </p:tgtEl>
                                      </p:cBhvr>
                                    </p:animEffect>
                                  </p:childTnLst>
                                </p:cTn>
                              </p:par>
                              <p:par>
                                <p:cTn id="109" presetID="53" presetClass="entr" presetSubtype="16" fill="hold" grpId="0" nodeType="withEffect">
                                  <p:stCondLst>
                                    <p:cond delay="500"/>
                                  </p:stCondLst>
                                  <p:childTnLst>
                                    <p:set>
                                      <p:cBhvr>
                                        <p:cTn id="110" dur="1" fill="hold">
                                          <p:stCondLst>
                                            <p:cond delay="0"/>
                                          </p:stCondLst>
                                        </p:cTn>
                                        <p:tgtEl>
                                          <p:spTgt spid="36"/>
                                        </p:tgtEl>
                                        <p:attrNameLst>
                                          <p:attrName>style.visibility</p:attrName>
                                        </p:attrNameLst>
                                      </p:cBhvr>
                                      <p:to>
                                        <p:strVal val="visible"/>
                                      </p:to>
                                    </p:set>
                                    <p:anim calcmode="lin" valueType="num">
                                      <p:cBhvr>
                                        <p:cTn id="111" dur="500" fill="hold"/>
                                        <p:tgtEl>
                                          <p:spTgt spid="36"/>
                                        </p:tgtEl>
                                        <p:attrNameLst>
                                          <p:attrName>ppt_w</p:attrName>
                                        </p:attrNameLst>
                                      </p:cBhvr>
                                      <p:tavLst>
                                        <p:tav tm="0">
                                          <p:val>
                                            <p:fltVal val="0"/>
                                          </p:val>
                                        </p:tav>
                                        <p:tav tm="100000">
                                          <p:val>
                                            <p:strVal val="#ppt_w"/>
                                          </p:val>
                                        </p:tav>
                                      </p:tavLst>
                                    </p:anim>
                                    <p:anim calcmode="lin" valueType="num">
                                      <p:cBhvr>
                                        <p:cTn id="112" dur="500" fill="hold"/>
                                        <p:tgtEl>
                                          <p:spTgt spid="36"/>
                                        </p:tgtEl>
                                        <p:attrNameLst>
                                          <p:attrName>ppt_h</p:attrName>
                                        </p:attrNameLst>
                                      </p:cBhvr>
                                      <p:tavLst>
                                        <p:tav tm="0">
                                          <p:val>
                                            <p:fltVal val="0"/>
                                          </p:val>
                                        </p:tav>
                                        <p:tav tm="100000">
                                          <p:val>
                                            <p:strVal val="#ppt_h"/>
                                          </p:val>
                                        </p:tav>
                                      </p:tavLst>
                                    </p:anim>
                                    <p:animEffect transition="in" filter="fade">
                                      <p:cBhvr>
                                        <p:cTn id="113" dur="500"/>
                                        <p:tgtEl>
                                          <p:spTgt spid="36"/>
                                        </p:tgtEl>
                                      </p:cBhvr>
                                    </p:animEffect>
                                  </p:childTnLst>
                                </p:cTn>
                              </p:par>
                            </p:childTnLst>
                          </p:cTn>
                        </p:par>
                        <p:par>
                          <p:cTn id="114" fill="hold">
                            <p:stCondLst>
                              <p:cond delay="7500"/>
                            </p:stCondLst>
                            <p:childTnLst>
                              <p:par>
                                <p:cTn id="115" presetID="42" presetClass="entr" presetSubtype="0" fill="hold" grpId="0" nodeType="after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childTnLst>
                          </p:cTn>
                        </p:par>
                        <p:par>
                          <p:cTn id="120" fill="hold">
                            <p:stCondLst>
                              <p:cond delay="8500"/>
                            </p:stCondLst>
                            <p:childTnLst>
                              <p:par>
                                <p:cTn id="121" presetID="53" presetClass="entr" presetSubtype="16" fill="hold" grpId="0" nodeType="afterEffect">
                                  <p:stCondLst>
                                    <p:cond delay="0"/>
                                  </p:stCondLst>
                                  <p:childTnLst>
                                    <p:set>
                                      <p:cBhvr>
                                        <p:cTn id="122" dur="1" fill="hold">
                                          <p:stCondLst>
                                            <p:cond delay="0"/>
                                          </p:stCondLst>
                                        </p:cTn>
                                        <p:tgtEl>
                                          <p:spTgt spid="60"/>
                                        </p:tgtEl>
                                        <p:attrNameLst>
                                          <p:attrName>style.visibility</p:attrName>
                                        </p:attrNameLst>
                                      </p:cBhvr>
                                      <p:to>
                                        <p:strVal val="visible"/>
                                      </p:to>
                                    </p:set>
                                    <p:anim calcmode="lin" valueType="num">
                                      <p:cBhvr>
                                        <p:cTn id="123" dur="500" fill="hold"/>
                                        <p:tgtEl>
                                          <p:spTgt spid="60"/>
                                        </p:tgtEl>
                                        <p:attrNameLst>
                                          <p:attrName>ppt_w</p:attrName>
                                        </p:attrNameLst>
                                      </p:cBhvr>
                                      <p:tavLst>
                                        <p:tav tm="0">
                                          <p:val>
                                            <p:fltVal val="0"/>
                                          </p:val>
                                        </p:tav>
                                        <p:tav tm="100000">
                                          <p:val>
                                            <p:strVal val="#ppt_w"/>
                                          </p:val>
                                        </p:tav>
                                      </p:tavLst>
                                    </p:anim>
                                    <p:anim calcmode="lin" valueType="num">
                                      <p:cBhvr>
                                        <p:cTn id="124" dur="500" fill="hold"/>
                                        <p:tgtEl>
                                          <p:spTgt spid="60"/>
                                        </p:tgtEl>
                                        <p:attrNameLst>
                                          <p:attrName>ppt_h</p:attrName>
                                        </p:attrNameLst>
                                      </p:cBhvr>
                                      <p:tavLst>
                                        <p:tav tm="0">
                                          <p:val>
                                            <p:fltVal val="0"/>
                                          </p:val>
                                        </p:tav>
                                        <p:tav tm="100000">
                                          <p:val>
                                            <p:strVal val="#ppt_h"/>
                                          </p:val>
                                        </p:tav>
                                      </p:tavLst>
                                    </p:anim>
                                    <p:animEffect transition="in" filter="fade">
                                      <p:cBhvr>
                                        <p:cTn id="125" dur="500"/>
                                        <p:tgtEl>
                                          <p:spTgt spid="60"/>
                                        </p:tgtEl>
                                      </p:cBhvr>
                                    </p:animEffect>
                                  </p:childTnLst>
                                </p:cTn>
                              </p:par>
                            </p:childTnLst>
                          </p:cTn>
                        </p:par>
                        <p:par>
                          <p:cTn id="126" fill="hold">
                            <p:stCondLst>
                              <p:cond delay="9000"/>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49"/>
                                        </p:tgtEl>
                                        <p:attrNameLst>
                                          <p:attrName>style.visibility</p:attrName>
                                        </p:attrNameLst>
                                      </p:cBhvr>
                                      <p:to>
                                        <p:strVal val="visible"/>
                                      </p:to>
                                    </p:set>
                                    <p:anim calcmode="lin" valueType="num">
                                      <p:cBhvr>
                                        <p:cTn id="129"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49"/>
                                        </p:tgtEl>
                                        <p:attrNameLst>
                                          <p:attrName>ppt_y</p:attrName>
                                        </p:attrNameLst>
                                      </p:cBhvr>
                                      <p:tavLst>
                                        <p:tav tm="0">
                                          <p:val>
                                            <p:strVal val="#ppt_y"/>
                                          </p:val>
                                        </p:tav>
                                        <p:tav tm="100000">
                                          <p:val>
                                            <p:strVal val="#ppt_y"/>
                                          </p:val>
                                        </p:tav>
                                      </p:tavLst>
                                    </p:anim>
                                    <p:anim calcmode="lin" valueType="num">
                                      <p:cBhvr>
                                        <p:cTn id="131"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49"/>
                                        </p:tgtEl>
                                      </p:cBhvr>
                                    </p:animEffect>
                                  </p:childTnLst>
                                </p:cTn>
                              </p:par>
                            </p:childTnLst>
                          </p:cTn>
                        </p:par>
                        <p:par>
                          <p:cTn id="134" fill="hold">
                            <p:stCondLst>
                              <p:cond delay="9750"/>
                            </p:stCondLst>
                            <p:childTnLst>
                              <p:par>
                                <p:cTn id="135" presetID="22" presetClass="entr" presetSubtype="4" fill="hold" nodeType="after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childTnLst>
                          </p:cTn>
                        </p:par>
                        <p:par>
                          <p:cTn id="138" fill="hold">
                            <p:stCondLst>
                              <p:cond delay="10250"/>
                            </p:stCondLst>
                            <p:childTnLst>
                              <p:par>
                                <p:cTn id="139" presetID="53" presetClass="entr" presetSubtype="16" fill="hold" grpId="0" nodeType="afterEffect">
                                  <p:stCondLst>
                                    <p:cond delay="0"/>
                                  </p:stCondLst>
                                  <p:childTnLst>
                                    <p:set>
                                      <p:cBhvr>
                                        <p:cTn id="140" dur="1" fill="hold">
                                          <p:stCondLst>
                                            <p:cond delay="0"/>
                                          </p:stCondLst>
                                        </p:cTn>
                                        <p:tgtEl>
                                          <p:spTgt spid="40"/>
                                        </p:tgtEl>
                                        <p:attrNameLst>
                                          <p:attrName>style.visibility</p:attrName>
                                        </p:attrNameLst>
                                      </p:cBhvr>
                                      <p:to>
                                        <p:strVal val="visible"/>
                                      </p:to>
                                    </p:set>
                                    <p:anim calcmode="lin" valueType="num">
                                      <p:cBhvr>
                                        <p:cTn id="141" dur="500" fill="hold"/>
                                        <p:tgtEl>
                                          <p:spTgt spid="40"/>
                                        </p:tgtEl>
                                        <p:attrNameLst>
                                          <p:attrName>ppt_w</p:attrName>
                                        </p:attrNameLst>
                                      </p:cBhvr>
                                      <p:tavLst>
                                        <p:tav tm="0">
                                          <p:val>
                                            <p:fltVal val="0"/>
                                          </p:val>
                                        </p:tav>
                                        <p:tav tm="100000">
                                          <p:val>
                                            <p:strVal val="#ppt_w"/>
                                          </p:val>
                                        </p:tav>
                                      </p:tavLst>
                                    </p:anim>
                                    <p:anim calcmode="lin" valueType="num">
                                      <p:cBhvr>
                                        <p:cTn id="142" dur="500" fill="hold"/>
                                        <p:tgtEl>
                                          <p:spTgt spid="40"/>
                                        </p:tgtEl>
                                        <p:attrNameLst>
                                          <p:attrName>ppt_h</p:attrName>
                                        </p:attrNameLst>
                                      </p:cBhvr>
                                      <p:tavLst>
                                        <p:tav tm="0">
                                          <p:val>
                                            <p:fltVal val="0"/>
                                          </p:val>
                                        </p:tav>
                                        <p:tav tm="100000">
                                          <p:val>
                                            <p:strVal val="#ppt_h"/>
                                          </p:val>
                                        </p:tav>
                                      </p:tavLst>
                                    </p:anim>
                                    <p:animEffect transition="in" filter="fade">
                                      <p:cBhvr>
                                        <p:cTn id="143" dur="500"/>
                                        <p:tgtEl>
                                          <p:spTgt spid="40"/>
                                        </p:tgtEl>
                                      </p:cBhvr>
                                    </p:animEffect>
                                  </p:childTnLst>
                                </p:cTn>
                              </p:par>
                              <p:par>
                                <p:cTn id="144" presetID="53" presetClass="entr" presetSubtype="16" fill="hold" grpId="0" nodeType="withEffect">
                                  <p:stCondLst>
                                    <p:cond delay="500"/>
                                  </p:stCondLst>
                                  <p:childTnLst>
                                    <p:set>
                                      <p:cBhvr>
                                        <p:cTn id="145" dur="1" fill="hold">
                                          <p:stCondLst>
                                            <p:cond delay="0"/>
                                          </p:stCondLst>
                                        </p:cTn>
                                        <p:tgtEl>
                                          <p:spTgt spid="41"/>
                                        </p:tgtEl>
                                        <p:attrNameLst>
                                          <p:attrName>style.visibility</p:attrName>
                                        </p:attrNameLst>
                                      </p:cBhvr>
                                      <p:to>
                                        <p:strVal val="visible"/>
                                      </p:to>
                                    </p:set>
                                    <p:anim calcmode="lin" valueType="num">
                                      <p:cBhvr>
                                        <p:cTn id="146" dur="500" fill="hold"/>
                                        <p:tgtEl>
                                          <p:spTgt spid="41"/>
                                        </p:tgtEl>
                                        <p:attrNameLst>
                                          <p:attrName>ppt_w</p:attrName>
                                        </p:attrNameLst>
                                      </p:cBhvr>
                                      <p:tavLst>
                                        <p:tav tm="0">
                                          <p:val>
                                            <p:fltVal val="0"/>
                                          </p:val>
                                        </p:tav>
                                        <p:tav tm="100000">
                                          <p:val>
                                            <p:strVal val="#ppt_w"/>
                                          </p:val>
                                        </p:tav>
                                      </p:tavLst>
                                    </p:anim>
                                    <p:anim calcmode="lin" valueType="num">
                                      <p:cBhvr>
                                        <p:cTn id="147" dur="500" fill="hold"/>
                                        <p:tgtEl>
                                          <p:spTgt spid="41"/>
                                        </p:tgtEl>
                                        <p:attrNameLst>
                                          <p:attrName>ppt_h</p:attrName>
                                        </p:attrNameLst>
                                      </p:cBhvr>
                                      <p:tavLst>
                                        <p:tav tm="0">
                                          <p:val>
                                            <p:fltVal val="0"/>
                                          </p:val>
                                        </p:tav>
                                        <p:tav tm="100000">
                                          <p:val>
                                            <p:strVal val="#ppt_h"/>
                                          </p:val>
                                        </p:tav>
                                      </p:tavLst>
                                    </p:anim>
                                    <p:animEffect transition="in" filter="fade">
                                      <p:cBhvr>
                                        <p:cTn id="148" dur="500"/>
                                        <p:tgtEl>
                                          <p:spTgt spid="41"/>
                                        </p:tgtEl>
                                      </p:cBhvr>
                                    </p:animEffect>
                                  </p:childTnLst>
                                </p:cTn>
                              </p:par>
                              <p:par>
                                <p:cTn id="149" presetID="53" presetClass="entr" presetSubtype="16" fill="hold" grpId="0" nodeType="withEffect">
                                  <p:stCondLst>
                                    <p:cond delay="500"/>
                                  </p:stCondLst>
                                  <p:childTnLst>
                                    <p:set>
                                      <p:cBhvr>
                                        <p:cTn id="150" dur="1" fill="hold">
                                          <p:stCondLst>
                                            <p:cond delay="0"/>
                                          </p:stCondLst>
                                        </p:cTn>
                                        <p:tgtEl>
                                          <p:spTgt spid="44"/>
                                        </p:tgtEl>
                                        <p:attrNameLst>
                                          <p:attrName>style.visibility</p:attrName>
                                        </p:attrNameLst>
                                      </p:cBhvr>
                                      <p:to>
                                        <p:strVal val="visible"/>
                                      </p:to>
                                    </p:set>
                                    <p:anim calcmode="lin" valueType="num">
                                      <p:cBhvr>
                                        <p:cTn id="151" dur="500" fill="hold"/>
                                        <p:tgtEl>
                                          <p:spTgt spid="44"/>
                                        </p:tgtEl>
                                        <p:attrNameLst>
                                          <p:attrName>ppt_w</p:attrName>
                                        </p:attrNameLst>
                                      </p:cBhvr>
                                      <p:tavLst>
                                        <p:tav tm="0">
                                          <p:val>
                                            <p:fltVal val="0"/>
                                          </p:val>
                                        </p:tav>
                                        <p:tav tm="100000">
                                          <p:val>
                                            <p:strVal val="#ppt_w"/>
                                          </p:val>
                                        </p:tav>
                                      </p:tavLst>
                                    </p:anim>
                                    <p:anim calcmode="lin" valueType="num">
                                      <p:cBhvr>
                                        <p:cTn id="152" dur="500" fill="hold"/>
                                        <p:tgtEl>
                                          <p:spTgt spid="44"/>
                                        </p:tgtEl>
                                        <p:attrNameLst>
                                          <p:attrName>ppt_h</p:attrName>
                                        </p:attrNameLst>
                                      </p:cBhvr>
                                      <p:tavLst>
                                        <p:tav tm="0">
                                          <p:val>
                                            <p:fltVal val="0"/>
                                          </p:val>
                                        </p:tav>
                                        <p:tav tm="100000">
                                          <p:val>
                                            <p:strVal val="#ppt_h"/>
                                          </p:val>
                                        </p:tav>
                                      </p:tavLst>
                                    </p:anim>
                                    <p:animEffect transition="in" filter="fade">
                                      <p:cBhvr>
                                        <p:cTn id="153" dur="500"/>
                                        <p:tgtEl>
                                          <p:spTgt spid="44"/>
                                        </p:tgtEl>
                                      </p:cBhvr>
                                    </p:animEffect>
                                  </p:childTnLst>
                                </p:cTn>
                              </p:par>
                              <p:par>
                                <p:cTn id="154" presetID="53" presetClass="entr" presetSubtype="16" fill="hold" grpId="0" nodeType="withEffect">
                                  <p:stCondLst>
                                    <p:cond delay="500"/>
                                  </p:stCondLst>
                                  <p:childTnLst>
                                    <p:set>
                                      <p:cBhvr>
                                        <p:cTn id="155" dur="1" fill="hold">
                                          <p:stCondLst>
                                            <p:cond delay="0"/>
                                          </p:stCondLst>
                                        </p:cTn>
                                        <p:tgtEl>
                                          <p:spTgt spid="45"/>
                                        </p:tgtEl>
                                        <p:attrNameLst>
                                          <p:attrName>style.visibility</p:attrName>
                                        </p:attrNameLst>
                                      </p:cBhvr>
                                      <p:to>
                                        <p:strVal val="visible"/>
                                      </p:to>
                                    </p:set>
                                    <p:anim calcmode="lin" valueType="num">
                                      <p:cBhvr>
                                        <p:cTn id="156" dur="500" fill="hold"/>
                                        <p:tgtEl>
                                          <p:spTgt spid="45"/>
                                        </p:tgtEl>
                                        <p:attrNameLst>
                                          <p:attrName>ppt_w</p:attrName>
                                        </p:attrNameLst>
                                      </p:cBhvr>
                                      <p:tavLst>
                                        <p:tav tm="0">
                                          <p:val>
                                            <p:fltVal val="0"/>
                                          </p:val>
                                        </p:tav>
                                        <p:tav tm="100000">
                                          <p:val>
                                            <p:strVal val="#ppt_w"/>
                                          </p:val>
                                        </p:tav>
                                      </p:tavLst>
                                    </p:anim>
                                    <p:anim calcmode="lin" valueType="num">
                                      <p:cBhvr>
                                        <p:cTn id="157" dur="500" fill="hold"/>
                                        <p:tgtEl>
                                          <p:spTgt spid="45"/>
                                        </p:tgtEl>
                                        <p:attrNameLst>
                                          <p:attrName>ppt_h</p:attrName>
                                        </p:attrNameLst>
                                      </p:cBhvr>
                                      <p:tavLst>
                                        <p:tav tm="0">
                                          <p:val>
                                            <p:fltVal val="0"/>
                                          </p:val>
                                        </p:tav>
                                        <p:tav tm="100000">
                                          <p:val>
                                            <p:strVal val="#ppt_h"/>
                                          </p:val>
                                        </p:tav>
                                      </p:tavLst>
                                    </p:anim>
                                    <p:animEffect transition="in" filter="fade">
                                      <p:cBhvr>
                                        <p:cTn id="158" dur="500"/>
                                        <p:tgtEl>
                                          <p:spTgt spid="45"/>
                                        </p:tgtEl>
                                      </p:cBhvr>
                                    </p:animEffect>
                                  </p:childTnLst>
                                </p:cTn>
                              </p:par>
                              <p:par>
                                <p:cTn id="159" presetID="53" presetClass="entr" presetSubtype="16" fill="hold" grpId="0" nodeType="withEffect">
                                  <p:stCondLst>
                                    <p:cond delay="500"/>
                                  </p:stCondLst>
                                  <p:childTnLst>
                                    <p:set>
                                      <p:cBhvr>
                                        <p:cTn id="160" dur="1" fill="hold">
                                          <p:stCondLst>
                                            <p:cond delay="0"/>
                                          </p:stCondLst>
                                        </p:cTn>
                                        <p:tgtEl>
                                          <p:spTgt spid="46"/>
                                        </p:tgtEl>
                                        <p:attrNameLst>
                                          <p:attrName>style.visibility</p:attrName>
                                        </p:attrNameLst>
                                      </p:cBhvr>
                                      <p:to>
                                        <p:strVal val="visible"/>
                                      </p:to>
                                    </p:set>
                                    <p:anim calcmode="lin" valueType="num">
                                      <p:cBhvr>
                                        <p:cTn id="161" dur="500" fill="hold"/>
                                        <p:tgtEl>
                                          <p:spTgt spid="46"/>
                                        </p:tgtEl>
                                        <p:attrNameLst>
                                          <p:attrName>ppt_w</p:attrName>
                                        </p:attrNameLst>
                                      </p:cBhvr>
                                      <p:tavLst>
                                        <p:tav tm="0">
                                          <p:val>
                                            <p:fltVal val="0"/>
                                          </p:val>
                                        </p:tav>
                                        <p:tav tm="100000">
                                          <p:val>
                                            <p:strVal val="#ppt_w"/>
                                          </p:val>
                                        </p:tav>
                                      </p:tavLst>
                                    </p:anim>
                                    <p:anim calcmode="lin" valueType="num">
                                      <p:cBhvr>
                                        <p:cTn id="162" dur="500" fill="hold"/>
                                        <p:tgtEl>
                                          <p:spTgt spid="46"/>
                                        </p:tgtEl>
                                        <p:attrNameLst>
                                          <p:attrName>ppt_h</p:attrName>
                                        </p:attrNameLst>
                                      </p:cBhvr>
                                      <p:tavLst>
                                        <p:tav tm="0">
                                          <p:val>
                                            <p:fltVal val="0"/>
                                          </p:val>
                                        </p:tav>
                                        <p:tav tm="100000">
                                          <p:val>
                                            <p:strVal val="#ppt_h"/>
                                          </p:val>
                                        </p:tav>
                                      </p:tavLst>
                                    </p:anim>
                                    <p:animEffect transition="in" filter="fade">
                                      <p:cBhvr>
                                        <p:cTn id="163" dur="500"/>
                                        <p:tgtEl>
                                          <p:spTgt spid="46"/>
                                        </p:tgtEl>
                                      </p:cBhvr>
                                    </p:animEffect>
                                  </p:childTnLst>
                                </p:cTn>
                              </p:par>
                              <p:par>
                                <p:cTn id="164" presetID="53" presetClass="entr" presetSubtype="16" fill="hold" grpId="0" nodeType="withEffect">
                                  <p:stCondLst>
                                    <p:cond delay="500"/>
                                  </p:stCondLst>
                                  <p:childTnLst>
                                    <p:set>
                                      <p:cBhvr>
                                        <p:cTn id="165" dur="1" fill="hold">
                                          <p:stCondLst>
                                            <p:cond delay="0"/>
                                          </p:stCondLst>
                                        </p:cTn>
                                        <p:tgtEl>
                                          <p:spTgt spid="47"/>
                                        </p:tgtEl>
                                        <p:attrNameLst>
                                          <p:attrName>style.visibility</p:attrName>
                                        </p:attrNameLst>
                                      </p:cBhvr>
                                      <p:to>
                                        <p:strVal val="visible"/>
                                      </p:to>
                                    </p:set>
                                    <p:anim calcmode="lin" valueType="num">
                                      <p:cBhvr>
                                        <p:cTn id="166" dur="500" fill="hold"/>
                                        <p:tgtEl>
                                          <p:spTgt spid="47"/>
                                        </p:tgtEl>
                                        <p:attrNameLst>
                                          <p:attrName>ppt_w</p:attrName>
                                        </p:attrNameLst>
                                      </p:cBhvr>
                                      <p:tavLst>
                                        <p:tav tm="0">
                                          <p:val>
                                            <p:fltVal val="0"/>
                                          </p:val>
                                        </p:tav>
                                        <p:tav tm="100000">
                                          <p:val>
                                            <p:strVal val="#ppt_w"/>
                                          </p:val>
                                        </p:tav>
                                      </p:tavLst>
                                    </p:anim>
                                    <p:anim calcmode="lin" valueType="num">
                                      <p:cBhvr>
                                        <p:cTn id="167" dur="500" fill="hold"/>
                                        <p:tgtEl>
                                          <p:spTgt spid="47"/>
                                        </p:tgtEl>
                                        <p:attrNameLst>
                                          <p:attrName>ppt_h</p:attrName>
                                        </p:attrNameLst>
                                      </p:cBhvr>
                                      <p:tavLst>
                                        <p:tav tm="0">
                                          <p:val>
                                            <p:fltVal val="0"/>
                                          </p:val>
                                        </p:tav>
                                        <p:tav tm="100000">
                                          <p:val>
                                            <p:strVal val="#ppt_h"/>
                                          </p:val>
                                        </p:tav>
                                      </p:tavLst>
                                    </p:anim>
                                    <p:animEffect transition="in" filter="fade">
                                      <p:cBhvr>
                                        <p:cTn id="168" dur="500"/>
                                        <p:tgtEl>
                                          <p:spTgt spid="47"/>
                                        </p:tgtEl>
                                      </p:cBhvr>
                                    </p:animEffect>
                                  </p:childTnLst>
                                </p:cTn>
                              </p:par>
                            </p:childTnLst>
                          </p:cTn>
                        </p:par>
                        <p:par>
                          <p:cTn id="169" fill="hold">
                            <p:stCondLst>
                              <p:cond delay="11250"/>
                            </p:stCondLst>
                            <p:childTnLst>
                              <p:par>
                                <p:cTn id="170" presetID="42" presetClass="entr" presetSubtype="0" fill="hold" grpId="0" nodeType="afterEffect">
                                  <p:stCondLst>
                                    <p:cond delay="0"/>
                                  </p:stCondLst>
                                  <p:childTnLst>
                                    <p:set>
                                      <p:cBhvr>
                                        <p:cTn id="171" dur="1" fill="hold">
                                          <p:stCondLst>
                                            <p:cond delay="0"/>
                                          </p:stCondLst>
                                        </p:cTn>
                                        <p:tgtEl>
                                          <p:spTgt spid="57"/>
                                        </p:tgtEl>
                                        <p:attrNameLst>
                                          <p:attrName>style.visibility</p:attrName>
                                        </p:attrNameLst>
                                      </p:cBhvr>
                                      <p:to>
                                        <p:strVal val="visible"/>
                                      </p:to>
                                    </p:set>
                                    <p:animEffect transition="in" filter="fade">
                                      <p:cBhvr>
                                        <p:cTn id="172" dur="1000"/>
                                        <p:tgtEl>
                                          <p:spTgt spid="57"/>
                                        </p:tgtEl>
                                      </p:cBhvr>
                                    </p:animEffect>
                                    <p:anim calcmode="lin" valueType="num">
                                      <p:cBhvr>
                                        <p:cTn id="173" dur="1000" fill="hold"/>
                                        <p:tgtEl>
                                          <p:spTgt spid="57"/>
                                        </p:tgtEl>
                                        <p:attrNameLst>
                                          <p:attrName>ppt_x</p:attrName>
                                        </p:attrNameLst>
                                      </p:cBhvr>
                                      <p:tavLst>
                                        <p:tav tm="0">
                                          <p:val>
                                            <p:strVal val="#ppt_x"/>
                                          </p:val>
                                        </p:tav>
                                        <p:tav tm="100000">
                                          <p:val>
                                            <p:strVal val="#ppt_x"/>
                                          </p:val>
                                        </p:tav>
                                      </p:tavLst>
                                    </p:anim>
                                    <p:anim calcmode="lin" valueType="num">
                                      <p:cBhvr>
                                        <p:cTn id="174" dur="1000" fill="hold"/>
                                        <p:tgtEl>
                                          <p:spTgt spid="57"/>
                                        </p:tgtEl>
                                        <p:attrNameLst>
                                          <p:attrName>ppt_y</p:attrName>
                                        </p:attrNameLst>
                                      </p:cBhvr>
                                      <p:tavLst>
                                        <p:tav tm="0">
                                          <p:val>
                                            <p:strVal val="#ppt_y+.1"/>
                                          </p:val>
                                        </p:tav>
                                        <p:tav tm="100000">
                                          <p:val>
                                            <p:strVal val="#ppt_y"/>
                                          </p:val>
                                        </p:tav>
                                      </p:tavLst>
                                    </p:anim>
                                  </p:childTnLst>
                                </p:cTn>
                              </p:par>
                            </p:childTnLst>
                          </p:cTn>
                        </p:par>
                        <p:par>
                          <p:cTn id="175" fill="hold">
                            <p:stCondLst>
                              <p:cond delay="12250"/>
                            </p:stCondLst>
                            <p:childTnLst>
                              <p:par>
                                <p:cTn id="176" presetID="53" presetClass="entr" presetSubtype="16" fill="hold" grpId="0" nodeType="afterEffect">
                                  <p:stCondLst>
                                    <p:cond delay="0"/>
                                  </p:stCondLst>
                                  <p:childTnLst>
                                    <p:set>
                                      <p:cBhvr>
                                        <p:cTn id="177" dur="1" fill="hold">
                                          <p:stCondLst>
                                            <p:cond delay="0"/>
                                          </p:stCondLst>
                                        </p:cTn>
                                        <p:tgtEl>
                                          <p:spTgt spid="61"/>
                                        </p:tgtEl>
                                        <p:attrNameLst>
                                          <p:attrName>style.visibility</p:attrName>
                                        </p:attrNameLst>
                                      </p:cBhvr>
                                      <p:to>
                                        <p:strVal val="visible"/>
                                      </p:to>
                                    </p:set>
                                    <p:anim calcmode="lin" valueType="num">
                                      <p:cBhvr>
                                        <p:cTn id="178" dur="500" fill="hold"/>
                                        <p:tgtEl>
                                          <p:spTgt spid="61"/>
                                        </p:tgtEl>
                                        <p:attrNameLst>
                                          <p:attrName>ppt_w</p:attrName>
                                        </p:attrNameLst>
                                      </p:cBhvr>
                                      <p:tavLst>
                                        <p:tav tm="0">
                                          <p:val>
                                            <p:fltVal val="0"/>
                                          </p:val>
                                        </p:tav>
                                        <p:tav tm="100000">
                                          <p:val>
                                            <p:strVal val="#ppt_w"/>
                                          </p:val>
                                        </p:tav>
                                      </p:tavLst>
                                    </p:anim>
                                    <p:anim calcmode="lin" valueType="num">
                                      <p:cBhvr>
                                        <p:cTn id="179" dur="500" fill="hold"/>
                                        <p:tgtEl>
                                          <p:spTgt spid="61"/>
                                        </p:tgtEl>
                                        <p:attrNameLst>
                                          <p:attrName>ppt_h</p:attrName>
                                        </p:attrNameLst>
                                      </p:cBhvr>
                                      <p:tavLst>
                                        <p:tav tm="0">
                                          <p:val>
                                            <p:fltVal val="0"/>
                                          </p:val>
                                        </p:tav>
                                        <p:tav tm="100000">
                                          <p:val>
                                            <p:strVal val="#ppt_h"/>
                                          </p:val>
                                        </p:tav>
                                      </p:tavLst>
                                    </p:anim>
                                    <p:animEffect transition="in" filter="fade">
                                      <p:cBhvr>
                                        <p:cTn id="180" dur="500"/>
                                        <p:tgtEl>
                                          <p:spTgt spid="61"/>
                                        </p:tgtEl>
                                      </p:cBhvr>
                                    </p:animEffect>
                                  </p:childTnLst>
                                </p:cTn>
                              </p:par>
                            </p:childTnLst>
                          </p:cTn>
                        </p:par>
                        <p:par>
                          <p:cTn id="181" fill="hold">
                            <p:stCondLst>
                              <p:cond delay="12750"/>
                            </p:stCondLst>
                            <p:childTnLst>
                              <p:par>
                                <p:cTn id="182" presetID="41" presetClass="entr" presetSubtype="0" fill="hold" grpId="0" nodeType="afterEffect">
                                  <p:stCondLst>
                                    <p:cond delay="0"/>
                                  </p:stCondLst>
                                  <p:iterate type="lt">
                                    <p:tmPct val="10000"/>
                                  </p:iterate>
                                  <p:childTnLst>
                                    <p:set>
                                      <p:cBhvr>
                                        <p:cTn id="183" dur="1" fill="hold">
                                          <p:stCondLst>
                                            <p:cond delay="0"/>
                                          </p:stCondLst>
                                        </p:cTn>
                                        <p:tgtEl>
                                          <p:spTgt spid="58"/>
                                        </p:tgtEl>
                                        <p:attrNameLst>
                                          <p:attrName>style.visibility</p:attrName>
                                        </p:attrNameLst>
                                      </p:cBhvr>
                                      <p:to>
                                        <p:strVal val="visible"/>
                                      </p:to>
                                    </p:set>
                                    <p:anim calcmode="lin" valueType="num">
                                      <p:cBhvr>
                                        <p:cTn id="184"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85" dur="500" fill="hold"/>
                                        <p:tgtEl>
                                          <p:spTgt spid="58"/>
                                        </p:tgtEl>
                                        <p:attrNameLst>
                                          <p:attrName>ppt_y</p:attrName>
                                        </p:attrNameLst>
                                      </p:cBhvr>
                                      <p:tavLst>
                                        <p:tav tm="0">
                                          <p:val>
                                            <p:strVal val="#ppt_y"/>
                                          </p:val>
                                        </p:tav>
                                        <p:tav tm="100000">
                                          <p:val>
                                            <p:strVal val="#ppt_y"/>
                                          </p:val>
                                        </p:tav>
                                      </p:tavLst>
                                    </p:anim>
                                    <p:anim calcmode="lin" valueType="num">
                                      <p:cBhvr>
                                        <p:cTn id="186"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87"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88" dur="500" tmFilter="0,0; .5, 1; 1, 1"/>
                                        <p:tgtEl>
                                          <p:spTgt spid="58"/>
                                        </p:tgtEl>
                                      </p:cBhvr>
                                    </p:animEffect>
                                  </p:childTnLst>
                                </p:cTn>
                              </p:par>
                            </p:childTnLst>
                          </p:cTn>
                        </p:par>
                        <p:par>
                          <p:cTn id="189" fill="hold">
                            <p:stCondLst>
                              <p:cond delay="13450"/>
                            </p:stCondLst>
                            <p:childTnLst>
                              <p:par>
                                <p:cTn id="190" presetID="22" presetClass="entr" presetSubtype="4" fill="hold" nodeType="afterEffect">
                                  <p:stCondLst>
                                    <p:cond delay="0"/>
                                  </p:stCondLst>
                                  <p:childTnLst>
                                    <p:set>
                                      <p:cBhvr>
                                        <p:cTn id="191" dur="1" fill="hold">
                                          <p:stCondLst>
                                            <p:cond delay="0"/>
                                          </p:stCondLst>
                                        </p:cTn>
                                        <p:tgtEl>
                                          <p:spTgt spid="50"/>
                                        </p:tgtEl>
                                        <p:attrNameLst>
                                          <p:attrName>style.visibility</p:attrName>
                                        </p:attrNameLst>
                                      </p:cBhvr>
                                      <p:to>
                                        <p:strVal val="visible"/>
                                      </p:to>
                                    </p:set>
                                    <p:animEffect transition="in" filter="wipe(down)">
                                      <p:cBhvr>
                                        <p:cTn id="192" dur="500"/>
                                        <p:tgtEl>
                                          <p:spTgt spid="50"/>
                                        </p:tgtEl>
                                      </p:cBhvr>
                                    </p:animEffect>
                                  </p:childTnLst>
                                </p:cTn>
                              </p:par>
                            </p:childTnLst>
                          </p:cTn>
                        </p:par>
                        <p:par>
                          <p:cTn id="193" fill="hold">
                            <p:stCondLst>
                              <p:cond delay="13950"/>
                            </p:stCondLst>
                            <p:childTnLst>
                              <p:par>
                                <p:cTn id="194" presetID="53" presetClass="entr" presetSubtype="16" fill="hold" grpId="0" nodeType="afterEffect">
                                  <p:stCondLst>
                                    <p:cond delay="0"/>
                                  </p:stCondLst>
                                  <p:childTnLst>
                                    <p:set>
                                      <p:cBhvr>
                                        <p:cTn id="195" dur="1" fill="hold">
                                          <p:stCondLst>
                                            <p:cond delay="0"/>
                                          </p:stCondLst>
                                        </p:cTn>
                                        <p:tgtEl>
                                          <p:spTgt spid="51"/>
                                        </p:tgtEl>
                                        <p:attrNameLst>
                                          <p:attrName>style.visibility</p:attrName>
                                        </p:attrNameLst>
                                      </p:cBhvr>
                                      <p:to>
                                        <p:strVal val="visible"/>
                                      </p:to>
                                    </p:set>
                                    <p:anim calcmode="lin" valueType="num">
                                      <p:cBhvr>
                                        <p:cTn id="196" dur="500" fill="hold"/>
                                        <p:tgtEl>
                                          <p:spTgt spid="51"/>
                                        </p:tgtEl>
                                        <p:attrNameLst>
                                          <p:attrName>ppt_w</p:attrName>
                                        </p:attrNameLst>
                                      </p:cBhvr>
                                      <p:tavLst>
                                        <p:tav tm="0">
                                          <p:val>
                                            <p:fltVal val="0"/>
                                          </p:val>
                                        </p:tav>
                                        <p:tav tm="100000">
                                          <p:val>
                                            <p:strVal val="#ppt_w"/>
                                          </p:val>
                                        </p:tav>
                                      </p:tavLst>
                                    </p:anim>
                                    <p:anim calcmode="lin" valueType="num">
                                      <p:cBhvr>
                                        <p:cTn id="197" dur="500" fill="hold"/>
                                        <p:tgtEl>
                                          <p:spTgt spid="51"/>
                                        </p:tgtEl>
                                        <p:attrNameLst>
                                          <p:attrName>ppt_h</p:attrName>
                                        </p:attrNameLst>
                                      </p:cBhvr>
                                      <p:tavLst>
                                        <p:tav tm="0">
                                          <p:val>
                                            <p:fltVal val="0"/>
                                          </p:val>
                                        </p:tav>
                                        <p:tav tm="100000">
                                          <p:val>
                                            <p:strVal val="#ppt_h"/>
                                          </p:val>
                                        </p:tav>
                                      </p:tavLst>
                                    </p:anim>
                                    <p:animEffect transition="in" filter="fade">
                                      <p:cBhvr>
                                        <p:cTn id="198" dur="500"/>
                                        <p:tgtEl>
                                          <p:spTgt spid="51"/>
                                        </p:tgtEl>
                                      </p:cBhvr>
                                    </p:animEffect>
                                  </p:childTnLst>
                                </p:cTn>
                              </p:par>
                              <p:par>
                                <p:cTn id="199" presetID="53" presetClass="entr" presetSubtype="16" fill="hold" grpId="0" nodeType="withEffect">
                                  <p:stCondLst>
                                    <p:cond delay="500"/>
                                  </p:stCondLst>
                                  <p:childTnLst>
                                    <p:set>
                                      <p:cBhvr>
                                        <p:cTn id="200" dur="1" fill="hold">
                                          <p:stCondLst>
                                            <p:cond delay="0"/>
                                          </p:stCondLst>
                                        </p:cTn>
                                        <p:tgtEl>
                                          <p:spTgt spid="52"/>
                                        </p:tgtEl>
                                        <p:attrNameLst>
                                          <p:attrName>style.visibility</p:attrName>
                                        </p:attrNameLst>
                                      </p:cBhvr>
                                      <p:to>
                                        <p:strVal val="visible"/>
                                      </p:to>
                                    </p:set>
                                    <p:anim calcmode="lin" valueType="num">
                                      <p:cBhvr>
                                        <p:cTn id="201" dur="500" fill="hold"/>
                                        <p:tgtEl>
                                          <p:spTgt spid="52"/>
                                        </p:tgtEl>
                                        <p:attrNameLst>
                                          <p:attrName>ppt_w</p:attrName>
                                        </p:attrNameLst>
                                      </p:cBhvr>
                                      <p:tavLst>
                                        <p:tav tm="0">
                                          <p:val>
                                            <p:fltVal val="0"/>
                                          </p:val>
                                        </p:tav>
                                        <p:tav tm="100000">
                                          <p:val>
                                            <p:strVal val="#ppt_w"/>
                                          </p:val>
                                        </p:tav>
                                      </p:tavLst>
                                    </p:anim>
                                    <p:anim calcmode="lin" valueType="num">
                                      <p:cBhvr>
                                        <p:cTn id="202" dur="500" fill="hold"/>
                                        <p:tgtEl>
                                          <p:spTgt spid="52"/>
                                        </p:tgtEl>
                                        <p:attrNameLst>
                                          <p:attrName>ppt_h</p:attrName>
                                        </p:attrNameLst>
                                      </p:cBhvr>
                                      <p:tavLst>
                                        <p:tav tm="0">
                                          <p:val>
                                            <p:fltVal val="0"/>
                                          </p:val>
                                        </p:tav>
                                        <p:tav tm="100000">
                                          <p:val>
                                            <p:strVal val="#ppt_h"/>
                                          </p:val>
                                        </p:tav>
                                      </p:tavLst>
                                    </p:anim>
                                    <p:animEffect transition="in" filter="fade">
                                      <p:cBhvr>
                                        <p:cTn id="203" dur="500"/>
                                        <p:tgtEl>
                                          <p:spTgt spid="52"/>
                                        </p:tgtEl>
                                      </p:cBhvr>
                                    </p:animEffect>
                                  </p:childTnLst>
                                </p:cTn>
                              </p:par>
                              <p:par>
                                <p:cTn id="204" presetID="53" presetClass="entr" presetSubtype="16" fill="hold" grpId="0" nodeType="withEffect">
                                  <p:stCondLst>
                                    <p:cond delay="500"/>
                                  </p:stCondLst>
                                  <p:childTnLst>
                                    <p:set>
                                      <p:cBhvr>
                                        <p:cTn id="205" dur="1" fill="hold">
                                          <p:stCondLst>
                                            <p:cond delay="0"/>
                                          </p:stCondLst>
                                        </p:cTn>
                                        <p:tgtEl>
                                          <p:spTgt spid="53"/>
                                        </p:tgtEl>
                                        <p:attrNameLst>
                                          <p:attrName>style.visibility</p:attrName>
                                        </p:attrNameLst>
                                      </p:cBhvr>
                                      <p:to>
                                        <p:strVal val="visible"/>
                                      </p:to>
                                    </p:set>
                                    <p:anim calcmode="lin" valueType="num">
                                      <p:cBhvr>
                                        <p:cTn id="206" dur="500" fill="hold"/>
                                        <p:tgtEl>
                                          <p:spTgt spid="53"/>
                                        </p:tgtEl>
                                        <p:attrNameLst>
                                          <p:attrName>ppt_w</p:attrName>
                                        </p:attrNameLst>
                                      </p:cBhvr>
                                      <p:tavLst>
                                        <p:tav tm="0">
                                          <p:val>
                                            <p:fltVal val="0"/>
                                          </p:val>
                                        </p:tav>
                                        <p:tav tm="100000">
                                          <p:val>
                                            <p:strVal val="#ppt_w"/>
                                          </p:val>
                                        </p:tav>
                                      </p:tavLst>
                                    </p:anim>
                                    <p:anim calcmode="lin" valueType="num">
                                      <p:cBhvr>
                                        <p:cTn id="207" dur="500" fill="hold"/>
                                        <p:tgtEl>
                                          <p:spTgt spid="53"/>
                                        </p:tgtEl>
                                        <p:attrNameLst>
                                          <p:attrName>ppt_h</p:attrName>
                                        </p:attrNameLst>
                                      </p:cBhvr>
                                      <p:tavLst>
                                        <p:tav tm="0">
                                          <p:val>
                                            <p:fltVal val="0"/>
                                          </p:val>
                                        </p:tav>
                                        <p:tav tm="100000">
                                          <p:val>
                                            <p:strVal val="#ppt_h"/>
                                          </p:val>
                                        </p:tav>
                                      </p:tavLst>
                                    </p:anim>
                                    <p:animEffect transition="in" filter="fade">
                                      <p:cBhvr>
                                        <p:cTn id="208" dur="500"/>
                                        <p:tgtEl>
                                          <p:spTgt spid="53"/>
                                        </p:tgtEl>
                                      </p:cBhvr>
                                    </p:animEffect>
                                  </p:childTnLst>
                                </p:cTn>
                              </p:par>
                              <p:par>
                                <p:cTn id="209" presetID="53" presetClass="entr" presetSubtype="16" fill="hold" grpId="0" nodeType="withEffect">
                                  <p:stCondLst>
                                    <p:cond delay="500"/>
                                  </p:stCondLst>
                                  <p:childTnLst>
                                    <p:set>
                                      <p:cBhvr>
                                        <p:cTn id="210" dur="1" fill="hold">
                                          <p:stCondLst>
                                            <p:cond delay="0"/>
                                          </p:stCondLst>
                                        </p:cTn>
                                        <p:tgtEl>
                                          <p:spTgt spid="54"/>
                                        </p:tgtEl>
                                        <p:attrNameLst>
                                          <p:attrName>style.visibility</p:attrName>
                                        </p:attrNameLst>
                                      </p:cBhvr>
                                      <p:to>
                                        <p:strVal val="visible"/>
                                      </p:to>
                                    </p:set>
                                    <p:anim calcmode="lin" valueType="num">
                                      <p:cBhvr>
                                        <p:cTn id="211" dur="500" fill="hold"/>
                                        <p:tgtEl>
                                          <p:spTgt spid="54"/>
                                        </p:tgtEl>
                                        <p:attrNameLst>
                                          <p:attrName>ppt_w</p:attrName>
                                        </p:attrNameLst>
                                      </p:cBhvr>
                                      <p:tavLst>
                                        <p:tav tm="0">
                                          <p:val>
                                            <p:fltVal val="0"/>
                                          </p:val>
                                        </p:tav>
                                        <p:tav tm="100000">
                                          <p:val>
                                            <p:strVal val="#ppt_w"/>
                                          </p:val>
                                        </p:tav>
                                      </p:tavLst>
                                    </p:anim>
                                    <p:anim calcmode="lin" valueType="num">
                                      <p:cBhvr>
                                        <p:cTn id="212" dur="500" fill="hold"/>
                                        <p:tgtEl>
                                          <p:spTgt spid="54"/>
                                        </p:tgtEl>
                                        <p:attrNameLst>
                                          <p:attrName>ppt_h</p:attrName>
                                        </p:attrNameLst>
                                      </p:cBhvr>
                                      <p:tavLst>
                                        <p:tav tm="0">
                                          <p:val>
                                            <p:fltVal val="0"/>
                                          </p:val>
                                        </p:tav>
                                        <p:tav tm="100000">
                                          <p:val>
                                            <p:strVal val="#ppt_h"/>
                                          </p:val>
                                        </p:tav>
                                      </p:tavLst>
                                    </p:anim>
                                    <p:animEffect transition="in" filter="fade">
                                      <p:cBhvr>
                                        <p:cTn id="213" dur="500"/>
                                        <p:tgtEl>
                                          <p:spTgt spid="54"/>
                                        </p:tgtEl>
                                      </p:cBhvr>
                                    </p:animEffect>
                                  </p:childTnLst>
                                </p:cTn>
                              </p:par>
                              <p:par>
                                <p:cTn id="214" presetID="53" presetClass="entr" presetSubtype="16" fill="hold" grpId="0" nodeType="withEffect">
                                  <p:stCondLst>
                                    <p:cond delay="500"/>
                                  </p:stCondLst>
                                  <p:childTnLst>
                                    <p:set>
                                      <p:cBhvr>
                                        <p:cTn id="215" dur="1" fill="hold">
                                          <p:stCondLst>
                                            <p:cond delay="0"/>
                                          </p:stCondLst>
                                        </p:cTn>
                                        <p:tgtEl>
                                          <p:spTgt spid="55"/>
                                        </p:tgtEl>
                                        <p:attrNameLst>
                                          <p:attrName>style.visibility</p:attrName>
                                        </p:attrNameLst>
                                      </p:cBhvr>
                                      <p:to>
                                        <p:strVal val="visible"/>
                                      </p:to>
                                    </p:set>
                                    <p:anim calcmode="lin" valueType="num">
                                      <p:cBhvr>
                                        <p:cTn id="216" dur="500" fill="hold"/>
                                        <p:tgtEl>
                                          <p:spTgt spid="55"/>
                                        </p:tgtEl>
                                        <p:attrNameLst>
                                          <p:attrName>ppt_w</p:attrName>
                                        </p:attrNameLst>
                                      </p:cBhvr>
                                      <p:tavLst>
                                        <p:tav tm="0">
                                          <p:val>
                                            <p:fltVal val="0"/>
                                          </p:val>
                                        </p:tav>
                                        <p:tav tm="100000">
                                          <p:val>
                                            <p:strVal val="#ppt_w"/>
                                          </p:val>
                                        </p:tav>
                                      </p:tavLst>
                                    </p:anim>
                                    <p:anim calcmode="lin" valueType="num">
                                      <p:cBhvr>
                                        <p:cTn id="217" dur="500" fill="hold"/>
                                        <p:tgtEl>
                                          <p:spTgt spid="55"/>
                                        </p:tgtEl>
                                        <p:attrNameLst>
                                          <p:attrName>ppt_h</p:attrName>
                                        </p:attrNameLst>
                                      </p:cBhvr>
                                      <p:tavLst>
                                        <p:tav tm="0">
                                          <p:val>
                                            <p:fltVal val="0"/>
                                          </p:val>
                                        </p:tav>
                                        <p:tav tm="100000">
                                          <p:val>
                                            <p:strVal val="#ppt_h"/>
                                          </p:val>
                                        </p:tav>
                                      </p:tavLst>
                                    </p:anim>
                                    <p:animEffect transition="in" filter="fade">
                                      <p:cBhvr>
                                        <p:cTn id="218" dur="500"/>
                                        <p:tgtEl>
                                          <p:spTgt spid="55"/>
                                        </p:tgtEl>
                                      </p:cBhvr>
                                    </p:animEffect>
                                  </p:childTnLst>
                                </p:cTn>
                              </p:par>
                              <p:par>
                                <p:cTn id="219" presetID="53" presetClass="entr" presetSubtype="16" fill="hold" grpId="0" nodeType="withEffect">
                                  <p:stCondLst>
                                    <p:cond delay="500"/>
                                  </p:stCondLst>
                                  <p:childTnLst>
                                    <p:set>
                                      <p:cBhvr>
                                        <p:cTn id="220" dur="1" fill="hold">
                                          <p:stCondLst>
                                            <p:cond delay="0"/>
                                          </p:stCondLst>
                                        </p:cTn>
                                        <p:tgtEl>
                                          <p:spTgt spid="56"/>
                                        </p:tgtEl>
                                        <p:attrNameLst>
                                          <p:attrName>style.visibility</p:attrName>
                                        </p:attrNameLst>
                                      </p:cBhvr>
                                      <p:to>
                                        <p:strVal val="visible"/>
                                      </p:to>
                                    </p:set>
                                    <p:anim calcmode="lin" valueType="num">
                                      <p:cBhvr>
                                        <p:cTn id="221" dur="500" fill="hold"/>
                                        <p:tgtEl>
                                          <p:spTgt spid="56"/>
                                        </p:tgtEl>
                                        <p:attrNameLst>
                                          <p:attrName>ppt_w</p:attrName>
                                        </p:attrNameLst>
                                      </p:cBhvr>
                                      <p:tavLst>
                                        <p:tav tm="0">
                                          <p:val>
                                            <p:fltVal val="0"/>
                                          </p:val>
                                        </p:tav>
                                        <p:tav tm="100000">
                                          <p:val>
                                            <p:strVal val="#ppt_w"/>
                                          </p:val>
                                        </p:tav>
                                      </p:tavLst>
                                    </p:anim>
                                    <p:anim calcmode="lin" valueType="num">
                                      <p:cBhvr>
                                        <p:cTn id="222" dur="500" fill="hold"/>
                                        <p:tgtEl>
                                          <p:spTgt spid="56"/>
                                        </p:tgtEl>
                                        <p:attrNameLst>
                                          <p:attrName>ppt_h</p:attrName>
                                        </p:attrNameLst>
                                      </p:cBhvr>
                                      <p:tavLst>
                                        <p:tav tm="0">
                                          <p:val>
                                            <p:fltVal val="0"/>
                                          </p:val>
                                        </p:tav>
                                        <p:tav tm="100000">
                                          <p:val>
                                            <p:strVal val="#ppt_h"/>
                                          </p:val>
                                        </p:tav>
                                      </p:tavLst>
                                    </p:anim>
                                    <p:animEffect transition="in" filter="fade">
                                      <p:cBhvr>
                                        <p:cTn id="22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animBg="1"/>
      <p:bldP spid="28" grpId="0" animBg="1"/>
      <p:bldP spid="29" grpId="0"/>
      <p:bldP spid="31" grpId="0"/>
      <p:bldP spid="32" grpId="0"/>
      <p:bldP spid="33" grpId="0"/>
      <p:bldP spid="34" grpId="0"/>
      <p:bldP spid="35" grpId="0"/>
      <p:bldP spid="36" grpId="0"/>
      <p:bldP spid="37" grpId="0" animBg="1"/>
      <p:bldP spid="38" grpId="0"/>
      <p:bldP spid="40" grpId="0"/>
      <p:bldP spid="41" grpId="0"/>
      <p:bldP spid="44" grpId="0"/>
      <p:bldP spid="45" grpId="0"/>
      <p:bldP spid="46" grpId="0"/>
      <p:bldP spid="47" grpId="0"/>
      <p:bldP spid="48" grpId="0" animBg="1"/>
      <p:bldP spid="49" grpId="0"/>
      <p:bldP spid="51" grpId="0"/>
      <p:bldP spid="52" grpId="0"/>
      <p:bldP spid="53" grpId="0"/>
      <p:bldP spid="54" grpId="0"/>
      <p:bldP spid="55" grpId="0"/>
      <p:bldP spid="56" grpId="0"/>
      <p:bldP spid="57" grpId="0" animBg="1"/>
      <p:bldP spid="58" grpId="0"/>
      <p:bldP spid="59" grpId="0" animBg="1"/>
      <p:bldP spid="60" grpId="0" animBg="1"/>
      <p:bldP spid="6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4808413" y="4406540"/>
            <a:ext cx="1436675" cy="215444"/>
            <a:chOff x="4369395" y="3284984"/>
            <a:chExt cx="1436675" cy="215444"/>
          </a:xfrm>
        </p:grpSpPr>
        <p:sp>
          <p:nvSpPr>
            <p:cNvPr id="3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项目来源</a:t>
              </a:r>
              <a:endParaRPr lang="zh-CN" altLang="en-US" sz="1400" dirty="0">
                <a:solidFill>
                  <a:srgbClr val="2C3637"/>
                </a:solidFill>
                <a:latin typeface="微软雅黑" pitchFamily="34" charset="-122"/>
                <a:ea typeface="微软雅黑" pitchFamily="34" charset="-122"/>
              </a:endParaRPr>
            </a:p>
          </p:txBody>
        </p:sp>
        <p:grpSp>
          <p:nvGrpSpPr>
            <p:cNvPr id="35" name="组合 34"/>
            <p:cNvGrpSpPr/>
            <p:nvPr/>
          </p:nvGrpSpPr>
          <p:grpSpPr>
            <a:xfrm>
              <a:off x="4369395" y="3316401"/>
              <a:ext cx="168551" cy="168551"/>
              <a:chOff x="5005199" y="3717032"/>
              <a:chExt cx="168551" cy="168551"/>
            </a:xfrm>
          </p:grpSpPr>
          <p:sp>
            <p:nvSpPr>
              <p:cNvPr id="36" name="椭圆 3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37" name="等腰三角形 3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38" name="组合 37"/>
          <p:cNvGrpSpPr/>
          <p:nvPr/>
        </p:nvGrpSpPr>
        <p:grpSpPr>
          <a:xfrm>
            <a:off x="6461112" y="4406540"/>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需求分析</a:t>
              </a:r>
              <a:endParaRPr lang="zh-CN" altLang="en-US" sz="1400" dirty="0">
                <a:solidFill>
                  <a:srgbClr val="2C3637"/>
                </a:solidFill>
                <a:latin typeface="微软雅黑" pitchFamily="34" charset="-122"/>
                <a:ea typeface="微软雅黑" pitchFamily="34" charset="-122"/>
              </a:endParaRP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5" name="组合 44"/>
          <p:cNvGrpSpPr/>
          <p:nvPr/>
        </p:nvGrpSpPr>
        <p:grpSpPr>
          <a:xfrm>
            <a:off x="4808413" y="4797732"/>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解决问题</a:t>
              </a:r>
              <a:endParaRPr lang="zh-CN" altLang="en-US" sz="1400" dirty="0">
                <a:solidFill>
                  <a:srgbClr val="2C3637"/>
                </a:solidFill>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50" name="组合 49"/>
          <p:cNvGrpSpPr/>
          <p:nvPr/>
        </p:nvGrpSpPr>
        <p:grpSpPr>
          <a:xfrm>
            <a:off x="6461112" y="4797152"/>
            <a:ext cx="1436675" cy="215444"/>
            <a:chOff x="4369395" y="3284984"/>
            <a:chExt cx="1436675" cy="215444"/>
          </a:xfrm>
        </p:grpSpPr>
        <p:sp>
          <p:nvSpPr>
            <p:cNvPr id="5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行业前景</a:t>
              </a:r>
              <a:endParaRPr lang="zh-CN" altLang="en-US" sz="1400" dirty="0">
                <a:solidFill>
                  <a:srgbClr val="2C3637"/>
                </a:solidFill>
                <a:latin typeface="微软雅黑" pitchFamily="34" charset="-122"/>
                <a:ea typeface="微软雅黑" pitchFamily="34" charset="-122"/>
              </a:endParaRP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4" name="等腰三角形 5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5"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我们要做什么</a:t>
            </a:r>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第二章</a:t>
            </a:r>
          </a:p>
        </p:txBody>
      </p:sp>
      <p:sp>
        <p:nvSpPr>
          <p:cNvPr id="67" name="椭圆 66"/>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4801443" y="5157772"/>
            <a:ext cx="1436675" cy="215444"/>
            <a:chOff x="4369395" y="3284984"/>
            <a:chExt cx="1436675" cy="215444"/>
          </a:xfrm>
        </p:grpSpPr>
        <p:sp>
          <p:nvSpPr>
            <p:cNvPr id="7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竞争对手</a:t>
              </a:r>
              <a:endParaRPr lang="zh-CN" altLang="en-US" sz="1400" dirty="0">
                <a:solidFill>
                  <a:srgbClr val="2C3637"/>
                </a:solidFill>
                <a:latin typeface="微软雅黑" pitchFamily="34" charset="-122"/>
                <a:ea typeface="微软雅黑" pitchFamily="34" charset="-122"/>
              </a:endParaRPr>
            </a:p>
          </p:txBody>
        </p:sp>
        <p:grpSp>
          <p:nvGrpSpPr>
            <p:cNvPr id="71" name="组合 70"/>
            <p:cNvGrpSpPr/>
            <p:nvPr/>
          </p:nvGrpSpPr>
          <p:grpSpPr>
            <a:xfrm>
              <a:off x="4369395" y="3316401"/>
              <a:ext cx="168551" cy="168551"/>
              <a:chOff x="5005199" y="3717032"/>
              <a:chExt cx="168551" cy="168551"/>
            </a:xfrm>
          </p:grpSpPr>
          <p:sp>
            <p:nvSpPr>
              <p:cNvPr id="72" name="椭圆 71"/>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3" name="等腰三角形 7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4" name="KSO_Shape"/>
          <p:cNvSpPr>
            <a:spLocks/>
          </p:cNvSpPr>
          <p:nvPr/>
        </p:nvSpPr>
        <p:spPr bwMode="auto">
          <a:xfrm>
            <a:off x="5356820" y="1519958"/>
            <a:ext cx="1481536" cy="126177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75" name="组合 74"/>
          <p:cNvGrpSpPr/>
          <p:nvPr/>
        </p:nvGrpSpPr>
        <p:grpSpPr>
          <a:xfrm>
            <a:off x="6468158" y="5157192"/>
            <a:ext cx="1436675" cy="215444"/>
            <a:chOff x="4369395" y="3284984"/>
            <a:chExt cx="1436675" cy="215444"/>
          </a:xfrm>
        </p:grpSpPr>
        <p:sp>
          <p:nvSpPr>
            <p:cNvPr id="7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可行性分析</a:t>
              </a:r>
              <a:endParaRPr lang="zh-CN" altLang="en-US" sz="1400" dirty="0">
                <a:solidFill>
                  <a:srgbClr val="2C3637"/>
                </a:solidFill>
                <a:latin typeface="微软雅黑" pitchFamily="34" charset="-122"/>
                <a:ea typeface="微软雅黑" pitchFamily="34" charset="-122"/>
              </a:endParaRPr>
            </a:p>
          </p:txBody>
        </p:sp>
        <p:grpSp>
          <p:nvGrpSpPr>
            <p:cNvPr id="77" name="组合 76"/>
            <p:cNvGrpSpPr/>
            <p:nvPr/>
          </p:nvGrpSpPr>
          <p:grpSpPr>
            <a:xfrm>
              <a:off x="4369395" y="3316401"/>
              <a:ext cx="168551" cy="168551"/>
              <a:chOff x="5005199" y="3717032"/>
              <a:chExt cx="168551" cy="168551"/>
            </a:xfrm>
          </p:grpSpPr>
          <p:sp>
            <p:nvSpPr>
              <p:cNvPr id="78" name="椭圆 77"/>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9" name="等腰三角形 7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80" name="圆角矩形 79"/>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6" name="圆角矩形 8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2" name="圆角矩形 91"/>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4"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957173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ppt_w</p:attrName>
                                        </p:attrNameLst>
                                      </p:cBhvr>
                                      <p:tavLst>
                                        <p:tav tm="0">
                                          <p:val>
                                            <p:fltVal val="0"/>
                                          </p:val>
                                        </p:tav>
                                        <p:tav tm="100000">
                                          <p:val>
                                            <p:strVal val="#ppt_w"/>
                                          </p:val>
                                        </p:tav>
                                      </p:tavLst>
                                    </p:anim>
                                    <p:anim calcmode="lin" valueType="num">
                                      <p:cBhvr>
                                        <p:cTn id="14" dur="500" fill="hold"/>
                                        <p:tgtEl>
                                          <p:spTgt spid="67"/>
                                        </p:tgtEl>
                                        <p:attrNameLst>
                                          <p:attrName>ppt_h</p:attrName>
                                        </p:attrNameLst>
                                      </p:cBhvr>
                                      <p:tavLst>
                                        <p:tav tm="0">
                                          <p:val>
                                            <p:fltVal val="0"/>
                                          </p:val>
                                        </p:tav>
                                        <p:tav tm="100000">
                                          <p:val>
                                            <p:strVal val="#ppt_h"/>
                                          </p:val>
                                        </p:tav>
                                      </p:tavLst>
                                    </p:anim>
                                    <p:animEffect transition="in" filter="fade">
                                      <p:cBhvr>
                                        <p:cTn id="15" dur="500"/>
                                        <p:tgtEl>
                                          <p:spTgt spid="67"/>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6"/>
                                        </p:tgtEl>
                                        <p:attrNameLst>
                                          <p:attrName>style.visibility</p:attrName>
                                        </p:attrNameLst>
                                      </p:cBhvr>
                                      <p:to>
                                        <p:strVal val="visible"/>
                                      </p:to>
                                    </p:set>
                                    <p:anim calcmode="lin" valueType="num">
                                      <p:cBhvr>
                                        <p:cTn id="18" dur="500" fill="hold"/>
                                        <p:tgtEl>
                                          <p:spTgt spid="66"/>
                                        </p:tgtEl>
                                        <p:attrNameLst>
                                          <p:attrName>ppt_w</p:attrName>
                                        </p:attrNameLst>
                                      </p:cBhvr>
                                      <p:tavLst>
                                        <p:tav tm="0">
                                          <p:val>
                                            <p:fltVal val="0"/>
                                          </p:val>
                                        </p:tav>
                                        <p:tav tm="100000">
                                          <p:val>
                                            <p:strVal val="#ppt_w"/>
                                          </p:val>
                                        </p:tav>
                                      </p:tavLst>
                                    </p:anim>
                                    <p:anim calcmode="lin" valueType="num">
                                      <p:cBhvr>
                                        <p:cTn id="19" dur="500" fill="hold"/>
                                        <p:tgtEl>
                                          <p:spTgt spid="66"/>
                                        </p:tgtEl>
                                        <p:attrNameLst>
                                          <p:attrName>ppt_h</p:attrName>
                                        </p:attrNameLst>
                                      </p:cBhvr>
                                      <p:tavLst>
                                        <p:tav tm="0">
                                          <p:val>
                                            <p:fltVal val="0"/>
                                          </p:val>
                                        </p:tav>
                                        <p:tav tm="100000">
                                          <p:val>
                                            <p:strVal val="#ppt_h"/>
                                          </p:val>
                                        </p:tav>
                                      </p:tavLst>
                                    </p:anim>
                                    <p:animEffect transition="in" filter="fade">
                                      <p:cBhvr>
                                        <p:cTn id="20" dur="500"/>
                                        <p:tgtEl>
                                          <p:spTgt spid="66"/>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Effect transition="in" filter="fade">
                                      <p:cBhvr>
                                        <p:cTn id="25" dur="500"/>
                                        <p:tgtEl>
                                          <p:spTgt spid="74"/>
                                        </p:tgtEl>
                                      </p:cBhvr>
                                    </p:animEffect>
                                    <p:anim calcmode="lin" valueType="num">
                                      <p:cBhvr>
                                        <p:cTn id="26" dur="500" fill="hold"/>
                                        <p:tgtEl>
                                          <p:spTgt spid="74"/>
                                        </p:tgtEl>
                                        <p:attrNameLst>
                                          <p:attrName>ppt_x</p:attrName>
                                        </p:attrNameLst>
                                      </p:cBhvr>
                                      <p:tavLst>
                                        <p:tav tm="0">
                                          <p:val>
                                            <p:fltVal val="0.5"/>
                                          </p:val>
                                        </p:tav>
                                        <p:tav tm="100000">
                                          <p:val>
                                            <p:strVal val="#ppt_x"/>
                                          </p:val>
                                        </p:tav>
                                      </p:tavLst>
                                    </p:anim>
                                    <p:anim calcmode="lin" valueType="num">
                                      <p:cBhvr>
                                        <p:cTn id="27" dur="500" fill="hold"/>
                                        <p:tgtEl>
                                          <p:spTgt spid="74"/>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5"/>
                                        </p:tgtEl>
                                        <p:attrNameLst>
                                          <p:attrName>style.visibility</p:attrName>
                                        </p:attrNameLst>
                                      </p:cBhvr>
                                      <p:to>
                                        <p:strVal val="visible"/>
                                      </p:to>
                                    </p:set>
                                    <p:anim calcmode="lin" valueType="num">
                                      <p:cBhvr>
                                        <p:cTn id="30" dur="500" fill="hold"/>
                                        <p:tgtEl>
                                          <p:spTgt spid="55"/>
                                        </p:tgtEl>
                                        <p:attrNameLst>
                                          <p:attrName>ppt_w</p:attrName>
                                        </p:attrNameLst>
                                      </p:cBhvr>
                                      <p:tavLst>
                                        <p:tav tm="0">
                                          <p:val>
                                            <p:fltVal val="0"/>
                                          </p:val>
                                        </p:tav>
                                        <p:tav tm="100000">
                                          <p:val>
                                            <p:strVal val="#ppt_w"/>
                                          </p:val>
                                        </p:tav>
                                      </p:tavLst>
                                    </p:anim>
                                    <p:anim calcmode="lin" valueType="num">
                                      <p:cBhvr>
                                        <p:cTn id="31" dur="500" fill="hold"/>
                                        <p:tgtEl>
                                          <p:spTgt spid="55"/>
                                        </p:tgtEl>
                                        <p:attrNameLst>
                                          <p:attrName>ppt_h</p:attrName>
                                        </p:attrNameLst>
                                      </p:cBhvr>
                                      <p:tavLst>
                                        <p:tav tm="0">
                                          <p:val>
                                            <p:fltVal val="0"/>
                                          </p:val>
                                        </p:tav>
                                        <p:tav tm="100000">
                                          <p:val>
                                            <p:strVal val="#ppt_h"/>
                                          </p:val>
                                        </p:tav>
                                      </p:tavLst>
                                    </p:anim>
                                    <p:animEffect transition="in" filter="fade">
                                      <p:cBhvr>
                                        <p:cTn id="32" dur="500"/>
                                        <p:tgtEl>
                                          <p:spTgt spid="55"/>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8"/>
                                        </p:tgtEl>
                                        <p:attrNameLst>
                                          <p:attrName>style.visibility</p:attrName>
                                        </p:attrNameLst>
                                      </p:cBhvr>
                                      <p:to>
                                        <p:strVal val="visible"/>
                                      </p:to>
                                    </p:set>
                                    <p:animEffect transition="in" filter="barn(inVertical)">
                                      <p:cBhvr>
                                        <p:cTn id="35" dur="500"/>
                                        <p:tgtEl>
                                          <p:spTgt spid="68"/>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fltVal val="0"/>
                                          </p:val>
                                        </p:tav>
                                        <p:tav tm="100000">
                                          <p:val>
                                            <p:strVal val="#ppt_w"/>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Effect transition="in" filter="fade">
                                      <p:cBhvr>
                                        <p:cTn id="40" dur="500"/>
                                        <p:tgtEl>
                                          <p:spTgt spid="3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Effect transition="in" filter="fade">
                                      <p:cBhvr>
                                        <p:cTn id="45" dur="500"/>
                                        <p:tgtEl>
                                          <p:spTgt spid="3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par>
                                <p:cTn id="51" presetID="53" presetClass="entr" presetSubtype="16" fill="hold" nodeType="withEffect">
                                  <p:stCondLst>
                                    <p:cond delay="250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animEffect transition="in" filter="fade">
                                      <p:cBhvr>
                                        <p:cTn id="60" dur="500"/>
                                        <p:tgtEl>
                                          <p:spTgt spid="69"/>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5"/>
                                        </p:tgtEl>
                                        <p:attrNameLst>
                                          <p:attrName>style.visibility</p:attrName>
                                        </p:attrNameLst>
                                      </p:cBhvr>
                                      <p:to>
                                        <p:strVal val="visible"/>
                                      </p:to>
                                    </p:set>
                                    <p:anim calcmode="lin" valueType="num">
                                      <p:cBhvr>
                                        <p:cTn id="63" dur="500" fill="hold"/>
                                        <p:tgtEl>
                                          <p:spTgt spid="75"/>
                                        </p:tgtEl>
                                        <p:attrNameLst>
                                          <p:attrName>ppt_w</p:attrName>
                                        </p:attrNameLst>
                                      </p:cBhvr>
                                      <p:tavLst>
                                        <p:tav tm="0">
                                          <p:val>
                                            <p:fltVal val="0"/>
                                          </p:val>
                                        </p:tav>
                                        <p:tav tm="100000">
                                          <p:val>
                                            <p:strVal val="#ppt_w"/>
                                          </p:val>
                                        </p:tav>
                                      </p:tavLst>
                                    </p:anim>
                                    <p:anim calcmode="lin" valueType="num">
                                      <p:cBhvr>
                                        <p:cTn id="64" dur="500" fill="hold"/>
                                        <p:tgtEl>
                                          <p:spTgt spid="75"/>
                                        </p:tgtEl>
                                        <p:attrNameLst>
                                          <p:attrName>ppt_h</p:attrName>
                                        </p:attrNameLst>
                                      </p:cBhvr>
                                      <p:tavLst>
                                        <p:tav tm="0">
                                          <p:val>
                                            <p:fltVal val="0"/>
                                          </p:val>
                                        </p:tav>
                                        <p:tav tm="100000">
                                          <p:val>
                                            <p:strVal val="#ppt_h"/>
                                          </p:val>
                                        </p:tav>
                                      </p:tavLst>
                                    </p:anim>
                                    <p:animEffect transition="in" filter="fade">
                                      <p:cBhvr>
                                        <p:cTn id="65" dur="500"/>
                                        <p:tgtEl>
                                          <p:spTgt spid="75"/>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3"/>
                                        </p:tgtEl>
                                        <p:attrNameLst>
                                          <p:attrName>r</p:attrName>
                                        </p:attrNameLst>
                                      </p:cBhvr>
                                    </p:animRot>
                                    <p:animRot by="-240000">
                                      <p:cBhvr>
                                        <p:cTn id="68" dur="200" fill="hold">
                                          <p:stCondLst>
                                            <p:cond delay="200"/>
                                          </p:stCondLst>
                                        </p:cTn>
                                        <p:tgtEl>
                                          <p:spTgt spid="33"/>
                                        </p:tgtEl>
                                        <p:attrNameLst>
                                          <p:attrName>r</p:attrName>
                                        </p:attrNameLst>
                                      </p:cBhvr>
                                    </p:animRot>
                                    <p:animRot by="240000">
                                      <p:cBhvr>
                                        <p:cTn id="69" dur="200" fill="hold">
                                          <p:stCondLst>
                                            <p:cond delay="400"/>
                                          </p:stCondLst>
                                        </p:cTn>
                                        <p:tgtEl>
                                          <p:spTgt spid="33"/>
                                        </p:tgtEl>
                                        <p:attrNameLst>
                                          <p:attrName>r</p:attrName>
                                        </p:attrNameLst>
                                      </p:cBhvr>
                                    </p:animRot>
                                    <p:animRot by="-240000">
                                      <p:cBhvr>
                                        <p:cTn id="70" dur="200" fill="hold">
                                          <p:stCondLst>
                                            <p:cond delay="600"/>
                                          </p:stCondLst>
                                        </p:cTn>
                                        <p:tgtEl>
                                          <p:spTgt spid="33"/>
                                        </p:tgtEl>
                                        <p:attrNameLst>
                                          <p:attrName>r</p:attrName>
                                        </p:attrNameLst>
                                      </p:cBhvr>
                                    </p:animRot>
                                    <p:animRot by="120000">
                                      <p:cBhvr>
                                        <p:cTn id="71" dur="200" fill="hold">
                                          <p:stCondLst>
                                            <p:cond delay="800"/>
                                          </p:stCondLst>
                                        </p:cTn>
                                        <p:tgtEl>
                                          <p:spTgt spid="33"/>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38"/>
                                        </p:tgtEl>
                                        <p:attrNameLst>
                                          <p:attrName>r</p:attrName>
                                        </p:attrNameLst>
                                      </p:cBhvr>
                                    </p:animRot>
                                    <p:animRot by="-240000">
                                      <p:cBhvr>
                                        <p:cTn id="74" dur="200" fill="hold">
                                          <p:stCondLst>
                                            <p:cond delay="200"/>
                                          </p:stCondLst>
                                        </p:cTn>
                                        <p:tgtEl>
                                          <p:spTgt spid="38"/>
                                        </p:tgtEl>
                                        <p:attrNameLst>
                                          <p:attrName>r</p:attrName>
                                        </p:attrNameLst>
                                      </p:cBhvr>
                                    </p:animRot>
                                    <p:animRot by="240000">
                                      <p:cBhvr>
                                        <p:cTn id="75" dur="200" fill="hold">
                                          <p:stCondLst>
                                            <p:cond delay="400"/>
                                          </p:stCondLst>
                                        </p:cTn>
                                        <p:tgtEl>
                                          <p:spTgt spid="38"/>
                                        </p:tgtEl>
                                        <p:attrNameLst>
                                          <p:attrName>r</p:attrName>
                                        </p:attrNameLst>
                                      </p:cBhvr>
                                    </p:animRot>
                                    <p:animRot by="-240000">
                                      <p:cBhvr>
                                        <p:cTn id="76" dur="200" fill="hold">
                                          <p:stCondLst>
                                            <p:cond delay="600"/>
                                          </p:stCondLst>
                                        </p:cTn>
                                        <p:tgtEl>
                                          <p:spTgt spid="38"/>
                                        </p:tgtEl>
                                        <p:attrNameLst>
                                          <p:attrName>r</p:attrName>
                                        </p:attrNameLst>
                                      </p:cBhvr>
                                    </p:animRot>
                                    <p:animRot by="120000">
                                      <p:cBhvr>
                                        <p:cTn id="77" dur="200" fill="hold">
                                          <p:stCondLst>
                                            <p:cond delay="800"/>
                                          </p:stCondLst>
                                        </p:cTn>
                                        <p:tgtEl>
                                          <p:spTgt spid="38"/>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5"/>
                                        </p:tgtEl>
                                        <p:attrNameLst>
                                          <p:attrName>r</p:attrName>
                                        </p:attrNameLst>
                                      </p:cBhvr>
                                    </p:animRot>
                                    <p:animRot by="-240000">
                                      <p:cBhvr>
                                        <p:cTn id="80" dur="200" fill="hold">
                                          <p:stCondLst>
                                            <p:cond delay="200"/>
                                          </p:stCondLst>
                                        </p:cTn>
                                        <p:tgtEl>
                                          <p:spTgt spid="45"/>
                                        </p:tgtEl>
                                        <p:attrNameLst>
                                          <p:attrName>r</p:attrName>
                                        </p:attrNameLst>
                                      </p:cBhvr>
                                    </p:animRot>
                                    <p:animRot by="240000">
                                      <p:cBhvr>
                                        <p:cTn id="81" dur="200" fill="hold">
                                          <p:stCondLst>
                                            <p:cond delay="400"/>
                                          </p:stCondLst>
                                        </p:cTn>
                                        <p:tgtEl>
                                          <p:spTgt spid="45"/>
                                        </p:tgtEl>
                                        <p:attrNameLst>
                                          <p:attrName>r</p:attrName>
                                        </p:attrNameLst>
                                      </p:cBhvr>
                                    </p:animRot>
                                    <p:animRot by="-240000">
                                      <p:cBhvr>
                                        <p:cTn id="82" dur="200" fill="hold">
                                          <p:stCondLst>
                                            <p:cond delay="600"/>
                                          </p:stCondLst>
                                        </p:cTn>
                                        <p:tgtEl>
                                          <p:spTgt spid="45"/>
                                        </p:tgtEl>
                                        <p:attrNameLst>
                                          <p:attrName>r</p:attrName>
                                        </p:attrNameLst>
                                      </p:cBhvr>
                                    </p:animRot>
                                    <p:animRot by="120000">
                                      <p:cBhvr>
                                        <p:cTn id="83" dur="200" fill="hold">
                                          <p:stCondLst>
                                            <p:cond delay="800"/>
                                          </p:stCondLst>
                                        </p:cTn>
                                        <p:tgtEl>
                                          <p:spTgt spid="45"/>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50"/>
                                        </p:tgtEl>
                                        <p:attrNameLst>
                                          <p:attrName>r</p:attrName>
                                        </p:attrNameLst>
                                      </p:cBhvr>
                                    </p:animRot>
                                    <p:animRot by="-240000">
                                      <p:cBhvr>
                                        <p:cTn id="86" dur="200" fill="hold">
                                          <p:stCondLst>
                                            <p:cond delay="200"/>
                                          </p:stCondLst>
                                        </p:cTn>
                                        <p:tgtEl>
                                          <p:spTgt spid="50"/>
                                        </p:tgtEl>
                                        <p:attrNameLst>
                                          <p:attrName>r</p:attrName>
                                        </p:attrNameLst>
                                      </p:cBhvr>
                                    </p:animRot>
                                    <p:animRot by="240000">
                                      <p:cBhvr>
                                        <p:cTn id="87" dur="200" fill="hold">
                                          <p:stCondLst>
                                            <p:cond delay="400"/>
                                          </p:stCondLst>
                                        </p:cTn>
                                        <p:tgtEl>
                                          <p:spTgt spid="50"/>
                                        </p:tgtEl>
                                        <p:attrNameLst>
                                          <p:attrName>r</p:attrName>
                                        </p:attrNameLst>
                                      </p:cBhvr>
                                    </p:animRot>
                                    <p:animRot by="-240000">
                                      <p:cBhvr>
                                        <p:cTn id="88" dur="200" fill="hold">
                                          <p:stCondLst>
                                            <p:cond delay="600"/>
                                          </p:stCondLst>
                                        </p:cTn>
                                        <p:tgtEl>
                                          <p:spTgt spid="50"/>
                                        </p:tgtEl>
                                        <p:attrNameLst>
                                          <p:attrName>r</p:attrName>
                                        </p:attrNameLst>
                                      </p:cBhvr>
                                    </p:animRot>
                                    <p:animRot by="120000">
                                      <p:cBhvr>
                                        <p:cTn id="89" dur="200" fill="hold">
                                          <p:stCondLst>
                                            <p:cond delay="800"/>
                                          </p:stCondLst>
                                        </p:cTn>
                                        <p:tgtEl>
                                          <p:spTgt spid="50"/>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9"/>
                                        </p:tgtEl>
                                        <p:attrNameLst>
                                          <p:attrName>r</p:attrName>
                                        </p:attrNameLst>
                                      </p:cBhvr>
                                    </p:animRot>
                                    <p:animRot by="-240000">
                                      <p:cBhvr>
                                        <p:cTn id="92" dur="200" fill="hold">
                                          <p:stCondLst>
                                            <p:cond delay="200"/>
                                          </p:stCondLst>
                                        </p:cTn>
                                        <p:tgtEl>
                                          <p:spTgt spid="69"/>
                                        </p:tgtEl>
                                        <p:attrNameLst>
                                          <p:attrName>r</p:attrName>
                                        </p:attrNameLst>
                                      </p:cBhvr>
                                    </p:animRot>
                                    <p:animRot by="240000">
                                      <p:cBhvr>
                                        <p:cTn id="93" dur="200" fill="hold">
                                          <p:stCondLst>
                                            <p:cond delay="400"/>
                                          </p:stCondLst>
                                        </p:cTn>
                                        <p:tgtEl>
                                          <p:spTgt spid="69"/>
                                        </p:tgtEl>
                                        <p:attrNameLst>
                                          <p:attrName>r</p:attrName>
                                        </p:attrNameLst>
                                      </p:cBhvr>
                                    </p:animRot>
                                    <p:animRot by="-240000">
                                      <p:cBhvr>
                                        <p:cTn id="94" dur="200" fill="hold">
                                          <p:stCondLst>
                                            <p:cond delay="600"/>
                                          </p:stCondLst>
                                        </p:cTn>
                                        <p:tgtEl>
                                          <p:spTgt spid="69"/>
                                        </p:tgtEl>
                                        <p:attrNameLst>
                                          <p:attrName>r</p:attrName>
                                        </p:attrNameLst>
                                      </p:cBhvr>
                                    </p:animRot>
                                    <p:animRot by="120000">
                                      <p:cBhvr>
                                        <p:cTn id="95" dur="200" fill="hold">
                                          <p:stCondLst>
                                            <p:cond delay="800"/>
                                          </p:stCondLst>
                                        </p:cTn>
                                        <p:tgtEl>
                                          <p:spTgt spid="69"/>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5"/>
                                        </p:tgtEl>
                                        <p:attrNameLst>
                                          <p:attrName>r</p:attrName>
                                        </p:attrNameLst>
                                      </p:cBhvr>
                                    </p:animRot>
                                    <p:animRot by="-240000">
                                      <p:cBhvr>
                                        <p:cTn id="98" dur="200" fill="hold">
                                          <p:stCondLst>
                                            <p:cond delay="200"/>
                                          </p:stCondLst>
                                        </p:cTn>
                                        <p:tgtEl>
                                          <p:spTgt spid="75"/>
                                        </p:tgtEl>
                                        <p:attrNameLst>
                                          <p:attrName>r</p:attrName>
                                        </p:attrNameLst>
                                      </p:cBhvr>
                                    </p:animRot>
                                    <p:animRot by="240000">
                                      <p:cBhvr>
                                        <p:cTn id="99" dur="200" fill="hold">
                                          <p:stCondLst>
                                            <p:cond delay="400"/>
                                          </p:stCondLst>
                                        </p:cTn>
                                        <p:tgtEl>
                                          <p:spTgt spid="75"/>
                                        </p:tgtEl>
                                        <p:attrNameLst>
                                          <p:attrName>r</p:attrName>
                                        </p:attrNameLst>
                                      </p:cBhvr>
                                    </p:animRot>
                                    <p:animRot by="-240000">
                                      <p:cBhvr>
                                        <p:cTn id="100" dur="200" fill="hold">
                                          <p:stCondLst>
                                            <p:cond delay="600"/>
                                          </p:stCondLst>
                                        </p:cTn>
                                        <p:tgtEl>
                                          <p:spTgt spid="75"/>
                                        </p:tgtEl>
                                        <p:attrNameLst>
                                          <p:attrName>r</p:attrName>
                                        </p:attrNameLst>
                                      </p:cBhvr>
                                    </p:animRot>
                                    <p:animRot by="120000">
                                      <p:cBhvr>
                                        <p:cTn id="101" dur="200" fill="hold">
                                          <p:stCondLst>
                                            <p:cond delay="800"/>
                                          </p:stCondLst>
                                        </p:cTn>
                                        <p:tgtEl>
                                          <p:spTgt spid="75"/>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7"/>
                                        </p:tgtEl>
                                        <p:attrNameLst>
                                          <p:attrName>style.visibility</p:attrName>
                                        </p:attrNameLst>
                                      </p:cBhvr>
                                      <p:to>
                                        <p:strVal val="visible"/>
                                      </p:to>
                                    </p:set>
                                    <p:animEffect transition="in" filter="fade">
                                      <p:cBhvr>
                                        <p:cTn id="108" dur="500"/>
                                        <p:tgtEl>
                                          <p:spTgt spid="57"/>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8"/>
                                        </p:tgtEl>
                                        <p:attrNameLst>
                                          <p:attrName>style.visibility</p:attrName>
                                        </p:attrNameLst>
                                      </p:cBhvr>
                                      <p:to>
                                        <p:strVal val="visible"/>
                                      </p:to>
                                    </p:set>
                                    <p:animEffect transition="in" filter="fade">
                                      <p:cBhvr>
                                        <p:cTn id="111" dur="500"/>
                                        <p:tgtEl>
                                          <p:spTgt spid="58"/>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500"/>
                                        <p:tgtEl>
                                          <p:spTgt spid="59"/>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2"/>
                                        </p:tgtEl>
                                        <p:attrNameLst>
                                          <p:attrName>style.visibility</p:attrName>
                                        </p:attrNameLst>
                                      </p:cBhvr>
                                      <p:to>
                                        <p:strVal val="visible"/>
                                      </p:to>
                                    </p:set>
                                    <p:animEffect transition="in" filter="fade">
                                      <p:cBhvr>
                                        <p:cTn id="123" dur="500"/>
                                        <p:tgtEl>
                                          <p:spTgt spid="62"/>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3"/>
                                        </p:tgtEl>
                                        <p:attrNameLst>
                                          <p:attrName>style.visibility</p:attrName>
                                        </p:attrNameLst>
                                      </p:cBhvr>
                                      <p:to>
                                        <p:strVal val="visible"/>
                                      </p:to>
                                    </p:set>
                                    <p:animEffect transition="in" filter="fade">
                                      <p:cBhvr>
                                        <p:cTn id="126" dur="500"/>
                                        <p:tgtEl>
                                          <p:spTgt spid="63"/>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4"/>
                                        </p:tgtEl>
                                        <p:attrNameLst>
                                          <p:attrName>style.visibility</p:attrName>
                                        </p:attrNameLst>
                                      </p:cBhvr>
                                      <p:to>
                                        <p:strVal val="visible"/>
                                      </p:to>
                                    </p:set>
                                    <p:animEffect transition="in" filter="fade">
                                      <p:cBhvr>
                                        <p:cTn id="129" dur="500"/>
                                        <p:tgtEl>
                                          <p:spTgt spid="64"/>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5"/>
                                        </p:tgtEl>
                                        <p:attrNameLst>
                                          <p:attrName>style.visibility</p:attrName>
                                        </p:attrNameLst>
                                      </p:cBhvr>
                                      <p:to>
                                        <p:strVal val="visible"/>
                                      </p:to>
                                    </p:set>
                                    <p:animEffect transition="in" filter="fade">
                                      <p:cBhvr>
                                        <p:cTn id="132" dur="500"/>
                                        <p:tgtEl>
                                          <p:spTgt spid="65"/>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6"/>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7"/>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8"/>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9"/>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60"/>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61"/>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2"/>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3"/>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4"/>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5"/>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5" grpId="0"/>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P spid="65" grpId="0" animBg="1"/>
      <p:bldP spid="65" grpId="1" animBg="1"/>
      <p:bldP spid="66" grpId="0"/>
      <p:bldP spid="67" grpId="0" animBg="1"/>
      <p:bldP spid="7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项目来源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PROJECT SOURCE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矩形 4"/>
          <p:cNvSpPr>
            <a:spLocks noChangeArrowheads="1"/>
          </p:cNvSpPr>
          <p:nvPr/>
        </p:nvSpPr>
        <p:spPr bwMode="auto">
          <a:xfrm>
            <a:off x="3217267" y="2742600"/>
            <a:ext cx="12961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3200" b="1" dirty="0" smtClean="0">
                <a:solidFill>
                  <a:srgbClr val="2C3637"/>
                </a:solidFill>
                <a:latin typeface="Impact MT Std" pitchFamily="34" charset="0"/>
                <a:ea typeface="微软雅黑" pitchFamily="34" charset="-122"/>
                <a:sym typeface="微软雅黑" pitchFamily="34" charset="-122"/>
              </a:rPr>
              <a:t>TODAY</a:t>
            </a:r>
            <a:endParaRPr lang="zh-CN" altLang="en-US" sz="3200" b="1" dirty="0">
              <a:solidFill>
                <a:srgbClr val="2C3637"/>
              </a:solidFill>
              <a:latin typeface="Impact MT Std" pitchFamily="34" charset="0"/>
              <a:ea typeface="微软雅黑" pitchFamily="34" charset="-122"/>
              <a:sym typeface="微软雅黑" pitchFamily="34" charset="-122"/>
            </a:endParaRPr>
          </a:p>
        </p:txBody>
      </p:sp>
      <p:sp>
        <p:nvSpPr>
          <p:cNvPr id="31" name="矩形 4"/>
          <p:cNvSpPr>
            <a:spLocks noChangeArrowheads="1"/>
          </p:cNvSpPr>
          <p:nvPr/>
        </p:nvSpPr>
        <p:spPr bwMode="auto">
          <a:xfrm>
            <a:off x="1561083" y="3039343"/>
            <a:ext cx="295232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7200" b="1" dirty="0" smtClean="0">
                <a:solidFill>
                  <a:srgbClr val="2C3637"/>
                </a:solidFill>
                <a:latin typeface="Impact MT Std" pitchFamily="34" charset="0"/>
                <a:ea typeface="微软雅黑" pitchFamily="34" charset="-122"/>
                <a:sym typeface="微软雅黑" pitchFamily="34" charset="-122"/>
              </a:rPr>
              <a:t>2015.11</a:t>
            </a:r>
            <a:endParaRPr lang="zh-CN" altLang="en-US" sz="7200" b="1" dirty="0">
              <a:solidFill>
                <a:srgbClr val="2C3637"/>
              </a:solidFill>
              <a:latin typeface="Impact MT Std" pitchFamily="34" charset="0"/>
              <a:ea typeface="微软雅黑" pitchFamily="34" charset="-122"/>
              <a:sym typeface="微软雅黑" pitchFamily="34" charset="-122"/>
            </a:endParaRPr>
          </a:p>
        </p:txBody>
      </p:sp>
      <p:sp>
        <p:nvSpPr>
          <p:cNvPr id="32" name="矩形 4"/>
          <p:cNvSpPr>
            <a:spLocks noChangeArrowheads="1"/>
          </p:cNvSpPr>
          <p:nvPr/>
        </p:nvSpPr>
        <p:spPr bwMode="auto">
          <a:xfrm>
            <a:off x="1921123" y="4038744"/>
            <a:ext cx="2592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smtClean="0">
                <a:solidFill>
                  <a:srgbClr val="C00000"/>
                </a:solidFill>
                <a:latin typeface="Impact MT Std" pitchFamily="34" charset="0"/>
                <a:ea typeface="微软雅黑" pitchFamily="34" charset="-122"/>
                <a:sym typeface="微软雅黑" pitchFamily="34" charset="-122"/>
              </a:rPr>
              <a:t>历史最好记录</a:t>
            </a:r>
            <a:endParaRPr lang="zh-CN" altLang="en-US" sz="2400" b="1" dirty="0">
              <a:solidFill>
                <a:srgbClr val="C00000"/>
              </a:solidFill>
              <a:latin typeface="Impact MT Std" pitchFamily="34" charset="0"/>
              <a:ea typeface="微软雅黑" pitchFamily="34" charset="-122"/>
              <a:sym typeface="微软雅黑" pitchFamily="34" charset="-122"/>
            </a:endParaRPr>
          </a:p>
        </p:txBody>
      </p:sp>
      <p:sp>
        <p:nvSpPr>
          <p:cNvPr id="33" name="椭圆 32"/>
          <p:cNvSpPr/>
          <p:nvPr/>
        </p:nvSpPr>
        <p:spPr>
          <a:xfrm>
            <a:off x="3588893" y="1959223"/>
            <a:ext cx="792088" cy="7920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箭头连接符 33"/>
          <p:cNvCxnSpPr/>
          <p:nvPr/>
        </p:nvCxnSpPr>
        <p:spPr>
          <a:xfrm flipV="1">
            <a:off x="3732909" y="2175247"/>
            <a:ext cx="0" cy="51604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5" name="矩形 4"/>
          <p:cNvSpPr>
            <a:spLocks noChangeArrowheads="1"/>
          </p:cNvSpPr>
          <p:nvPr/>
        </p:nvSpPr>
        <p:spPr bwMode="auto">
          <a:xfrm>
            <a:off x="3660901" y="2094528"/>
            <a:ext cx="7200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800" b="1" dirty="0" smtClean="0">
                <a:solidFill>
                  <a:schemeClr val="bg1"/>
                </a:solidFill>
                <a:latin typeface="Impact MT Std" pitchFamily="34" charset="0"/>
                <a:ea typeface="微软雅黑" pitchFamily="34" charset="-122"/>
                <a:sym typeface="微软雅黑" pitchFamily="34" charset="-122"/>
              </a:rPr>
              <a:t>5%</a:t>
            </a:r>
            <a:endParaRPr lang="zh-CN" altLang="en-US" sz="2800" b="1" dirty="0">
              <a:solidFill>
                <a:schemeClr val="bg1"/>
              </a:solidFill>
              <a:latin typeface="Impact MT Std" pitchFamily="34" charset="0"/>
              <a:ea typeface="微软雅黑" pitchFamily="34" charset="-122"/>
              <a:sym typeface="微软雅黑" pitchFamily="34" charset="-122"/>
            </a:endParaRPr>
          </a:p>
        </p:txBody>
      </p:sp>
      <p:sp>
        <p:nvSpPr>
          <p:cNvPr id="36" name="矩形 4"/>
          <p:cNvSpPr>
            <a:spLocks noChangeArrowheads="1"/>
          </p:cNvSpPr>
          <p:nvPr/>
        </p:nvSpPr>
        <p:spPr bwMode="auto">
          <a:xfrm>
            <a:off x="1417067" y="4407495"/>
            <a:ext cx="30963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smtClean="0">
                <a:solidFill>
                  <a:srgbClr val="C00000"/>
                </a:solidFill>
                <a:latin typeface="Impact MT Std" pitchFamily="34" charset="0"/>
                <a:ea typeface="微软雅黑" pitchFamily="34" charset="-122"/>
                <a:sym typeface="微软雅黑" pitchFamily="34" charset="-122"/>
              </a:rPr>
              <a:t>相比较去年同期上涨</a:t>
            </a:r>
            <a:endParaRPr lang="zh-CN" altLang="en-US" sz="2400" b="1" dirty="0">
              <a:solidFill>
                <a:srgbClr val="C00000"/>
              </a:solidFill>
              <a:latin typeface="Impact MT Std" pitchFamily="34" charset="0"/>
              <a:ea typeface="微软雅黑" pitchFamily="34" charset="-122"/>
              <a:sym typeface="微软雅黑" pitchFamily="34" charset="-122"/>
            </a:endParaRPr>
          </a:p>
        </p:txBody>
      </p:sp>
      <p:cxnSp>
        <p:nvCxnSpPr>
          <p:cNvPr id="37" name="直接连接符 36"/>
          <p:cNvCxnSpPr/>
          <p:nvPr/>
        </p:nvCxnSpPr>
        <p:spPr>
          <a:xfrm>
            <a:off x="4801443" y="1340768"/>
            <a:ext cx="0" cy="4536504"/>
          </a:xfrm>
          <a:prstGeom prst="line">
            <a:avLst/>
          </a:prstGeom>
          <a:ln>
            <a:solidFill>
              <a:srgbClr val="2C3637"/>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Freeform 6"/>
          <p:cNvSpPr>
            <a:spLocks/>
          </p:cNvSpPr>
          <p:nvPr/>
        </p:nvSpPr>
        <p:spPr bwMode="auto">
          <a:xfrm>
            <a:off x="5338002"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39" name="Freeform 7"/>
          <p:cNvSpPr>
            <a:spLocks/>
          </p:cNvSpPr>
          <p:nvPr/>
        </p:nvSpPr>
        <p:spPr bwMode="auto">
          <a:xfrm>
            <a:off x="5338002" y="2536450"/>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0" name="Freeform 8"/>
          <p:cNvSpPr>
            <a:spLocks/>
          </p:cNvSpPr>
          <p:nvPr/>
        </p:nvSpPr>
        <p:spPr bwMode="auto">
          <a:xfrm>
            <a:off x="5676303"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1" name="Freeform 9"/>
          <p:cNvSpPr>
            <a:spLocks/>
          </p:cNvSpPr>
          <p:nvPr/>
        </p:nvSpPr>
        <p:spPr bwMode="auto">
          <a:xfrm>
            <a:off x="6014604"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4" name="Freeform 10"/>
          <p:cNvSpPr>
            <a:spLocks/>
          </p:cNvSpPr>
          <p:nvPr/>
        </p:nvSpPr>
        <p:spPr bwMode="auto">
          <a:xfrm>
            <a:off x="6354328" y="1412776"/>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5" name="Freeform 11"/>
          <p:cNvSpPr>
            <a:spLocks/>
          </p:cNvSpPr>
          <p:nvPr/>
        </p:nvSpPr>
        <p:spPr bwMode="auto">
          <a:xfrm>
            <a:off x="5676303" y="2197790"/>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6" name="Freeform 12"/>
          <p:cNvSpPr>
            <a:spLocks/>
          </p:cNvSpPr>
          <p:nvPr/>
        </p:nvSpPr>
        <p:spPr bwMode="auto">
          <a:xfrm>
            <a:off x="6014604" y="1847791"/>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7" name="Freeform 13"/>
          <p:cNvSpPr>
            <a:spLocks/>
          </p:cNvSpPr>
          <p:nvPr/>
        </p:nvSpPr>
        <p:spPr bwMode="auto">
          <a:xfrm>
            <a:off x="6354328" y="1618240"/>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8" name="Freeform 14"/>
          <p:cNvSpPr>
            <a:spLocks/>
          </p:cNvSpPr>
          <p:nvPr/>
        </p:nvSpPr>
        <p:spPr bwMode="auto">
          <a:xfrm>
            <a:off x="7400547"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9" name="Freeform 15"/>
          <p:cNvSpPr>
            <a:spLocks/>
          </p:cNvSpPr>
          <p:nvPr/>
        </p:nvSpPr>
        <p:spPr bwMode="auto">
          <a:xfrm>
            <a:off x="7738690"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0" name="Freeform 16"/>
          <p:cNvSpPr>
            <a:spLocks/>
          </p:cNvSpPr>
          <p:nvPr/>
        </p:nvSpPr>
        <p:spPr bwMode="auto">
          <a:xfrm>
            <a:off x="8078257"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1" name="Freeform 17"/>
          <p:cNvSpPr>
            <a:spLocks/>
          </p:cNvSpPr>
          <p:nvPr/>
        </p:nvSpPr>
        <p:spPr bwMode="auto">
          <a:xfrm>
            <a:off x="8417823"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2" name="Freeform 18"/>
          <p:cNvSpPr>
            <a:spLocks/>
          </p:cNvSpPr>
          <p:nvPr/>
        </p:nvSpPr>
        <p:spPr bwMode="auto">
          <a:xfrm>
            <a:off x="7400547" y="2792925"/>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3" name="Freeform 19"/>
          <p:cNvSpPr>
            <a:spLocks/>
          </p:cNvSpPr>
          <p:nvPr/>
        </p:nvSpPr>
        <p:spPr bwMode="auto">
          <a:xfrm>
            <a:off x="7738690" y="2204873"/>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4" name="Freeform 20"/>
          <p:cNvSpPr>
            <a:spLocks/>
          </p:cNvSpPr>
          <p:nvPr/>
        </p:nvSpPr>
        <p:spPr bwMode="auto">
          <a:xfrm>
            <a:off x="8078257" y="1618240"/>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5" name="Freeform 21"/>
          <p:cNvSpPr>
            <a:spLocks/>
          </p:cNvSpPr>
          <p:nvPr/>
        </p:nvSpPr>
        <p:spPr bwMode="auto">
          <a:xfrm>
            <a:off x="8417823" y="2411755"/>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6" name="Freeform 22"/>
          <p:cNvSpPr>
            <a:spLocks/>
          </p:cNvSpPr>
          <p:nvPr/>
        </p:nvSpPr>
        <p:spPr bwMode="auto">
          <a:xfrm>
            <a:off x="9463092"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7" name="Freeform 23"/>
          <p:cNvSpPr>
            <a:spLocks/>
          </p:cNvSpPr>
          <p:nvPr/>
        </p:nvSpPr>
        <p:spPr bwMode="auto">
          <a:xfrm>
            <a:off x="9803450"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8" name="Freeform 24"/>
          <p:cNvSpPr>
            <a:spLocks/>
          </p:cNvSpPr>
          <p:nvPr/>
        </p:nvSpPr>
        <p:spPr bwMode="auto">
          <a:xfrm>
            <a:off x="10142384"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9" name="Freeform 25"/>
          <p:cNvSpPr>
            <a:spLocks/>
          </p:cNvSpPr>
          <p:nvPr/>
        </p:nvSpPr>
        <p:spPr bwMode="auto">
          <a:xfrm>
            <a:off x="10481318"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0" name="Freeform 26"/>
          <p:cNvSpPr>
            <a:spLocks/>
          </p:cNvSpPr>
          <p:nvPr/>
        </p:nvSpPr>
        <p:spPr bwMode="auto">
          <a:xfrm>
            <a:off x="10481318" y="1611153"/>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1" name="Freeform 27"/>
          <p:cNvSpPr>
            <a:spLocks/>
          </p:cNvSpPr>
          <p:nvPr/>
        </p:nvSpPr>
        <p:spPr bwMode="auto">
          <a:xfrm>
            <a:off x="10142384" y="1874716"/>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2" name="Freeform 28"/>
          <p:cNvSpPr>
            <a:spLocks/>
          </p:cNvSpPr>
          <p:nvPr/>
        </p:nvSpPr>
        <p:spPr bwMode="auto">
          <a:xfrm>
            <a:off x="9803450" y="2204873"/>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3" name="Freeform 29"/>
          <p:cNvSpPr>
            <a:spLocks/>
          </p:cNvSpPr>
          <p:nvPr/>
        </p:nvSpPr>
        <p:spPr bwMode="auto">
          <a:xfrm>
            <a:off x="9463092" y="2547786"/>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4" name="Oval 38"/>
          <p:cNvSpPr>
            <a:spLocks noChangeArrowheads="1"/>
          </p:cNvSpPr>
          <p:nvPr/>
        </p:nvSpPr>
        <p:spPr bwMode="auto">
          <a:xfrm>
            <a:off x="5634489" y="3304037"/>
            <a:ext cx="672799"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65" name="Freeform 39"/>
          <p:cNvSpPr>
            <a:spLocks noEditPoints="1"/>
          </p:cNvSpPr>
          <p:nvPr/>
        </p:nvSpPr>
        <p:spPr bwMode="auto">
          <a:xfrm>
            <a:off x="5807300" y="3459944"/>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6" name="Oval 40"/>
          <p:cNvSpPr>
            <a:spLocks noChangeArrowheads="1"/>
          </p:cNvSpPr>
          <p:nvPr/>
        </p:nvSpPr>
        <p:spPr bwMode="auto">
          <a:xfrm>
            <a:off x="7694551" y="3304037"/>
            <a:ext cx="675073"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67" name="Oval 41"/>
          <p:cNvSpPr>
            <a:spLocks noChangeArrowheads="1"/>
          </p:cNvSpPr>
          <p:nvPr/>
        </p:nvSpPr>
        <p:spPr bwMode="auto">
          <a:xfrm>
            <a:off x="9761617" y="3304037"/>
            <a:ext cx="672799"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68" name="Freeform 43"/>
          <p:cNvSpPr>
            <a:spLocks noEditPoints="1"/>
          </p:cNvSpPr>
          <p:nvPr/>
        </p:nvSpPr>
        <p:spPr bwMode="auto">
          <a:xfrm>
            <a:off x="9958229" y="3527729"/>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9" name="Freeform 44"/>
          <p:cNvSpPr>
            <a:spLocks noEditPoints="1"/>
          </p:cNvSpPr>
          <p:nvPr/>
        </p:nvSpPr>
        <p:spPr bwMode="auto">
          <a:xfrm>
            <a:off x="7838171" y="3473080"/>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0" name="TextBox 69"/>
          <p:cNvSpPr txBox="1"/>
          <p:nvPr/>
        </p:nvSpPr>
        <p:spPr>
          <a:xfrm>
            <a:off x="5077889" y="4412513"/>
            <a:ext cx="1883794"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t>您的内容打在这里，或者通过复制您的文本后。您的内容打在这里，或者通过复制您的文本后。</a:t>
            </a:r>
          </a:p>
        </p:txBody>
      </p:sp>
      <p:sp>
        <p:nvSpPr>
          <p:cNvPr id="71" name="TextBox 70"/>
          <p:cNvSpPr txBox="1"/>
          <p:nvPr/>
        </p:nvSpPr>
        <p:spPr>
          <a:xfrm>
            <a:off x="5503520" y="4070574"/>
            <a:ext cx="954107"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smtClean="0"/>
              <a:t>业务一</a:t>
            </a:r>
            <a:endParaRPr lang="zh-CN" altLang="en-US" dirty="0"/>
          </a:p>
        </p:txBody>
      </p:sp>
      <p:sp>
        <p:nvSpPr>
          <p:cNvPr id="72" name="TextBox 71"/>
          <p:cNvSpPr txBox="1"/>
          <p:nvPr/>
        </p:nvSpPr>
        <p:spPr>
          <a:xfrm>
            <a:off x="7166121" y="4412513"/>
            <a:ext cx="1883794" cy="137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t>您的内容打在这里，或者通过复制您的文本后。您的内容打在这里，或者通过复制您的文本后。</a:t>
            </a:r>
          </a:p>
        </p:txBody>
      </p:sp>
      <p:sp>
        <p:nvSpPr>
          <p:cNvPr id="73" name="TextBox 72"/>
          <p:cNvSpPr txBox="1"/>
          <p:nvPr/>
        </p:nvSpPr>
        <p:spPr>
          <a:xfrm>
            <a:off x="7591752" y="4104441"/>
            <a:ext cx="954107"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smtClean="0"/>
              <a:t>业务二</a:t>
            </a:r>
            <a:endParaRPr lang="zh-CN" altLang="en-US" dirty="0"/>
          </a:p>
        </p:txBody>
      </p:sp>
      <p:sp>
        <p:nvSpPr>
          <p:cNvPr id="74" name="TextBox 73"/>
          <p:cNvSpPr txBox="1"/>
          <p:nvPr/>
        </p:nvSpPr>
        <p:spPr>
          <a:xfrm>
            <a:off x="9254353" y="4412513"/>
            <a:ext cx="1883794" cy="137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t>您的内容打在这里，或者通过复制您的文本后。您的内容打在这里，或者通过复制您的文本后。</a:t>
            </a:r>
          </a:p>
        </p:txBody>
      </p:sp>
      <p:sp>
        <p:nvSpPr>
          <p:cNvPr id="75" name="TextBox 74"/>
          <p:cNvSpPr txBox="1"/>
          <p:nvPr/>
        </p:nvSpPr>
        <p:spPr>
          <a:xfrm>
            <a:off x="9607976" y="4104441"/>
            <a:ext cx="954107"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smtClean="0"/>
              <a:t>业务三</a:t>
            </a:r>
            <a:endParaRPr lang="zh-CN" altLang="en-US" dirty="0"/>
          </a:p>
        </p:txBody>
      </p:sp>
      <p:sp>
        <p:nvSpPr>
          <p:cNvPr id="90" name="圆角矩形 89"/>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圆角矩形 90"/>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93"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8" name="圆角矩形 9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0" name="圆角矩形 9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253612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500"/>
                                        <p:tgtEl>
                                          <p:spTgt spid="37"/>
                                        </p:tgtEl>
                                      </p:cBhvr>
                                    </p:animEffect>
                                  </p:childTnLst>
                                </p:cTn>
                              </p:par>
                              <p:par>
                                <p:cTn id="21" presetID="2" presetClass="entr" presetSubtype="8"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0-#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0-#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45" presetClass="entr" presetSubtype="0" fill="hold" grpId="0"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500"/>
                                        <p:tgtEl>
                                          <p:spTgt spid="64"/>
                                        </p:tgtEl>
                                      </p:cBhvr>
                                    </p:animEffect>
                                    <p:anim calcmode="lin" valueType="num">
                                      <p:cBhvr>
                                        <p:cTn id="41" dur="500" fill="hold"/>
                                        <p:tgtEl>
                                          <p:spTgt spid="64"/>
                                        </p:tgtEl>
                                        <p:attrNameLst>
                                          <p:attrName>ppt_w</p:attrName>
                                        </p:attrNameLst>
                                      </p:cBhvr>
                                      <p:tavLst>
                                        <p:tav tm="0" fmla="#ppt_w*sin(2.5*pi*$)">
                                          <p:val>
                                            <p:fltVal val="0"/>
                                          </p:val>
                                        </p:tav>
                                        <p:tav tm="100000">
                                          <p:val>
                                            <p:fltVal val="1"/>
                                          </p:val>
                                        </p:tav>
                                      </p:tavLst>
                                    </p:anim>
                                    <p:anim calcmode="lin" valueType="num">
                                      <p:cBhvr>
                                        <p:cTn id="42" dur="500" fill="hold"/>
                                        <p:tgtEl>
                                          <p:spTgt spid="64"/>
                                        </p:tgtEl>
                                        <p:attrNameLst>
                                          <p:attrName>ppt_h</p:attrName>
                                        </p:attrNameLst>
                                      </p:cBhvr>
                                      <p:tavLst>
                                        <p:tav tm="0">
                                          <p:val>
                                            <p:strVal val="#ppt_h"/>
                                          </p:val>
                                        </p:tav>
                                        <p:tav tm="100000">
                                          <p:val>
                                            <p:strVal val="#ppt_h"/>
                                          </p:val>
                                        </p:tav>
                                      </p:tavLst>
                                    </p:anim>
                                  </p:childTnLst>
                                </p:cTn>
                              </p:par>
                              <p:par>
                                <p:cTn id="43" presetID="45" presetClass="entr" presetSubtype="0" fill="hold" grpId="0" nodeType="with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anim calcmode="lin" valueType="num">
                                      <p:cBhvr>
                                        <p:cTn id="46" dur="500" fill="hold"/>
                                        <p:tgtEl>
                                          <p:spTgt spid="65"/>
                                        </p:tgtEl>
                                        <p:attrNameLst>
                                          <p:attrName>ppt_w</p:attrName>
                                        </p:attrNameLst>
                                      </p:cBhvr>
                                      <p:tavLst>
                                        <p:tav tm="0" fmla="#ppt_w*sin(2.5*pi*$)">
                                          <p:val>
                                            <p:fltVal val="0"/>
                                          </p:val>
                                        </p:tav>
                                        <p:tav tm="100000">
                                          <p:val>
                                            <p:fltVal val="1"/>
                                          </p:val>
                                        </p:tav>
                                      </p:tavLst>
                                    </p:anim>
                                    <p:anim calcmode="lin" valueType="num">
                                      <p:cBhvr>
                                        <p:cTn id="47" dur="500" fill="hold"/>
                                        <p:tgtEl>
                                          <p:spTgt spid="65"/>
                                        </p:tgtEl>
                                        <p:attrNameLst>
                                          <p:attrName>ppt_h</p:attrName>
                                        </p:attrNameLst>
                                      </p:cBhvr>
                                      <p:tavLst>
                                        <p:tav tm="0">
                                          <p:val>
                                            <p:strVal val="#ppt_h"/>
                                          </p:val>
                                        </p:tav>
                                        <p:tav tm="100000">
                                          <p:val>
                                            <p:strVal val="#ppt_h"/>
                                          </p:val>
                                        </p:tav>
                                      </p:tavLst>
                                    </p:anim>
                                  </p:childTnLst>
                                </p:cTn>
                              </p:par>
                            </p:childTnLst>
                          </p:cTn>
                        </p:par>
                        <p:par>
                          <p:cTn id="48" fill="hold">
                            <p:stCondLst>
                              <p:cond delay="1500"/>
                            </p:stCondLst>
                            <p:childTnLst>
                              <p:par>
                                <p:cTn id="49" presetID="47" presetClass="entr" presetSubtype="0"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fade">
                                      <p:cBhvr>
                                        <p:cTn id="51" dur="1000"/>
                                        <p:tgtEl>
                                          <p:spTgt spid="71"/>
                                        </p:tgtEl>
                                      </p:cBhvr>
                                    </p:animEffect>
                                    <p:anim calcmode="lin" valueType="num">
                                      <p:cBhvr>
                                        <p:cTn id="52" dur="1000" fill="hold"/>
                                        <p:tgtEl>
                                          <p:spTgt spid="71"/>
                                        </p:tgtEl>
                                        <p:attrNameLst>
                                          <p:attrName>ppt_x</p:attrName>
                                        </p:attrNameLst>
                                      </p:cBhvr>
                                      <p:tavLst>
                                        <p:tav tm="0">
                                          <p:val>
                                            <p:strVal val="#ppt_x"/>
                                          </p:val>
                                        </p:tav>
                                        <p:tav tm="100000">
                                          <p:val>
                                            <p:strVal val="#ppt_x"/>
                                          </p:val>
                                        </p:tav>
                                      </p:tavLst>
                                    </p:anim>
                                    <p:anim calcmode="lin" valueType="num">
                                      <p:cBhvr>
                                        <p:cTn id="53" dur="1000" fill="hold"/>
                                        <p:tgtEl>
                                          <p:spTgt spid="71"/>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70"/>
                                        </p:tgtEl>
                                        <p:attrNameLst>
                                          <p:attrName>style.visibility</p:attrName>
                                        </p:attrNameLst>
                                      </p:cBhvr>
                                      <p:to>
                                        <p:strVal val="visible"/>
                                      </p:to>
                                    </p:set>
                                    <p:animEffect transition="in" filter="fade">
                                      <p:cBhvr>
                                        <p:cTn id="56" dur="1000"/>
                                        <p:tgtEl>
                                          <p:spTgt spid="70"/>
                                        </p:tgtEl>
                                      </p:cBhvr>
                                    </p:animEffect>
                                    <p:anim calcmode="lin" valueType="num">
                                      <p:cBhvr>
                                        <p:cTn id="57" dur="1000" fill="hold"/>
                                        <p:tgtEl>
                                          <p:spTgt spid="70"/>
                                        </p:tgtEl>
                                        <p:attrNameLst>
                                          <p:attrName>ppt_x</p:attrName>
                                        </p:attrNameLst>
                                      </p:cBhvr>
                                      <p:tavLst>
                                        <p:tav tm="0">
                                          <p:val>
                                            <p:strVal val="#ppt_x"/>
                                          </p:val>
                                        </p:tav>
                                        <p:tav tm="100000">
                                          <p:val>
                                            <p:strVal val="#ppt_x"/>
                                          </p:val>
                                        </p:tav>
                                      </p:tavLst>
                                    </p:anim>
                                    <p:anim calcmode="lin" valueType="num">
                                      <p:cBhvr>
                                        <p:cTn id="58" dur="1000" fill="hold"/>
                                        <p:tgtEl>
                                          <p:spTgt spid="70"/>
                                        </p:tgtEl>
                                        <p:attrNameLst>
                                          <p:attrName>ppt_y</p:attrName>
                                        </p:attrNameLst>
                                      </p:cBhvr>
                                      <p:tavLst>
                                        <p:tav tm="0">
                                          <p:val>
                                            <p:strVal val="#ppt_y-.1"/>
                                          </p:val>
                                        </p:tav>
                                        <p:tav tm="100000">
                                          <p:val>
                                            <p:strVal val="#ppt_y"/>
                                          </p:val>
                                        </p:tav>
                                      </p:tavLst>
                                    </p:anim>
                                  </p:childTnLst>
                                </p:cTn>
                              </p:par>
                              <p:par>
                                <p:cTn id="59" presetID="22" presetClass="entr" presetSubtype="4"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wipe(down)">
                                      <p:cBhvr>
                                        <p:cTn id="61" dur="500"/>
                                        <p:tgtEl>
                                          <p:spTgt spid="38"/>
                                        </p:tgtEl>
                                      </p:cBhvr>
                                    </p:animEffect>
                                  </p:childTnLst>
                                </p:cTn>
                              </p:par>
                              <p:par>
                                <p:cTn id="62" presetID="22" presetClass="entr" presetSubtype="4" fill="hold" grpId="0" nodeType="withEffect">
                                  <p:stCondLst>
                                    <p:cond delay="200"/>
                                  </p:stCondLst>
                                  <p:childTnLst>
                                    <p:set>
                                      <p:cBhvr>
                                        <p:cTn id="63" dur="1" fill="hold">
                                          <p:stCondLst>
                                            <p:cond delay="0"/>
                                          </p:stCondLst>
                                        </p:cTn>
                                        <p:tgtEl>
                                          <p:spTgt spid="40"/>
                                        </p:tgtEl>
                                        <p:attrNameLst>
                                          <p:attrName>style.visibility</p:attrName>
                                        </p:attrNameLst>
                                      </p:cBhvr>
                                      <p:to>
                                        <p:strVal val="visible"/>
                                      </p:to>
                                    </p:set>
                                    <p:animEffect transition="in" filter="wipe(down)">
                                      <p:cBhvr>
                                        <p:cTn id="64" dur="500"/>
                                        <p:tgtEl>
                                          <p:spTgt spid="40"/>
                                        </p:tgtEl>
                                      </p:cBhvr>
                                    </p:animEffect>
                                  </p:childTnLst>
                                </p:cTn>
                              </p:par>
                              <p:par>
                                <p:cTn id="65" presetID="22" presetClass="entr" presetSubtype="4" fill="hold" grpId="0" nodeType="withEffect">
                                  <p:stCondLst>
                                    <p:cond delay="400"/>
                                  </p:stCondLst>
                                  <p:childTnLst>
                                    <p:set>
                                      <p:cBhvr>
                                        <p:cTn id="66" dur="1" fill="hold">
                                          <p:stCondLst>
                                            <p:cond delay="0"/>
                                          </p:stCondLst>
                                        </p:cTn>
                                        <p:tgtEl>
                                          <p:spTgt spid="41"/>
                                        </p:tgtEl>
                                        <p:attrNameLst>
                                          <p:attrName>style.visibility</p:attrName>
                                        </p:attrNameLst>
                                      </p:cBhvr>
                                      <p:to>
                                        <p:strVal val="visible"/>
                                      </p:to>
                                    </p:set>
                                    <p:animEffect transition="in" filter="wipe(down)">
                                      <p:cBhvr>
                                        <p:cTn id="67" dur="500"/>
                                        <p:tgtEl>
                                          <p:spTgt spid="41"/>
                                        </p:tgtEl>
                                      </p:cBhvr>
                                    </p:animEffect>
                                  </p:childTnLst>
                                </p:cTn>
                              </p:par>
                              <p:par>
                                <p:cTn id="68" presetID="22" presetClass="entr" presetSubtype="4" fill="hold" grpId="0" nodeType="withEffect">
                                  <p:stCondLst>
                                    <p:cond delay="600"/>
                                  </p:stCondLst>
                                  <p:childTnLst>
                                    <p:set>
                                      <p:cBhvr>
                                        <p:cTn id="69" dur="1" fill="hold">
                                          <p:stCondLst>
                                            <p:cond delay="0"/>
                                          </p:stCondLst>
                                        </p:cTn>
                                        <p:tgtEl>
                                          <p:spTgt spid="44"/>
                                        </p:tgtEl>
                                        <p:attrNameLst>
                                          <p:attrName>style.visibility</p:attrName>
                                        </p:attrNameLst>
                                      </p:cBhvr>
                                      <p:to>
                                        <p:strVal val="visible"/>
                                      </p:to>
                                    </p:set>
                                    <p:animEffect transition="in" filter="wipe(down)">
                                      <p:cBhvr>
                                        <p:cTn id="70" dur="500"/>
                                        <p:tgtEl>
                                          <p:spTgt spid="44"/>
                                        </p:tgtEl>
                                      </p:cBhvr>
                                    </p:animEffect>
                                  </p:childTnLst>
                                </p:cTn>
                              </p:par>
                            </p:childTnLst>
                          </p:cTn>
                        </p:par>
                        <p:par>
                          <p:cTn id="71" fill="hold">
                            <p:stCondLst>
                              <p:cond delay="2600"/>
                            </p:stCondLst>
                            <p:childTnLst>
                              <p:par>
                                <p:cTn id="72" presetID="22" presetClass="entr" presetSubtype="4"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down)">
                                      <p:cBhvr>
                                        <p:cTn id="74" dur="500"/>
                                        <p:tgtEl>
                                          <p:spTgt spid="3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wipe(down)">
                                      <p:cBhvr>
                                        <p:cTn id="77" dur="500"/>
                                        <p:tgtEl>
                                          <p:spTgt spid="45"/>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down)">
                                      <p:cBhvr>
                                        <p:cTn id="80" dur="500"/>
                                        <p:tgtEl>
                                          <p:spTgt spid="46"/>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down)">
                                      <p:cBhvr>
                                        <p:cTn id="83" dur="500"/>
                                        <p:tgtEl>
                                          <p:spTgt spid="47"/>
                                        </p:tgtEl>
                                      </p:cBhvr>
                                    </p:animEffect>
                                  </p:childTnLst>
                                </p:cTn>
                              </p:par>
                            </p:childTnLst>
                          </p:cTn>
                        </p:par>
                        <p:par>
                          <p:cTn id="84" fill="hold">
                            <p:stCondLst>
                              <p:cond delay="3100"/>
                            </p:stCondLst>
                            <p:childTnLst>
                              <p:par>
                                <p:cTn id="85" presetID="45" presetClass="entr" presetSubtype="0" fill="hold" grpId="0"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anim calcmode="lin" valueType="num">
                                      <p:cBhvr>
                                        <p:cTn id="88" dur="500" fill="hold"/>
                                        <p:tgtEl>
                                          <p:spTgt spid="66"/>
                                        </p:tgtEl>
                                        <p:attrNameLst>
                                          <p:attrName>ppt_w</p:attrName>
                                        </p:attrNameLst>
                                      </p:cBhvr>
                                      <p:tavLst>
                                        <p:tav tm="0" fmla="#ppt_w*sin(2.5*pi*$)">
                                          <p:val>
                                            <p:fltVal val="0"/>
                                          </p:val>
                                        </p:tav>
                                        <p:tav tm="100000">
                                          <p:val>
                                            <p:fltVal val="1"/>
                                          </p:val>
                                        </p:tav>
                                      </p:tavLst>
                                    </p:anim>
                                    <p:anim calcmode="lin" valueType="num">
                                      <p:cBhvr>
                                        <p:cTn id="89" dur="500" fill="hold"/>
                                        <p:tgtEl>
                                          <p:spTgt spid="66"/>
                                        </p:tgtEl>
                                        <p:attrNameLst>
                                          <p:attrName>ppt_h</p:attrName>
                                        </p:attrNameLst>
                                      </p:cBhvr>
                                      <p:tavLst>
                                        <p:tav tm="0">
                                          <p:val>
                                            <p:strVal val="#ppt_h"/>
                                          </p:val>
                                        </p:tav>
                                        <p:tav tm="100000">
                                          <p:val>
                                            <p:strVal val="#ppt_h"/>
                                          </p:val>
                                        </p:tav>
                                      </p:tavLst>
                                    </p:anim>
                                  </p:childTnLst>
                                </p:cTn>
                              </p:par>
                              <p:par>
                                <p:cTn id="90" presetID="45"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ppt_w</p:attrName>
                                        </p:attrNameLst>
                                      </p:cBhvr>
                                      <p:tavLst>
                                        <p:tav tm="0" fmla="#ppt_w*sin(2.5*pi*$)">
                                          <p:val>
                                            <p:fltVal val="0"/>
                                          </p:val>
                                        </p:tav>
                                        <p:tav tm="100000">
                                          <p:val>
                                            <p:fltVal val="1"/>
                                          </p:val>
                                        </p:tav>
                                      </p:tavLst>
                                    </p:anim>
                                    <p:anim calcmode="lin" valueType="num">
                                      <p:cBhvr>
                                        <p:cTn id="94" dur="500" fill="hold"/>
                                        <p:tgtEl>
                                          <p:spTgt spid="69"/>
                                        </p:tgtEl>
                                        <p:attrNameLst>
                                          <p:attrName>ppt_h</p:attrName>
                                        </p:attrNameLst>
                                      </p:cBhvr>
                                      <p:tavLst>
                                        <p:tav tm="0">
                                          <p:val>
                                            <p:strVal val="#ppt_h"/>
                                          </p:val>
                                        </p:tav>
                                        <p:tav tm="100000">
                                          <p:val>
                                            <p:strVal val="#ppt_h"/>
                                          </p:val>
                                        </p:tav>
                                      </p:tavLst>
                                    </p:anim>
                                  </p:childTnLst>
                                </p:cTn>
                              </p:par>
                            </p:childTnLst>
                          </p:cTn>
                        </p:par>
                        <p:par>
                          <p:cTn id="95" fill="hold">
                            <p:stCondLst>
                              <p:cond delay="3600"/>
                            </p:stCondLst>
                            <p:childTnLst>
                              <p:par>
                                <p:cTn id="96" presetID="47" presetClass="entr" presetSubtype="0" fill="hold" grpId="0" nodeType="afterEffect">
                                  <p:stCondLst>
                                    <p:cond delay="0"/>
                                  </p:stCondLst>
                                  <p:childTnLst>
                                    <p:set>
                                      <p:cBhvr>
                                        <p:cTn id="97" dur="1" fill="hold">
                                          <p:stCondLst>
                                            <p:cond delay="0"/>
                                          </p:stCondLst>
                                        </p:cTn>
                                        <p:tgtEl>
                                          <p:spTgt spid="73"/>
                                        </p:tgtEl>
                                        <p:attrNameLst>
                                          <p:attrName>style.visibility</p:attrName>
                                        </p:attrNameLst>
                                      </p:cBhvr>
                                      <p:to>
                                        <p:strVal val="visible"/>
                                      </p:to>
                                    </p:set>
                                    <p:animEffect transition="in" filter="fade">
                                      <p:cBhvr>
                                        <p:cTn id="98" dur="1000"/>
                                        <p:tgtEl>
                                          <p:spTgt spid="73"/>
                                        </p:tgtEl>
                                      </p:cBhvr>
                                    </p:animEffect>
                                    <p:anim calcmode="lin" valueType="num">
                                      <p:cBhvr>
                                        <p:cTn id="99" dur="1000" fill="hold"/>
                                        <p:tgtEl>
                                          <p:spTgt spid="73"/>
                                        </p:tgtEl>
                                        <p:attrNameLst>
                                          <p:attrName>ppt_x</p:attrName>
                                        </p:attrNameLst>
                                      </p:cBhvr>
                                      <p:tavLst>
                                        <p:tav tm="0">
                                          <p:val>
                                            <p:strVal val="#ppt_x"/>
                                          </p:val>
                                        </p:tav>
                                        <p:tav tm="100000">
                                          <p:val>
                                            <p:strVal val="#ppt_x"/>
                                          </p:val>
                                        </p:tav>
                                      </p:tavLst>
                                    </p:anim>
                                    <p:anim calcmode="lin" valueType="num">
                                      <p:cBhvr>
                                        <p:cTn id="100" dur="1000" fill="hold"/>
                                        <p:tgtEl>
                                          <p:spTgt spid="73"/>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72"/>
                                        </p:tgtEl>
                                        <p:attrNameLst>
                                          <p:attrName>style.visibility</p:attrName>
                                        </p:attrNameLst>
                                      </p:cBhvr>
                                      <p:to>
                                        <p:strVal val="visible"/>
                                      </p:to>
                                    </p:set>
                                    <p:animEffect transition="in" filter="fade">
                                      <p:cBhvr>
                                        <p:cTn id="103" dur="1000"/>
                                        <p:tgtEl>
                                          <p:spTgt spid="72"/>
                                        </p:tgtEl>
                                      </p:cBhvr>
                                    </p:animEffect>
                                    <p:anim calcmode="lin" valueType="num">
                                      <p:cBhvr>
                                        <p:cTn id="104" dur="1000" fill="hold"/>
                                        <p:tgtEl>
                                          <p:spTgt spid="72"/>
                                        </p:tgtEl>
                                        <p:attrNameLst>
                                          <p:attrName>ppt_x</p:attrName>
                                        </p:attrNameLst>
                                      </p:cBhvr>
                                      <p:tavLst>
                                        <p:tav tm="0">
                                          <p:val>
                                            <p:strVal val="#ppt_x"/>
                                          </p:val>
                                        </p:tav>
                                        <p:tav tm="100000">
                                          <p:val>
                                            <p:strVal val="#ppt_x"/>
                                          </p:val>
                                        </p:tav>
                                      </p:tavLst>
                                    </p:anim>
                                    <p:anim calcmode="lin" valueType="num">
                                      <p:cBhvr>
                                        <p:cTn id="105" dur="1000" fill="hold"/>
                                        <p:tgtEl>
                                          <p:spTgt spid="72"/>
                                        </p:tgtEl>
                                        <p:attrNameLst>
                                          <p:attrName>ppt_y</p:attrName>
                                        </p:attrNameLst>
                                      </p:cBhvr>
                                      <p:tavLst>
                                        <p:tav tm="0">
                                          <p:val>
                                            <p:strVal val="#ppt_y-.1"/>
                                          </p:val>
                                        </p:tav>
                                        <p:tav tm="100000">
                                          <p:val>
                                            <p:strVal val="#ppt_y"/>
                                          </p:val>
                                        </p:tav>
                                      </p:tavLst>
                                    </p:anim>
                                  </p:childTnLst>
                                </p:cTn>
                              </p:par>
                              <p:par>
                                <p:cTn id="106" presetID="22" presetClass="entr" presetSubtype="4" fill="hold" grpId="0"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wipe(down)">
                                      <p:cBhvr>
                                        <p:cTn id="108" dur="500"/>
                                        <p:tgtEl>
                                          <p:spTgt spid="48"/>
                                        </p:tgtEl>
                                      </p:cBhvr>
                                    </p:animEffect>
                                  </p:childTnLst>
                                </p:cTn>
                              </p:par>
                              <p:par>
                                <p:cTn id="109" presetID="22" presetClass="entr" presetSubtype="4" fill="hold" grpId="0" nodeType="withEffect">
                                  <p:stCondLst>
                                    <p:cond delay="200"/>
                                  </p:stCondLst>
                                  <p:childTnLst>
                                    <p:set>
                                      <p:cBhvr>
                                        <p:cTn id="110" dur="1" fill="hold">
                                          <p:stCondLst>
                                            <p:cond delay="0"/>
                                          </p:stCondLst>
                                        </p:cTn>
                                        <p:tgtEl>
                                          <p:spTgt spid="49"/>
                                        </p:tgtEl>
                                        <p:attrNameLst>
                                          <p:attrName>style.visibility</p:attrName>
                                        </p:attrNameLst>
                                      </p:cBhvr>
                                      <p:to>
                                        <p:strVal val="visible"/>
                                      </p:to>
                                    </p:set>
                                    <p:animEffect transition="in" filter="wipe(down)">
                                      <p:cBhvr>
                                        <p:cTn id="111" dur="500"/>
                                        <p:tgtEl>
                                          <p:spTgt spid="49"/>
                                        </p:tgtEl>
                                      </p:cBhvr>
                                    </p:animEffect>
                                  </p:childTnLst>
                                </p:cTn>
                              </p:par>
                              <p:par>
                                <p:cTn id="112" presetID="22" presetClass="entr" presetSubtype="4" fill="hold" grpId="0" nodeType="withEffect">
                                  <p:stCondLst>
                                    <p:cond delay="400"/>
                                  </p:stCondLst>
                                  <p:childTnLst>
                                    <p:set>
                                      <p:cBhvr>
                                        <p:cTn id="113" dur="1" fill="hold">
                                          <p:stCondLst>
                                            <p:cond delay="0"/>
                                          </p:stCondLst>
                                        </p:cTn>
                                        <p:tgtEl>
                                          <p:spTgt spid="50"/>
                                        </p:tgtEl>
                                        <p:attrNameLst>
                                          <p:attrName>style.visibility</p:attrName>
                                        </p:attrNameLst>
                                      </p:cBhvr>
                                      <p:to>
                                        <p:strVal val="visible"/>
                                      </p:to>
                                    </p:set>
                                    <p:animEffect transition="in" filter="wipe(down)">
                                      <p:cBhvr>
                                        <p:cTn id="114" dur="500"/>
                                        <p:tgtEl>
                                          <p:spTgt spid="50"/>
                                        </p:tgtEl>
                                      </p:cBhvr>
                                    </p:animEffect>
                                  </p:childTnLst>
                                </p:cTn>
                              </p:par>
                              <p:par>
                                <p:cTn id="115" presetID="22" presetClass="entr" presetSubtype="4" fill="hold" grpId="0" nodeType="withEffect">
                                  <p:stCondLst>
                                    <p:cond delay="600"/>
                                  </p:stCondLst>
                                  <p:childTnLst>
                                    <p:set>
                                      <p:cBhvr>
                                        <p:cTn id="116" dur="1" fill="hold">
                                          <p:stCondLst>
                                            <p:cond delay="0"/>
                                          </p:stCondLst>
                                        </p:cTn>
                                        <p:tgtEl>
                                          <p:spTgt spid="51"/>
                                        </p:tgtEl>
                                        <p:attrNameLst>
                                          <p:attrName>style.visibility</p:attrName>
                                        </p:attrNameLst>
                                      </p:cBhvr>
                                      <p:to>
                                        <p:strVal val="visible"/>
                                      </p:to>
                                    </p:set>
                                    <p:animEffect transition="in" filter="wipe(down)">
                                      <p:cBhvr>
                                        <p:cTn id="117" dur="500"/>
                                        <p:tgtEl>
                                          <p:spTgt spid="51"/>
                                        </p:tgtEl>
                                      </p:cBhvr>
                                    </p:animEffect>
                                  </p:childTnLst>
                                </p:cTn>
                              </p:par>
                            </p:childTnLst>
                          </p:cTn>
                        </p:par>
                        <p:par>
                          <p:cTn id="118" fill="hold">
                            <p:stCondLst>
                              <p:cond delay="4700"/>
                            </p:stCondLst>
                            <p:childTnLst>
                              <p:par>
                                <p:cTn id="119" presetID="22" presetClass="entr" presetSubtype="4" fill="hold" grpId="0" nodeType="afterEffect">
                                  <p:stCondLst>
                                    <p:cond delay="0"/>
                                  </p:stCondLst>
                                  <p:childTnLst>
                                    <p:set>
                                      <p:cBhvr>
                                        <p:cTn id="120" dur="1" fill="hold">
                                          <p:stCondLst>
                                            <p:cond delay="0"/>
                                          </p:stCondLst>
                                        </p:cTn>
                                        <p:tgtEl>
                                          <p:spTgt spid="52"/>
                                        </p:tgtEl>
                                        <p:attrNameLst>
                                          <p:attrName>style.visibility</p:attrName>
                                        </p:attrNameLst>
                                      </p:cBhvr>
                                      <p:to>
                                        <p:strVal val="visible"/>
                                      </p:to>
                                    </p:set>
                                    <p:animEffect transition="in" filter="wipe(down)">
                                      <p:cBhvr>
                                        <p:cTn id="121" dur="500"/>
                                        <p:tgtEl>
                                          <p:spTgt spid="52"/>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53"/>
                                        </p:tgtEl>
                                        <p:attrNameLst>
                                          <p:attrName>style.visibility</p:attrName>
                                        </p:attrNameLst>
                                      </p:cBhvr>
                                      <p:to>
                                        <p:strVal val="visible"/>
                                      </p:to>
                                    </p:set>
                                    <p:animEffect transition="in" filter="wipe(down)">
                                      <p:cBhvr>
                                        <p:cTn id="124" dur="500"/>
                                        <p:tgtEl>
                                          <p:spTgt spid="53"/>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wipe(down)">
                                      <p:cBhvr>
                                        <p:cTn id="127" dur="500"/>
                                        <p:tgtEl>
                                          <p:spTgt spid="54"/>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wipe(down)">
                                      <p:cBhvr>
                                        <p:cTn id="130" dur="500"/>
                                        <p:tgtEl>
                                          <p:spTgt spid="55"/>
                                        </p:tgtEl>
                                      </p:cBhvr>
                                    </p:animEffect>
                                  </p:childTnLst>
                                </p:cTn>
                              </p:par>
                            </p:childTnLst>
                          </p:cTn>
                        </p:par>
                        <p:par>
                          <p:cTn id="131" fill="hold">
                            <p:stCondLst>
                              <p:cond delay="5200"/>
                            </p:stCondLst>
                            <p:childTnLst>
                              <p:par>
                                <p:cTn id="132" presetID="45" presetClass="entr" presetSubtype="0" fill="hold" grpId="0" nodeType="afterEffect">
                                  <p:stCondLst>
                                    <p:cond delay="0"/>
                                  </p:stCondLst>
                                  <p:childTnLst>
                                    <p:set>
                                      <p:cBhvr>
                                        <p:cTn id="133" dur="1" fill="hold">
                                          <p:stCondLst>
                                            <p:cond delay="0"/>
                                          </p:stCondLst>
                                        </p:cTn>
                                        <p:tgtEl>
                                          <p:spTgt spid="67"/>
                                        </p:tgtEl>
                                        <p:attrNameLst>
                                          <p:attrName>style.visibility</p:attrName>
                                        </p:attrNameLst>
                                      </p:cBhvr>
                                      <p:to>
                                        <p:strVal val="visible"/>
                                      </p:to>
                                    </p:set>
                                    <p:animEffect transition="in" filter="fade">
                                      <p:cBhvr>
                                        <p:cTn id="134" dur="500"/>
                                        <p:tgtEl>
                                          <p:spTgt spid="67"/>
                                        </p:tgtEl>
                                      </p:cBhvr>
                                    </p:animEffect>
                                    <p:anim calcmode="lin" valueType="num">
                                      <p:cBhvr>
                                        <p:cTn id="135" dur="500" fill="hold"/>
                                        <p:tgtEl>
                                          <p:spTgt spid="67"/>
                                        </p:tgtEl>
                                        <p:attrNameLst>
                                          <p:attrName>ppt_w</p:attrName>
                                        </p:attrNameLst>
                                      </p:cBhvr>
                                      <p:tavLst>
                                        <p:tav tm="0" fmla="#ppt_w*sin(2.5*pi*$)">
                                          <p:val>
                                            <p:fltVal val="0"/>
                                          </p:val>
                                        </p:tav>
                                        <p:tav tm="100000">
                                          <p:val>
                                            <p:fltVal val="1"/>
                                          </p:val>
                                        </p:tav>
                                      </p:tavLst>
                                    </p:anim>
                                    <p:anim calcmode="lin" valueType="num">
                                      <p:cBhvr>
                                        <p:cTn id="136" dur="500" fill="hold"/>
                                        <p:tgtEl>
                                          <p:spTgt spid="67"/>
                                        </p:tgtEl>
                                        <p:attrNameLst>
                                          <p:attrName>ppt_h</p:attrName>
                                        </p:attrNameLst>
                                      </p:cBhvr>
                                      <p:tavLst>
                                        <p:tav tm="0">
                                          <p:val>
                                            <p:strVal val="#ppt_h"/>
                                          </p:val>
                                        </p:tav>
                                        <p:tav tm="100000">
                                          <p:val>
                                            <p:strVal val="#ppt_h"/>
                                          </p:val>
                                        </p:tav>
                                      </p:tavLst>
                                    </p:anim>
                                  </p:childTnLst>
                                </p:cTn>
                              </p:par>
                              <p:par>
                                <p:cTn id="137" presetID="45" presetClass="entr" presetSubtype="0" fill="hold" grpId="0" nodeType="with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fade">
                                      <p:cBhvr>
                                        <p:cTn id="139" dur="500"/>
                                        <p:tgtEl>
                                          <p:spTgt spid="68"/>
                                        </p:tgtEl>
                                      </p:cBhvr>
                                    </p:animEffect>
                                    <p:anim calcmode="lin" valueType="num">
                                      <p:cBhvr>
                                        <p:cTn id="140" dur="500" fill="hold"/>
                                        <p:tgtEl>
                                          <p:spTgt spid="68"/>
                                        </p:tgtEl>
                                        <p:attrNameLst>
                                          <p:attrName>ppt_w</p:attrName>
                                        </p:attrNameLst>
                                      </p:cBhvr>
                                      <p:tavLst>
                                        <p:tav tm="0" fmla="#ppt_w*sin(2.5*pi*$)">
                                          <p:val>
                                            <p:fltVal val="0"/>
                                          </p:val>
                                        </p:tav>
                                        <p:tav tm="100000">
                                          <p:val>
                                            <p:fltVal val="1"/>
                                          </p:val>
                                        </p:tav>
                                      </p:tavLst>
                                    </p:anim>
                                    <p:anim calcmode="lin" valueType="num">
                                      <p:cBhvr>
                                        <p:cTn id="141" dur="500" fill="hold"/>
                                        <p:tgtEl>
                                          <p:spTgt spid="68"/>
                                        </p:tgtEl>
                                        <p:attrNameLst>
                                          <p:attrName>ppt_h</p:attrName>
                                        </p:attrNameLst>
                                      </p:cBhvr>
                                      <p:tavLst>
                                        <p:tav tm="0">
                                          <p:val>
                                            <p:strVal val="#ppt_h"/>
                                          </p:val>
                                        </p:tav>
                                        <p:tav tm="100000">
                                          <p:val>
                                            <p:strVal val="#ppt_h"/>
                                          </p:val>
                                        </p:tav>
                                      </p:tavLst>
                                    </p:anim>
                                  </p:childTnLst>
                                </p:cTn>
                              </p:par>
                            </p:childTnLst>
                          </p:cTn>
                        </p:par>
                        <p:par>
                          <p:cTn id="142" fill="hold">
                            <p:stCondLst>
                              <p:cond delay="5700"/>
                            </p:stCondLst>
                            <p:childTnLst>
                              <p:par>
                                <p:cTn id="143" presetID="47" presetClass="entr" presetSubtype="0" fill="hold" grpId="0" nodeType="afterEffect">
                                  <p:stCondLst>
                                    <p:cond delay="0"/>
                                  </p:stCondLst>
                                  <p:childTnLst>
                                    <p:set>
                                      <p:cBhvr>
                                        <p:cTn id="144" dur="1" fill="hold">
                                          <p:stCondLst>
                                            <p:cond delay="0"/>
                                          </p:stCondLst>
                                        </p:cTn>
                                        <p:tgtEl>
                                          <p:spTgt spid="75"/>
                                        </p:tgtEl>
                                        <p:attrNameLst>
                                          <p:attrName>style.visibility</p:attrName>
                                        </p:attrNameLst>
                                      </p:cBhvr>
                                      <p:to>
                                        <p:strVal val="visible"/>
                                      </p:to>
                                    </p:set>
                                    <p:animEffect transition="in" filter="fade">
                                      <p:cBhvr>
                                        <p:cTn id="145" dur="1000"/>
                                        <p:tgtEl>
                                          <p:spTgt spid="75"/>
                                        </p:tgtEl>
                                      </p:cBhvr>
                                    </p:animEffect>
                                    <p:anim calcmode="lin" valueType="num">
                                      <p:cBhvr>
                                        <p:cTn id="146" dur="1000" fill="hold"/>
                                        <p:tgtEl>
                                          <p:spTgt spid="75"/>
                                        </p:tgtEl>
                                        <p:attrNameLst>
                                          <p:attrName>ppt_x</p:attrName>
                                        </p:attrNameLst>
                                      </p:cBhvr>
                                      <p:tavLst>
                                        <p:tav tm="0">
                                          <p:val>
                                            <p:strVal val="#ppt_x"/>
                                          </p:val>
                                        </p:tav>
                                        <p:tav tm="100000">
                                          <p:val>
                                            <p:strVal val="#ppt_x"/>
                                          </p:val>
                                        </p:tav>
                                      </p:tavLst>
                                    </p:anim>
                                    <p:anim calcmode="lin" valueType="num">
                                      <p:cBhvr>
                                        <p:cTn id="147" dur="1000" fill="hold"/>
                                        <p:tgtEl>
                                          <p:spTgt spid="75"/>
                                        </p:tgtEl>
                                        <p:attrNameLst>
                                          <p:attrName>ppt_y</p:attrName>
                                        </p:attrNameLst>
                                      </p:cBhvr>
                                      <p:tavLst>
                                        <p:tav tm="0">
                                          <p:val>
                                            <p:strVal val="#ppt_y-.1"/>
                                          </p:val>
                                        </p:tav>
                                        <p:tav tm="100000">
                                          <p:val>
                                            <p:strVal val="#ppt_y"/>
                                          </p:val>
                                        </p:tav>
                                      </p:tavLst>
                                    </p:anim>
                                  </p:childTnLst>
                                </p:cTn>
                              </p:par>
                              <p:par>
                                <p:cTn id="148" presetID="47" presetClass="entr" presetSubtype="0" fill="hold" grpId="0" nodeType="withEffect">
                                  <p:stCondLst>
                                    <p:cond delay="0"/>
                                  </p:stCondLst>
                                  <p:childTnLst>
                                    <p:set>
                                      <p:cBhvr>
                                        <p:cTn id="149" dur="1" fill="hold">
                                          <p:stCondLst>
                                            <p:cond delay="0"/>
                                          </p:stCondLst>
                                        </p:cTn>
                                        <p:tgtEl>
                                          <p:spTgt spid="74"/>
                                        </p:tgtEl>
                                        <p:attrNameLst>
                                          <p:attrName>style.visibility</p:attrName>
                                        </p:attrNameLst>
                                      </p:cBhvr>
                                      <p:to>
                                        <p:strVal val="visible"/>
                                      </p:to>
                                    </p:set>
                                    <p:animEffect transition="in" filter="fade">
                                      <p:cBhvr>
                                        <p:cTn id="150" dur="1000"/>
                                        <p:tgtEl>
                                          <p:spTgt spid="74"/>
                                        </p:tgtEl>
                                      </p:cBhvr>
                                    </p:animEffect>
                                    <p:anim calcmode="lin" valueType="num">
                                      <p:cBhvr>
                                        <p:cTn id="151" dur="1000" fill="hold"/>
                                        <p:tgtEl>
                                          <p:spTgt spid="74"/>
                                        </p:tgtEl>
                                        <p:attrNameLst>
                                          <p:attrName>ppt_x</p:attrName>
                                        </p:attrNameLst>
                                      </p:cBhvr>
                                      <p:tavLst>
                                        <p:tav tm="0">
                                          <p:val>
                                            <p:strVal val="#ppt_x"/>
                                          </p:val>
                                        </p:tav>
                                        <p:tav tm="100000">
                                          <p:val>
                                            <p:strVal val="#ppt_x"/>
                                          </p:val>
                                        </p:tav>
                                      </p:tavLst>
                                    </p:anim>
                                    <p:anim calcmode="lin" valueType="num">
                                      <p:cBhvr>
                                        <p:cTn id="152" dur="1000" fill="hold"/>
                                        <p:tgtEl>
                                          <p:spTgt spid="74"/>
                                        </p:tgtEl>
                                        <p:attrNameLst>
                                          <p:attrName>ppt_y</p:attrName>
                                        </p:attrNameLst>
                                      </p:cBhvr>
                                      <p:tavLst>
                                        <p:tav tm="0">
                                          <p:val>
                                            <p:strVal val="#ppt_y-.1"/>
                                          </p:val>
                                        </p:tav>
                                        <p:tav tm="100000">
                                          <p:val>
                                            <p:strVal val="#ppt_y"/>
                                          </p:val>
                                        </p:tav>
                                      </p:tavLst>
                                    </p:anim>
                                  </p:childTnLst>
                                </p:cTn>
                              </p:par>
                              <p:par>
                                <p:cTn id="153" presetID="22" presetClass="entr" presetSubtype="4" fill="hold" grpId="0" nodeType="withEffect">
                                  <p:stCondLst>
                                    <p:cond delay="0"/>
                                  </p:stCondLst>
                                  <p:childTnLst>
                                    <p:set>
                                      <p:cBhvr>
                                        <p:cTn id="154" dur="1" fill="hold">
                                          <p:stCondLst>
                                            <p:cond delay="0"/>
                                          </p:stCondLst>
                                        </p:cTn>
                                        <p:tgtEl>
                                          <p:spTgt spid="56"/>
                                        </p:tgtEl>
                                        <p:attrNameLst>
                                          <p:attrName>style.visibility</p:attrName>
                                        </p:attrNameLst>
                                      </p:cBhvr>
                                      <p:to>
                                        <p:strVal val="visible"/>
                                      </p:to>
                                    </p:set>
                                    <p:animEffect transition="in" filter="wipe(down)">
                                      <p:cBhvr>
                                        <p:cTn id="155" dur="500"/>
                                        <p:tgtEl>
                                          <p:spTgt spid="56"/>
                                        </p:tgtEl>
                                      </p:cBhvr>
                                    </p:animEffect>
                                  </p:childTnLst>
                                </p:cTn>
                              </p:par>
                              <p:par>
                                <p:cTn id="156" presetID="22" presetClass="entr" presetSubtype="4" fill="hold" grpId="0" nodeType="withEffect">
                                  <p:stCondLst>
                                    <p:cond delay="200"/>
                                  </p:stCondLst>
                                  <p:childTnLst>
                                    <p:set>
                                      <p:cBhvr>
                                        <p:cTn id="157" dur="1" fill="hold">
                                          <p:stCondLst>
                                            <p:cond delay="0"/>
                                          </p:stCondLst>
                                        </p:cTn>
                                        <p:tgtEl>
                                          <p:spTgt spid="57"/>
                                        </p:tgtEl>
                                        <p:attrNameLst>
                                          <p:attrName>style.visibility</p:attrName>
                                        </p:attrNameLst>
                                      </p:cBhvr>
                                      <p:to>
                                        <p:strVal val="visible"/>
                                      </p:to>
                                    </p:set>
                                    <p:animEffect transition="in" filter="wipe(down)">
                                      <p:cBhvr>
                                        <p:cTn id="158" dur="500"/>
                                        <p:tgtEl>
                                          <p:spTgt spid="57"/>
                                        </p:tgtEl>
                                      </p:cBhvr>
                                    </p:animEffect>
                                  </p:childTnLst>
                                </p:cTn>
                              </p:par>
                              <p:par>
                                <p:cTn id="159" presetID="22" presetClass="entr" presetSubtype="4" fill="hold" grpId="0" nodeType="withEffect">
                                  <p:stCondLst>
                                    <p:cond delay="400"/>
                                  </p:stCondLst>
                                  <p:childTnLst>
                                    <p:set>
                                      <p:cBhvr>
                                        <p:cTn id="160" dur="1" fill="hold">
                                          <p:stCondLst>
                                            <p:cond delay="0"/>
                                          </p:stCondLst>
                                        </p:cTn>
                                        <p:tgtEl>
                                          <p:spTgt spid="58"/>
                                        </p:tgtEl>
                                        <p:attrNameLst>
                                          <p:attrName>style.visibility</p:attrName>
                                        </p:attrNameLst>
                                      </p:cBhvr>
                                      <p:to>
                                        <p:strVal val="visible"/>
                                      </p:to>
                                    </p:set>
                                    <p:animEffect transition="in" filter="wipe(down)">
                                      <p:cBhvr>
                                        <p:cTn id="161" dur="500"/>
                                        <p:tgtEl>
                                          <p:spTgt spid="58"/>
                                        </p:tgtEl>
                                      </p:cBhvr>
                                    </p:animEffect>
                                  </p:childTnLst>
                                </p:cTn>
                              </p:par>
                              <p:par>
                                <p:cTn id="162" presetID="22" presetClass="entr" presetSubtype="4" fill="hold" grpId="0" nodeType="withEffect">
                                  <p:stCondLst>
                                    <p:cond delay="600"/>
                                  </p:stCondLst>
                                  <p:childTnLst>
                                    <p:set>
                                      <p:cBhvr>
                                        <p:cTn id="163" dur="1" fill="hold">
                                          <p:stCondLst>
                                            <p:cond delay="0"/>
                                          </p:stCondLst>
                                        </p:cTn>
                                        <p:tgtEl>
                                          <p:spTgt spid="59"/>
                                        </p:tgtEl>
                                        <p:attrNameLst>
                                          <p:attrName>style.visibility</p:attrName>
                                        </p:attrNameLst>
                                      </p:cBhvr>
                                      <p:to>
                                        <p:strVal val="visible"/>
                                      </p:to>
                                    </p:set>
                                    <p:animEffect transition="in" filter="wipe(down)">
                                      <p:cBhvr>
                                        <p:cTn id="164" dur="500"/>
                                        <p:tgtEl>
                                          <p:spTgt spid="59"/>
                                        </p:tgtEl>
                                      </p:cBhvr>
                                    </p:animEffect>
                                  </p:childTnLst>
                                </p:cTn>
                              </p:par>
                            </p:childTnLst>
                          </p:cTn>
                        </p:par>
                        <p:par>
                          <p:cTn id="165" fill="hold">
                            <p:stCondLst>
                              <p:cond delay="6800"/>
                            </p:stCondLst>
                            <p:childTnLst>
                              <p:par>
                                <p:cTn id="166" presetID="22" presetClass="entr" presetSubtype="4" fill="hold" grpId="0" nodeType="afterEffect">
                                  <p:stCondLst>
                                    <p:cond delay="0"/>
                                  </p:stCondLst>
                                  <p:childTnLst>
                                    <p:set>
                                      <p:cBhvr>
                                        <p:cTn id="167" dur="1" fill="hold">
                                          <p:stCondLst>
                                            <p:cond delay="0"/>
                                          </p:stCondLst>
                                        </p:cTn>
                                        <p:tgtEl>
                                          <p:spTgt spid="63"/>
                                        </p:tgtEl>
                                        <p:attrNameLst>
                                          <p:attrName>style.visibility</p:attrName>
                                        </p:attrNameLst>
                                      </p:cBhvr>
                                      <p:to>
                                        <p:strVal val="visible"/>
                                      </p:to>
                                    </p:set>
                                    <p:animEffect transition="in" filter="wipe(down)">
                                      <p:cBhvr>
                                        <p:cTn id="168" dur="500"/>
                                        <p:tgtEl>
                                          <p:spTgt spid="63"/>
                                        </p:tgtEl>
                                      </p:cBhvr>
                                    </p:animEffect>
                                  </p:childTnLst>
                                </p:cTn>
                              </p:par>
                              <p:par>
                                <p:cTn id="169" presetID="22" presetClass="entr" presetSubtype="4" fill="hold" grpId="0" nodeType="withEffect">
                                  <p:stCondLst>
                                    <p:cond delay="0"/>
                                  </p:stCondLst>
                                  <p:childTnLst>
                                    <p:set>
                                      <p:cBhvr>
                                        <p:cTn id="170" dur="1" fill="hold">
                                          <p:stCondLst>
                                            <p:cond delay="0"/>
                                          </p:stCondLst>
                                        </p:cTn>
                                        <p:tgtEl>
                                          <p:spTgt spid="62"/>
                                        </p:tgtEl>
                                        <p:attrNameLst>
                                          <p:attrName>style.visibility</p:attrName>
                                        </p:attrNameLst>
                                      </p:cBhvr>
                                      <p:to>
                                        <p:strVal val="visible"/>
                                      </p:to>
                                    </p:set>
                                    <p:animEffect transition="in" filter="wipe(down)">
                                      <p:cBhvr>
                                        <p:cTn id="171" dur="500"/>
                                        <p:tgtEl>
                                          <p:spTgt spid="62"/>
                                        </p:tgtEl>
                                      </p:cBhvr>
                                    </p:animEffect>
                                  </p:childTnLst>
                                </p:cTn>
                              </p:par>
                              <p:par>
                                <p:cTn id="172" presetID="22" presetClass="entr" presetSubtype="4" fill="hold" grpId="0" nodeType="withEffect">
                                  <p:stCondLst>
                                    <p:cond delay="0"/>
                                  </p:stCondLst>
                                  <p:childTnLst>
                                    <p:set>
                                      <p:cBhvr>
                                        <p:cTn id="173" dur="1" fill="hold">
                                          <p:stCondLst>
                                            <p:cond delay="0"/>
                                          </p:stCondLst>
                                        </p:cTn>
                                        <p:tgtEl>
                                          <p:spTgt spid="61"/>
                                        </p:tgtEl>
                                        <p:attrNameLst>
                                          <p:attrName>style.visibility</p:attrName>
                                        </p:attrNameLst>
                                      </p:cBhvr>
                                      <p:to>
                                        <p:strVal val="visible"/>
                                      </p:to>
                                    </p:set>
                                    <p:animEffect transition="in" filter="wipe(down)">
                                      <p:cBhvr>
                                        <p:cTn id="174" dur="500"/>
                                        <p:tgtEl>
                                          <p:spTgt spid="61"/>
                                        </p:tgtEl>
                                      </p:cBhvr>
                                    </p:animEffect>
                                  </p:childTnLst>
                                </p:cTn>
                              </p:par>
                              <p:par>
                                <p:cTn id="175" presetID="22" presetClass="entr" presetSubtype="4" fill="hold" grpId="0" nodeType="withEffect">
                                  <p:stCondLst>
                                    <p:cond delay="0"/>
                                  </p:stCondLst>
                                  <p:childTnLst>
                                    <p:set>
                                      <p:cBhvr>
                                        <p:cTn id="176" dur="1" fill="hold">
                                          <p:stCondLst>
                                            <p:cond delay="0"/>
                                          </p:stCondLst>
                                        </p:cTn>
                                        <p:tgtEl>
                                          <p:spTgt spid="60"/>
                                        </p:tgtEl>
                                        <p:attrNameLst>
                                          <p:attrName>style.visibility</p:attrName>
                                        </p:attrNameLst>
                                      </p:cBhvr>
                                      <p:to>
                                        <p:strVal val="visible"/>
                                      </p:to>
                                    </p:set>
                                    <p:animEffect transition="in" filter="wipe(down)">
                                      <p:cBhvr>
                                        <p:cTn id="17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animBg="1"/>
      <p:bldP spid="35" grpId="0"/>
      <p:bldP spid="36" grpId="0"/>
      <p:bldP spid="38" grpId="0" animBg="1"/>
      <p:bldP spid="39" grpId="0" animBg="1"/>
      <p:bldP spid="40" grpId="0" animBg="1"/>
      <p:bldP spid="41"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p:bldP spid="71" grpId="0"/>
      <p:bldP spid="72" grpId="0"/>
      <p:bldP spid="73" grpId="0"/>
      <p:bldP spid="74" grpId="0"/>
      <p:bldP spid="7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需求分析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DEMAND ANALYSIS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6"/>
          <p:cNvSpPr>
            <a:spLocks/>
          </p:cNvSpPr>
          <p:nvPr/>
        </p:nvSpPr>
        <p:spPr bwMode="auto">
          <a:xfrm flipH="1">
            <a:off x="8206646" y="5547070"/>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1" name="Freeform 24"/>
          <p:cNvSpPr/>
          <p:nvPr/>
        </p:nvSpPr>
        <p:spPr>
          <a:xfrm flipH="1">
            <a:off x="7972359" y="5149894"/>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Freeform 25"/>
          <p:cNvSpPr/>
          <p:nvPr/>
        </p:nvSpPr>
        <p:spPr>
          <a:xfrm flipH="1">
            <a:off x="8349697" y="5819538"/>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5"/>
          <p:cNvSpPr>
            <a:spLocks/>
          </p:cNvSpPr>
          <p:nvPr/>
        </p:nvSpPr>
        <p:spPr bwMode="auto">
          <a:xfrm>
            <a:off x="8544246" y="4382478"/>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6"/>
          <p:cNvSpPr>
            <a:spLocks/>
          </p:cNvSpPr>
          <p:nvPr/>
        </p:nvSpPr>
        <p:spPr bwMode="auto">
          <a:xfrm>
            <a:off x="8595046" y="4288815"/>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7"/>
          <p:cNvSpPr>
            <a:spLocks/>
          </p:cNvSpPr>
          <p:nvPr/>
        </p:nvSpPr>
        <p:spPr bwMode="auto">
          <a:xfrm>
            <a:off x="8579171" y="4347553"/>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8"/>
          <p:cNvSpPr>
            <a:spLocks/>
          </p:cNvSpPr>
          <p:nvPr/>
        </p:nvSpPr>
        <p:spPr bwMode="auto">
          <a:xfrm>
            <a:off x="8568059" y="4888890"/>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9"/>
          <p:cNvSpPr>
            <a:spLocks/>
          </p:cNvSpPr>
          <p:nvPr/>
        </p:nvSpPr>
        <p:spPr bwMode="auto">
          <a:xfrm>
            <a:off x="8728396" y="4380890"/>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0"/>
          <p:cNvSpPr>
            <a:spLocks/>
          </p:cNvSpPr>
          <p:nvPr/>
        </p:nvSpPr>
        <p:spPr bwMode="auto">
          <a:xfrm>
            <a:off x="8777609" y="4284053"/>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1"/>
          <p:cNvSpPr>
            <a:spLocks/>
          </p:cNvSpPr>
          <p:nvPr/>
        </p:nvSpPr>
        <p:spPr bwMode="auto">
          <a:xfrm>
            <a:off x="8763321" y="4345965"/>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2"/>
          <p:cNvSpPr>
            <a:spLocks/>
          </p:cNvSpPr>
          <p:nvPr/>
        </p:nvSpPr>
        <p:spPr bwMode="auto">
          <a:xfrm>
            <a:off x="8752209" y="4884128"/>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3"/>
          <p:cNvSpPr>
            <a:spLocks/>
          </p:cNvSpPr>
          <p:nvPr/>
        </p:nvSpPr>
        <p:spPr bwMode="auto">
          <a:xfrm>
            <a:off x="8888734" y="4384065"/>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4" name="Group 123"/>
          <p:cNvGrpSpPr/>
          <p:nvPr/>
        </p:nvGrpSpPr>
        <p:grpSpPr>
          <a:xfrm>
            <a:off x="7653659" y="4261433"/>
            <a:ext cx="817563" cy="620713"/>
            <a:chOff x="7170738" y="4168775"/>
            <a:chExt cx="817563" cy="620713"/>
          </a:xfrm>
          <a:solidFill>
            <a:srgbClr val="C00000"/>
          </a:solidFill>
        </p:grpSpPr>
        <p:sp>
          <p:nvSpPr>
            <p:cNvPr id="45"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20"/>
          <p:cNvSpPr>
            <a:spLocks noEditPoints="1"/>
          </p:cNvSpPr>
          <p:nvPr/>
        </p:nvSpPr>
        <p:spPr bwMode="auto">
          <a:xfrm>
            <a:off x="6988496" y="2142515"/>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Oval 21"/>
          <p:cNvSpPr>
            <a:spLocks noChangeArrowheads="1"/>
          </p:cNvSpPr>
          <p:nvPr/>
        </p:nvSpPr>
        <p:spPr bwMode="auto">
          <a:xfrm>
            <a:off x="10038084" y="2025040"/>
            <a:ext cx="141288" cy="14128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2"/>
          <p:cNvSpPr>
            <a:spLocks/>
          </p:cNvSpPr>
          <p:nvPr/>
        </p:nvSpPr>
        <p:spPr bwMode="auto">
          <a:xfrm>
            <a:off x="10088884" y="2129815"/>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3"/>
          <p:cNvSpPr>
            <a:spLocks/>
          </p:cNvSpPr>
          <p:nvPr/>
        </p:nvSpPr>
        <p:spPr bwMode="auto">
          <a:xfrm>
            <a:off x="9893621" y="2129815"/>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4"/>
          <p:cNvSpPr>
            <a:spLocks/>
          </p:cNvSpPr>
          <p:nvPr/>
        </p:nvSpPr>
        <p:spPr bwMode="auto">
          <a:xfrm>
            <a:off x="10101584" y="1974240"/>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25"/>
          <p:cNvSpPr>
            <a:spLocks noEditPoints="1"/>
          </p:cNvSpPr>
          <p:nvPr/>
        </p:nvSpPr>
        <p:spPr bwMode="auto">
          <a:xfrm>
            <a:off x="8964934" y="1632928"/>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6"/>
          <p:cNvSpPr>
            <a:spLocks noEditPoints="1"/>
          </p:cNvSpPr>
          <p:nvPr/>
        </p:nvSpPr>
        <p:spPr bwMode="auto">
          <a:xfrm>
            <a:off x="8771259" y="1825015"/>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7"/>
          <p:cNvSpPr>
            <a:spLocks noEditPoints="1"/>
          </p:cNvSpPr>
          <p:nvPr/>
        </p:nvSpPr>
        <p:spPr bwMode="auto">
          <a:xfrm>
            <a:off x="8817296" y="1686903"/>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8"/>
          <p:cNvSpPr>
            <a:spLocks noEditPoints="1"/>
          </p:cNvSpPr>
          <p:nvPr/>
        </p:nvSpPr>
        <p:spPr bwMode="auto">
          <a:xfrm>
            <a:off x="8817296" y="1686903"/>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29"/>
          <p:cNvSpPr>
            <a:spLocks noChangeArrowheads="1"/>
          </p:cNvSpPr>
          <p:nvPr/>
        </p:nvSpPr>
        <p:spPr bwMode="auto">
          <a:xfrm>
            <a:off x="9031609" y="1890103"/>
            <a:ext cx="93663" cy="93663"/>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p:cNvSpPr>
            <a:spLocks noEditPoints="1"/>
          </p:cNvSpPr>
          <p:nvPr/>
        </p:nvSpPr>
        <p:spPr bwMode="auto">
          <a:xfrm>
            <a:off x="9750746" y="1459890"/>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Rectangle 31"/>
          <p:cNvSpPr>
            <a:spLocks noChangeArrowheads="1"/>
          </p:cNvSpPr>
          <p:nvPr/>
        </p:nvSpPr>
        <p:spPr bwMode="auto">
          <a:xfrm>
            <a:off x="9622159" y="1458303"/>
            <a:ext cx="65088" cy="47466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2"/>
          <p:cNvSpPr>
            <a:spLocks noEditPoints="1"/>
          </p:cNvSpPr>
          <p:nvPr/>
        </p:nvSpPr>
        <p:spPr bwMode="auto">
          <a:xfrm>
            <a:off x="7513959" y="3849078"/>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64" name="Group 127"/>
          <p:cNvGrpSpPr/>
          <p:nvPr/>
        </p:nvGrpSpPr>
        <p:grpSpPr>
          <a:xfrm>
            <a:off x="9093521" y="4260240"/>
            <a:ext cx="508001" cy="654050"/>
            <a:chOff x="8610600" y="4127500"/>
            <a:chExt cx="508001" cy="654050"/>
          </a:xfrm>
          <a:solidFill>
            <a:srgbClr val="C00000"/>
          </a:solidFill>
        </p:grpSpPr>
        <p:sp>
          <p:nvSpPr>
            <p:cNvPr id="65"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3" name="Freeform 41"/>
          <p:cNvSpPr>
            <a:spLocks noEditPoints="1"/>
          </p:cNvSpPr>
          <p:nvPr/>
        </p:nvSpPr>
        <p:spPr bwMode="auto">
          <a:xfrm>
            <a:off x="9514209" y="3599840"/>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2"/>
          <p:cNvSpPr>
            <a:spLocks/>
          </p:cNvSpPr>
          <p:nvPr/>
        </p:nvSpPr>
        <p:spPr bwMode="auto">
          <a:xfrm>
            <a:off x="9625334" y="3960203"/>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3"/>
          <p:cNvSpPr>
            <a:spLocks/>
          </p:cNvSpPr>
          <p:nvPr/>
        </p:nvSpPr>
        <p:spPr bwMode="auto">
          <a:xfrm>
            <a:off x="9587234" y="4020528"/>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4"/>
          <p:cNvSpPr>
            <a:spLocks/>
          </p:cNvSpPr>
          <p:nvPr/>
        </p:nvSpPr>
        <p:spPr bwMode="auto">
          <a:xfrm>
            <a:off x="8398196" y="1015390"/>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45"/>
          <p:cNvSpPr>
            <a:spLocks noEditPoints="1"/>
          </p:cNvSpPr>
          <p:nvPr/>
        </p:nvSpPr>
        <p:spPr bwMode="auto">
          <a:xfrm>
            <a:off x="8242621" y="3676040"/>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6"/>
          <p:cNvSpPr>
            <a:spLocks noEditPoints="1"/>
          </p:cNvSpPr>
          <p:nvPr/>
        </p:nvSpPr>
        <p:spPr bwMode="auto">
          <a:xfrm>
            <a:off x="9371334" y="2623528"/>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7"/>
          <p:cNvSpPr>
            <a:spLocks noEditPoints="1"/>
          </p:cNvSpPr>
          <p:nvPr/>
        </p:nvSpPr>
        <p:spPr bwMode="auto">
          <a:xfrm>
            <a:off x="9992046" y="2902928"/>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48"/>
          <p:cNvSpPr>
            <a:spLocks noEditPoints="1"/>
          </p:cNvSpPr>
          <p:nvPr/>
        </p:nvSpPr>
        <p:spPr bwMode="auto">
          <a:xfrm>
            <a:off x="8756971" y="2991828"/>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49"/>
          <p:cNvSpPr>
            <a:spLocks/>
          </p:cNvSpPr>
          <p:nvPr/>
        </p:nvSpPr>
        <p:spPr bwMode="auto">
          <a:xfrm>
            <a:off x="8863334" y="3175978"/>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86" name="Group 126"/>
          <p:cNvGrpSpPr/>
          <p:nvPr/>
        </p:nvGrpSpPr>
        <p:grpSpPr>
          <a:xfrm>
            <a:off x="8988746" y="3737953"/>
            <a:ext cx="454025" cy="431800"/>
            <a:chOff x="8505825" y="3605213"/>
            <a:chExt cx="454025" cy="431800"/>
          </a:xfrm>
        </p:grpSpPr>
        <p:sp>
          <p:nvSpPr>
            <p:cNvPr id="8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9" name="Freeform 52"/>
          <p:cNvSpPr>
            <a:spLocks/>
          </p:cNvSpPr>
          <p:nvPr/>
        </p:nvSpPr>
        <p:spPr bwMode="auto">
          <a:xfrm>
            <a:off x="7588571" y="1167790"/>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53"/>
          <p:cNvSpPr>
            <a:spLocks/>
          </p:cNvSpPr>
          <p:nvPr/>
        </p:nvSpPr>
        <p:spPr bwMode="auto">
          <a:xfrm>
            <a:off x="8104509" y="1137628"/>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54"/>
          <p:cNvSpPr>
            <a:spLocks/>
          </p:cNvSpPr>
          <p:nvPr/>
        </p:nvSpPr>
        <p:spPr bwMode="auto">
          <a:xfrm>
            <a:off x="7677471" y="1313840"/>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55"/>
          <p:cNvSpPr>
            <a:spLocks noEditPoints="1"/>
          </p:cNvSpPr>
          <p:nvPr/>
        </p:nvSpPr>
        <p:spPr bwMode="auto">
          <a:xfrm>
            <a:off x="7258371" y="1609115"/>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56"/>
          <p:cNvSpPr>
            <a:spLocks noEditPoints="1"/>
          </p:cNvSpPr>
          <p:nvPr/>
        </p:nvSpPr>
        <p:spPr bwMode="auto">
          <a:xfrm>
            <a:off x="6988496" y="2699728"/>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57"/>
          <p:cNvSpPr>
            <a:spLocks noEditPoints="1"/>
          </p:cNvSpPr>
          <p:nvPr/>
        </p:nvSpPr>
        <p:spPr bwMode="auto">
          <a:xfrm>
            <a:off x="9037959" y="1136040"/>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58"/>
          <p:cNvSpPr>
            <a:spLocks noEditPoints="1"/>
          </p:cNvSpPr>
          <p:nvPr/>
        </p:nvSpPr>
        <p:spPr bwMode="auto">
          <a:xfrm>
            <a:off x="7170551" y="3301664"/>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6" name="Rectangle 59"/>
          <p:cNvSpPr>
            <a:spLocks noChangeArrowheads="1"/>
          </p:cNvSpPr>
          <p:nvPr/>
        </p:nvSpPr>
        <p:spPr bwMode="auto">
          <a:xfrm>
            <a:off x="9166546" y="2807678"/>
            <a:ext cx="627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Rectangle 60"/>
          <p:cNvSpPr>
            <a:spLocks noChangeArrowheads="1"/>
          </p:cNvSpPr>
          <p:nvPr/>
        </p:nvSpPr>
        <p:spPr bwMode="auto">
          <a:xfrm>
            <a:off x="9191946" y="2744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Rectangle 61"/>
          <p:cNvSpPr>
            <a:spLocks noChangeArrowheads="1"/>
          </p:cNvSpPr>
          <p:nvPr/>
        </p:nvSpPr>
        <p:spPr bwMode="auto">
          <a:xfrm>
            <a:off x="9418959"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Rectangle 62"/>
          <p:cNvSpPr>
            <a:spLocks noChangeArrowheads="1"/>
          </p:cNvSpPr>
          <p:nvPr/>
        </p:nvSpPr>
        <p:spPr bwMode="auto">
          <a:xfrm>
            <a:off x="9441184" y="2445728"/>
            <a:ext cx="77788"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Rectangle 63"/>
          <p:cNvSpPr>
            <a:spLocks noChangeArrowheads="1"/>
          </p:cNvSpPr>
          <p:nvPr/>
        </p:nvSpPr>
        <p:spPr bwMode="auto">
          <a:xfrm>
            <a:off x="9418959"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Rectangle 64"/>
          <p:cNvSpPr>
            <a:spLocks noChangeArrowheads="1"/>
          </p:cNvSpPr>
          <p:nvPr/>
        </p:nvSpPr>
        <p:spPr bwMode="auto">
          <a:xfrm>
            <a:off x="9604696" y="2679090"/>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Rectangle 65"/>
          <p:cNvSpPr>
            <a:spLocks noChangeArrowheads="1"/>
          </p:cNvSpPr>
          <p:nvPr/>
        </p:nvSpPr>
        <p:spPr bwMode="auto">
          <a:xfrm>
            <a:off x="9625334" y="2445728"/>
            <a:ext cx="76200"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Rectangle 66"/>
          <p:cNvSpPr>
            <a:spLocks noChangeArrowheads="1"/>
          </p:cNvSpPr>
          <p:nvPr/>
        </p:nvSpPr>
        <p:spPr bwMode="auto">
          <a:xfrm>
            <a:off x="9604696" y="2433028"/>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Rectangle 67"/>
          <p:cNvSpPr>
            <a:spLocks noChangeArrowheads="1"/>
          </p:cNvSpPr>
          <p:nvPr/>
        </p:nvSpPr>
        <p:spPr bwMode="auto">
          <a:xfrm>
            <a:off x="9236396"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Rectangle 68"/>
          <p:cNvSpPr>
            <a:spLocks noChangeArrowheads="1"/>
          </p:cNvSpPr>
          <p:nvPr/>
        </p:nvSpPr>
        <p:spPr bwMode="auto">
          <a:xfrm>
            <a:off x="9257034" y="2445728"/>
            <a:ext cx="79375"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Rectangle 69"/>
          <p:cNvSpPr>
            <a:spLocks noChangeArrowheads="1"/>
          </p:cNvSpPr>
          <p:nvPr/>
        </p:nvSpPr>
        <p:spPr bwMode="auto">
          <a:xfrm>
            <a:off x="9236396"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Rectangle 70"/>
          <p:cNvSpPr>
            <a:spLocks noChangeArrowheads="1"/>
          </p:cNvSpPr>
          <p:nvPr/>
        </p:nvSpPr>
        <p:spPr bwMode="auto">
          <a:xfrm>
            <a:off x="9191946" y="2363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71"/>
          <p:cNvSpPr>
            <a:spLocks/>
          </p:cNvSpPr>
          <p:nvPr/>
        </p:nvSpPr>
        <p:spPr bwMode="auto">
          <a:xfrm>
            <a:off x="9191946" y="2179028"/>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72"/>
          <p:cNvSpPr>
            <a:spLocks noEditPoints="1"/>
          </p:cNvSpPr>
          <p:nvPr/>
        </p:nvSpPr>
        <p:spPr bwMode="auto">
          <a:xfrm>
            <a:off x="7607621" y="2345715"/>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73"/>
          <p:cNvSpPr>
            <a:spLocks noEditPoints="1"/>
          </p:cNvSpPr>
          <p:nvPr/>
        </p:nvSpPr>
        <p:spPr bwMode="auto">
          <a:xfrm>
            <a:off x="9372921" y="2918803"/>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74"/>
          <p:cNvSpPr>
            <a:spLocks noEditPoints="1"/>
          </p:cNvSpPr>
          <p:nvPr/>
        </p:nvSpPr>
        <p:spPr bwMode="auto">
          <a:xfrm>
            <a:off x="7737796" y="1798028"/>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112" name="Freeform 75"/>
          <p:cNvSpPr>
            <a:spLocks noEditPoints="1"/>
          </p:cNvSpPr>
          <p:nvPr/>
        </p:nvSpPr>
        <p:spPr bwMode="auto">
          <a:xfrm>
            <a:off x="8461696" y="2282215"/>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113" name="Freeform 76"/>
          <p:cNvSpPr>
            <a:spLocks noEditPoints="1"/>
          </p:cNvSpPr>
          <p:nvPr/>
        </p:nvSpPr>
        <p:spPr bwMode="auto">
          <a:xfrm>
            <a:off x="7893371" y="3018815"/>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114" name="Freeform 77"/>
          <p:cNvSpPr>
            <a:spLocks/>
          </p:cNvSpPr>
          <p:nvPr/>
        </p:nvSpPr>
        <p:spPr bwMode="auto">
          <a:xfrm>
            <a:off x="8174359" y="2304440"/>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78"/>
          <p:cNvSpPr>
            <a:spLocks/>
          </p:cNvSpPr>
          <p:nvPr/>
        </p:nvSpPr>
        <p:spPr bwMode="auto">
          <a:xfrm>
            <a:off x="8269609" y="2263165"/>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79"/>
          <p:cNvSpPr>
            <a:spLocks noEditPoints="1"/>
          </p:cNvSpPr>
          <p:nvPr/>
        </p:nvSpPr>
        <p:spPr bwMode="auto">
          <a:xfrm>
            <a:off x="7936234" y="3599840"/>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80"/>
          <p:cNvSpPr>
            <a:spLocks noEditPoints="1"/>
          </p:cNvSpPr>
          <p:nvPr/>
        </p:nvSpPr>
        <p:spPr bwMode="auto">
          <a:xfrm>
            <a:off x="9668196" y="1996465"/>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81"/>
          <p:cNvSpPr>
            <a:spLocks noEditPoints="1"/>
          </p:cNvSpPr>
          <p:nvPr/>
        </p:nvSpPr>
        <p:spPr bwMode="auto">
          <a:xfrm>
            <a:off x="8255321" y="1580540"/>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82"/>
          <p:cNvSpPr>
            <a:spLocks noEditPoints="1"/>
          </p:cNvSpPr>
          <p:nvPr/>
        </p:nvSpPr>
        <p:spPr bwMode="auto">
          <a:xfrm>
            <a:off x="8102921" y="1493228"/>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83"/>
          <p:cNvSpPr>
            <a:spLocks/>
          </p:cNvSpPr>
          <p:nvPr/>
        </p:nvSpPr>
        <p:spPr bwMode="auto">
          <a:xfrm>
            <a:off x="8033071" y="1623403"/>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84"/>
          <p:cNvSpPr>
            <a:spLocks/>
          </p:cNvSpPr>
          <p:nvPr/>
        </p:nvSpPr>
        <p:spPr bwMode="auto">
          <a:xfrm>
            <a:off x="7964809" y="1632928"/>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85"/>
          <p:cNvSpPr>
            <a:spLocks noEditPoints="1"/>
          </p:cNvSpPr>
          <p:nvPr/>
        </p:nvSpPr>
        <p:spPr bwMode="auto">
          <a:xfrm>
            <a:off x="7880671" y="2791803"/>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86"/>
          <p:cNvSpPr>
            <a:spLocks/>
          </p:cNvSpPr>
          <p:nvPr/>
        </p:nvSpPr>
        <p:spPr bwMode="auto">
          <a:xfrm>
            <a:off x="9728521" y="3201378"/>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87"/>
          <p:cNvSpPr>
            <a:spLocks/>
          </p:cNvSpPr>
          <p:nvPr/>
        </p:nvSpPr>
        <p:spPr bwMode="auto">
          <a:xfrm>
            <a:off x="9868221" y="3190265"/>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88"/>
          <p:cNvSpPr>
            <a:spLocks/>
          </p:cNvSpPr>
          <p:nvPr/>
        </p:nvSpPr>
        <p:spPr bwMode="auto">
          <a:xfrm>
            <a:off x="9776146" y="3255353"/>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89"/>
          <p:cNvSpPr>
            <a:spLocks noEditPoints="1"/>
          </p:cNvSpPr>
          <p:nvPr/>
        </p:nvSpPr>
        <p:spPr bwMode="auto">
          <a:xfrm>
            <a:off x="9395146" y="1963128"/>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Freeform 90"/>
          <p:cNvSpPr>
            <a:spLocks/>
          </p:cNvSpPr>
          <p:nvPr/>
        </p:nvSpPr>
        <p:spPr bwMode="auto">
          <a:xfrm>
            <a:off x="7542534" y="3023578"/>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8" name="Freeform 91"/>
          <p:cNvSpPr>
            <a:spLocks/>
          </p:cNvSpPr>
          <p:nvPr/>
        </p:nvSpPr>
        <p:spPr bwMode="auto">
          <a:xfrm>
            <a:off x="7529834" y="3014053"/>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9" name="Freeform 92"/>
          <p:cNvSpPr>
            <a:spLocks/>
          </p:cNvSpPr>
          <p:nvPr/>
        </p:nvSpPr>
        <p:spPr bwMode="auto">
          <a:xfrm>
            <a:off x="7571109" y="3071203"/>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93"/>
          <p:cNvSpPr>
            <a:spLocks noEditPoints="1"/>
          </p:cNvSpPr>
          <p:nvPr/>
        </p:nvSpPr>
        <p:spPr bwMode="auto">
          <a:xfrm>
            <a:off x="8903021" y="4674578"/>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94"/>
          <p:cNvSpPr>
            <a:spLocks/>
          </p:cNvSpPr>
          <p:nvPr/>
        </p:nvSpPr>
        <p:spPr bwMode="auto">
          <a:xfrm>
            <a:off x="8637909" y="3095015"/>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95"/>
          <p:cNvSpPr>
            <a:spLocks/>
          </p:cNvSpPr>
          <p:nvPr/>
        </p:nvSpPr>
        <p:spPr bwMode="auto">
          <a:xfrm>
            <a:off x="8623621" y="2912453"/>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96"/>
          <p:cNvSpPr>
            <a:spLocks/>
          </p:cNvSpPr>
          <p:nvPr/>
        </p:nvSpPr>
        <p:spPr bwMode="auto">
          <a:xfrm>
            <a:off x="8664896" y="2944203"/>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97"/>
          <p:cNvSpPr>
            <a:spLocks/>
          </p:cNvSpPr>
          <p:nvPr/>
        </p:nvSpPr>
        <p:spPr bwMode="auto">
          <a:xfrm>
            <a:off x="8653784" y="3141053"/>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98"/>
          <p:cNvSpPr>
            <a:spLocks noEditPoints="1"/>
          </p:cNvSpPr>
          <p:nvPr/>
        </p:nvSpPr>
        <p:spPr bwMode="auto">
          <a:xfrm>
            <a:off x="8602984" y="1532915"/>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燕尾形 135"/>
          <p:cNvSpPr/>
          <p:nvPr/>
        </p:nvSpPr>
        <p:spPr>
          <a:xfrm rot="5400000">
            <a:off x="2533191" y="2023502"/>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37" name="直接连接符 136"/>
          <p:cNvCxnSpPr/>
          <p:nvPr/>
        </p:nvCxnSpPr>
        <p:spPr>
          <a:xfrm>
            <a:off x="2713211" y="2599566"/>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3050209" y="1503430"/>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39" name="矩形 47"/>
          <p:cNvSpPr>
            <a:spLocks noChangeArrowheads="1"/>
          </p:cNvSpPr>
          <p:nvPr/>
        </p:nvSpPr>
        <p:spPr bwMode="auto">
          <a:xfrm>
            <a:off x="3037247" y="1918168"/>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140" name="燕尾形 139"/>
          <p:cNvSpPr/>
          <p:nvPr/>
        </p:nvSpPr>
        <p:spPr>
          <a:xfrm rot="5400000">
            <a:off x="2533191" y="3391654"/>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1" name="直接连接符 140"/>
          <p:cNvCxnSpPr/>
          <p:nvPr/>
        </p:nvCxnSpPr>
        <p:spPr>
          <a:xfrm>
            <a:off x="2713211" y="396771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2" name="矩形 141"/>
          <p:cNvSpPr/>
          <p:nvPr/>
        </p:nvSpPr>
        <p:spPr>
          <a:xfrm>
            <a:off x="3050209" y="2871582"/>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43" name="矩形 47"/>
          <p:cNvSpPr>
            <a:spLocks noChangeArrowheads="1"/>
          </p:cNvSpPr>
          <p:nvPr/>
        </p:nvSpPr>
        <p:spPr bwMode="auto">
          <a:xfrm>
            <a:off x="3037247" y="328632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144" name="燕尾形 143"/>
          <p:cNvSpPr/>
          <p:nvPr/>
        </p:nvSpPr>
        <p:spPr>
          <a:xfrm rot="5400000">
            <a:off x="2533191" y="4831814"/>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5" name="直接连接符 144"/>
          <p:cNvCxnSpPr/>
          <p:nvPr/>
        </p:nvCxnSpPr>
        <p:spPr>
          <a:xfrm>
            <a:off x="2713211" y="540787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3050209" y="4311742"/>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47" name="矩形 47"/>
          <p:cNvSpPr>
            <a:spLocks noChangeArrowheads="1"/>
          </p:cNvSpPr>
          <p:nvPr/>
        </p:nvSpPr>
        <p:spPr bwMode="auto">
          <a:xfrm>
            <a:off x="3037247" y="472648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158" name="圆角矩形 157"/>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圆角矩形 158"/>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1"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2" name="圆角矩形 16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4" name="圆角矩形 16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6" name="圆角矩形 16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8" name="圆角矩形 16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954106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ppt_x"/>
                                          </p:val>
                                        </p:tav>
                                        <p:tav tm="100000">
                                          <p:val>
                                            <p:strVal val="#ppt_x"/>
                                          </p:val>
                                        </p:tav>
                                      </p:tavLst>
                                    </p:anim>
                                    <p:anim calcmode="lin" valueType="num">
                                      <p:cBhvr additive="base">
                                        <p:cTn id="51" dur="500" fill="hold"/>
                                        <p:tgtEl>
                                          <p:spTgt spid="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ppt_x"/>
                                          </p:val>
                                        </p:tav>
                                        <p:tav tm="100000">
                                          <p:val>
                                            <p:strVal val="#ppt_x"/>
                                          </p:val>
                                        </p:tav>
                                      </p:tavLst>
                                    </p:anim>
                                    <p:anim calcmode="lin" valueType="num">
                                      <p:cBhvr additive="base">
                                        <p:cTn id="67" dur="500" fill="hold"/>
                                        <p:tgtEl>
                                          <p:spTgt spid="5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ppt_x"/>
                                          </p:val>
                                        </p:tav>
                                        <p:tav tm="100000">
                                          <p:val>
                                            <p:strVal val="#ppt_x"/>
                                          </p:val>
                                        </p:tav>
                                      </p:tavLst>
                                    </p:anim>
                                    <p:anim calcmode="lin" valueType="num">
                                      <p:cBhvr additive="base">
                                        <p:cTn id="71" dur="500" fill="hold"/>
                                        <p:tgtEl>
                                          <p:spTgt spid="5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ppt_x"/>
                                          </p:val>
                                        </p:tav>
                                        <p:tav tm="100000">
                                          <p:val>
                                            <p:strVal val="#ppt_x"/>
                                          </p:val>
                                        </p:tav>
                                      </p:tavLst>
                                    </p:anim>
                                    <p:anim calcmode="lin" valueType="num">
                                      <p:cBhvr additive="base">
                                        <p:cTn id="75" dur="500" fill="hold"/>
                                        <p:tgtEl>
                                          <p:spTgt spid="5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ppt_x"/>
                                          </p:val>
                                        </p:tav>
                                        <p:tav tm="100000">
                                          <p:val>
                                            <p:strVal val="#ppt_x"/>
                                          </p:val>
                                        </p:tav>
                                      </p:tavLst>
                                    </p:anim>
                                    <p:anim calcmode="lin" valueType="num">
                                      <p:cBhvr additive="base">
                                        <p:cTn id="79" dur="500" fill="hold"/>
                                        <p:tgtEl>
                                          <p:spTgt spid="5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500" fill="hold"/>
                                        <p:tgtEl>
                                          <p:spTgt spid="59"/>
                                        </p:tgtEl>
                                        <p:attrNameLst>
                                          <p:attrName>ppt_x</p:attrName>
                                        </p:attrNameLst>
                                      </p:cBhvr>
                                      <p:tavLst>
                                        <p:tav tm="0">
                                          <p:val>
                                            <p:strVal val="#ppt_x"/>
                                          </p:val>
                                        </p:tav>
                                        <p:tav tm="100000">
                                          <p:val>
                                            <p:strVal val="#ppt_x"/>
                                          </p:val>
                                        </p:tav>
                                      </p:tavLst>
                                    </p:anim>
                                    <p:anim calcmode="lin" valueType="num">
                                      <p:cBhvr additive="base">
                                        <p:cTn id="95" dur="500" fill="hold"/>
                                        <p:tgtEl>
                                          <p:spTgt spid="5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 calcmode="lin" valueType="num">
                                      <p:cBhvr additive="base">
                                        <p:cTn id="98" dur="500" fill="hold"/>
                                        <p:tgtEl>
                                          <p:spTgt spid="60"/>
                                        </p:tgtEl>
                                        <p:attrNameLst>
                                          <p:attrName>ppt_x</p:attrName>
                                        </p:attrNameLst>
                                      </p:cBhvr>
                                      <p:tavLst>
                                        <p:tav tm="0">
                                          <p:val>
                                            <p:strVal val="#ppt_x"/>
                                          </p:val>
                                        </p:tav>
                                        <p:tav tm="100000">
                                          <p:val>
                                            <p:strVal val="#ppt_x"/>
                                          </p:val>
                                        </p:tav>
                                      </p:tavLst>
                                    </p:anim>
                                    <p:anim calcmode="lin" valueType="num">
                                      <p:cBhvr additive="base">
                                        <p:cTn id="99" dur="500" fill="hold"/>
                                        <p:tgtEl>
                                          <p:spTgt spid="6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fill="hold"/>
                                        <p:tgtEl>
                                          <p:spTgt spid="61"/>
                                        </p:tgtEl>
                                        <p:attrNameLst>
                                          <p:attrName>ppt_x</p:attrName>
                                        </p:attrNameLst>
                                      </p:cBhvr>
                                      <p:tavLst>
                                        <p:tav tm="0">
                                          <p:val>
                                            <p:strVal val="0-#ppt_w/2"/>
                                          </p:val>
                                        </p:tav>
                                        <p:tav tm="100000">
                                          <p:val>
                                            <p:strVal val="#ppt_x"/>
                                          </p:val>
                                        </p:tav>
                                      </p:tavLst>
                                    </p:anim>
                                    <p:anim calcmode="lin" valueType="num">
                                      <p:cBhvr additive="base">
                                        <p:cTn id="103" dur="500" fill="hold"/>
                                        <p:tgtEl>
                                          <p:spTgt spid="6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2"/>
                                        </p:tgtEl>
                                        <p:attrNameLst>
                                          <p:attrName>style.visibility</p:attrName>
                                        </p:attrNameLst>
                                      </p:cBhvr>
                                      <p:to>
                                        <p:strVal val="visible"/>
                                      </p:to>
                                    </p:set>
                                    <p:anim calcmode="lin" valueType="num">
                                      <p:cBhvr additive="base">
                                        <p:cTn id="106" dur="500" fill="hold"/>
                                        <p:tgtEl>
                                          <p:spTgt spid="62"/>
                                        </p:tgtEl>
                                        <p:attrNameLst>
                                          <p:attrName>ppt_x</p:attrName>
                                        </p:attrNameLst>
                                      </p:cBhvr>
                                      <p:tavLst>
                                        <p:tav tm="0">
                                          <p:val>
                                            <p:strVal val="#ppt_x"/>
                                          </p:val>
                                        </p:tav>
                                        <p:tav tm="100000">
                                          <p:val>
                                            <p:strVal val="#ppt_x"/>
                                          </p:val>
                                        </p:tav>
                                      </p:tavLst>
                                    </p:anim>
                                    <p:anim calcmode="lin" valueType="num">
                                      <p:cBhvr additive="base">
                                        <p:cTn id="107" dur="500" fill="hold"/>
                                        <p:tgtEl>
                                          <p:spTgt spid="6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additive="base">
                                        <p:cTn id="110" dur="500" fill="hold"/>
                                        <p:tgtEl>
                                          <p:spTgt spid="63"/>
                                        </p:tgtEl>
                                        <p:attrNameLst>
                                          <p:attrName>ppt_x</p:attrName>
                                        </p:attrNameLst>
                                      </p:cBhvr>
                                      <p:tavLst>
                                        <p:tav tm="0">
                                          <p:val>
                                            <p:strVal val="0-#ppt_w/2"/>
                                          </p:val>
                                        </p:tav>
                                        <p:tav tm="100000">
                                          <p:val>
                                            <p:strVal val="#ppt_x"/>
                                          </p:val>
                                        </p:tav>
                                      </p:tavLst>
                                    </p:anim>
                                    <p:anim calcmode="lin" valueType="num">
                                      <p:cBhvr additive="base">
                                        <p:cTn id="111" dur="500" fill="hold"/>
                                        <p:tgtEl>
                                          <p:spTgt spid="6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0-#ppt_w/2"/>
                                          </p:val>
                                        </p:tav>
                                        <p:tav tm="100000">
                                          <p:val>
                                            <p:strVal val="#ppt_x"/>
                                          </p:val>
                                        </p:tav>
                                      </p:tavLst>
                                    </p:anim>
                                    <p:anim calcmode="lin" valueType="num">
                                      <p:cBhvr additive="base">
                                        <p:cTn id="115" dur="500" fill="hold"/>
                                        <p:tgtEl>
                                          <p:spTgt spid="6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73"/>
                                        </p:tgtEl>
                                        <p:attrNameLst>
                                          <p:attrName>style.visibility</p:attrName>
                                        </p:attrNameLst>
                                      </p:cBhvr>
                                      <p:to>
                                        <p:strVal val="visible"/>
                                      </p:to>
                                    </p:set>
                                    <p:anim calcmode="lin" valueType="num">
                                      <p:cBhvr additive="base">
                                        <p:cTn id="118" dur="500" fill="hold"/>
                                        <p:tgtEl>
                                          <p:spTgt spid="73"/>
                                        </p:tgtEl>
                                        <p:attrNameLst>
                                          <p:attrName>ppt_x</p:attrName>
                                        </p:attrNameLst>
                                      </p:cBhvr>
                                      <p:tavLst>
                                        <p:tav tm="0">
                                          <p:val>
                                            <p:strVal val="#ppt_x"/>
                                          </p:val>
                                        </p:tav>
                                        <p:tav tm="100000">
                                          <p:val>
                                            <p:strVal val="#ppt_x"/>
                                          </p:val>
                                        </p:tav>
                                      </p:tavLst>
                                    </p:anim>
                                    <p:anim calcmode="lin" valueType="num">
                                      <p:cBhvr additive="base">
                                        <p:cTn id="119" dur="500" fill="hold"/>
                                        <p:tgtEl>
                                          <p:spTgt spid="7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500" fill="hold"/>
                                        <p:tgtEl>
                                          <p:spTgt spid="74"/>
                                        </p:tgtEl>
                                        <p:attrNameLst>
                                          <p:attrName>ppt_x</p:attrName>
                                        </p:attrNameLst>
                                      </p:cBhvr>
                                      <p:tavLst>
                                        <p:tav tm="0">
                                          <p:val>
                                            <p:strVal val="#ppt_x"/>
                                          </p:val>
                                        </p:tav>
                                        <p:tav tm="100000">
                                          <p:val>
                                            <p:strVal val="#ppt_x"/>
                                          </p:val>
                                        </p:tav>
                                      </p:tavLst>
                                    </p:anim>
                                    <p:anim calcmode="lin" valueType="num">
                                      <p:cBhvr additive="base">
                                        <p:cTn id="123" dur="500" fill="hold"/>
                                        <p:tgtEl>
                                          <p:spTgt spid="7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500" fill="hold"/>
                                        <p:tgtEl>
                                          <p:spTgt spid="75"/>
                                        </p:tgtEl>
                                        <p:attrNameLst>
                                          <p:attrName>ppt_x</p:attrName>
                                        </p:attrNameLst>
                                      </p:cBhvr>
                                      <p:tavLst>
                                        <p:tav tm="0">
                                          <p:val>
                                            <p:strVal val="#ppt_x"/>
                                          </p:val>
                                        </p:tav>
                                        <p:tav tm="100000">
                                          <p:val>
                                            <p:strVal val="#ppt_x"/>
                                          </p:val>
                                        </p:tav>
                                      </p:tavLst>
                                    </p:anim>
                                    <p:anim calcmode="lin" valueType="num">
                                      <p:cBhvr additive="base">
                                        <p:cTn id="127" dur="500" fill="hold"/>
                                        <p:tgtEl>
                                          <p:spTgt spid="7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8"/>
                                        </p:tgtEl>
                                        <p:attrNameLst>
                                          <p:attrName>style.visibility</p:attrName>
                                        </p:attrNameLst>
                                      </p:cBhvr>
                                      <p:to>
                                        <p:strVal val="visible"/>
                                      </p:to>
                                    </p:set>
                                    <p:anim calcmode="lin" valueType="num">
                                      <p:cBhvr additive="base">
                                        <p:cTn id="138" dur="500" fill="hold"/>
                                        <p:tgtEl>
                                          <p:spTgt spid="78"/>
                                        </p:tgtEl>
                                        <p:attrNameLst>
                                          <p:attrName>ppt_x</p:attrName>
                                        </p:attrNameLst>
                                      </p:cBhvr>
                                      <p:tavLst>
                                        <p:tav tm="0">
                                          <p:val>
                                            <p:strVal val="0-#ppt_w/2"/>
                                          </p:val>
                                        </p:tav>
                                        <p:tav tm="100000">
                                          <p:val>
                                            <p:strVal val="#ppt_x"/>
                                          </p:val>
                                        </p:tav>
                                      </p:tavLst>
                                    </p:anim>
                                    <p:anim calcmode="lin" valueType="num">
                                      <p:cBhvr additive="base">
                                        <p:cTn id="139" dur="500" fill="hold"/>
                                        <p:tgtEl>
                                          <p:spTgt spid="7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 calcmode="lin" valueType="num">
                                      <p:cBhvr additive="base">
                                        <p:cTn id="142" dur="500" fill="hold"/>
                                        <p:tgtEl>
                                          <p:spTgt spid="79"/>
                                        </p:tgtEl>
                                        <p:attrNameLst>
                                          <p:attrName>ppt_x</p:attrName>
                                        </p:attrNameLst>
                                      </p:cBhvr>
                                      <p:tavLst>
                                        <p:tav tm="0">
                                          <p:val>
                                            <p:strVal val="#ppt_x"/>
                                          </p:val>
                                        </p:tav>
                                        <p:tav tm="100000">
                                          <p:val>
                                            <p:strVal val="#ppt_x"/>
                                          </p:val>
                                        </p:tav>
                                      </p:tavLst>
                                    </p:anim>
                                    <p:anim calcmode="lin" valueType="num">
                                      <p:cBhvr additive="base">
                                        <p:cTn id="143" dur="500" fill="hold"/>
                                        <p:tgtEl>
                                          <p:spTgt spid="7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4"/>
                                        </p:tgtEl>
                                        <p:attrNameLst>
                                          <p:attrName>style.visibility</p:attrName>
                                        </p:attrNameLst>
                                      </p:cBhvr>
                                      <p:to>
                                        <p:strVal val="visible"/>
                                      </p:to>
                                    </p:set>
                                    <p:anim calcmode="lin" valueType="num">
                                      <p:cBhvr additive="base">
                                        <p:cTn id="146" dur="500" fill="hold"/>
                                        <p:tgtEl>
                                          <p:spTgt spid="84"/>
                                        </p:tgtEl>
                                        <p:attrNameLst>
                                          <p:attrName>ppt_x</p:attrName>
                                        </p:attrNameLst>
                                      </p:cBhvr>
                                      <p:tavLst>
                                        <p:tav tm="0">
                                          <p:val>
                                            <p:strVal val="#ppt_x"/>
                                          </p:val>
                                        </p:tav>
                                        <p:tav tm="100000">
                                          <p:val>
                                            <p:strVal val="#ppt_x"/>
                                          </p:val>
                                        </p:tav>
                                      </p:tavLst>
                                    </p:anim>
                                    <p:anim calcmode="lin" valueType="num">
                                      <p:cBhvr additive="base">
                                        <p:cTn id="147" dur="500" fill="hold"/>
                                        <p:tgtEl>
                                          <p:spTgt spid="8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85"/>
                                        </p:tgtEl>
                                        <p:attrNameLst>
                                          <p:attrName>style.visibility</p:attrName>
                                        </p:attrNameLst>
                                      </p:cBhvr>
                                      <p:to>
                                        <p:strVal val="visible"/>
                                      </p:to>
                                    </p:set>
                                    <p:anim calcmode="lin" valueType="num">
                                      <p:cBhvr additive="base">
                                        <p:cTn id="150" dur="500" fill="hold"/>
                                        <p:tgtEl>
                                          <p:spTgt spid="85"/>
                                        </p:tgtEl>
                                        <p:attrNameLst>
                                          <p:attrName>ppt_x</p:attrName>
                                        </p:attrNameLst>
                                      </p:cBhvr>
                                      <p:tavLst>
                                        <p:tav tm="0">
                                          <p:val>
                                            <p:strVal val="#ppt_x"/>
                                          </p:val>
                                        </p:tav>
                                        <p:tav tm="100000">
                                          <p:val>
                                            <p:strVal val="#ppt_x"/>
                                          </p:val>
                                        </p:tav>
                                      </p:tavLst>
                                    </p:anim>
                                    <p:anim calcmode="lin" valueType="num">
                                      <p:cBhvr additive="base">
                                        <p:cTn id="151" dur="500" fill="hold"/>
                                        <p:tgtEl>
                                          <p:spTgt spid="8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86"/>
                                        </p:tgtEl>
                                        <p:attrNameLst>
                                          <p:attrName>style.visibility</p:attrName>
                                        </p:attrNameLst>
                                      </p:cBhvr>
                                      <p:to>
                                        <p:strVal val="visible"/>
                                      </p:to>
                                    </p:set>
                                    <p:anim calcmode="lin" valueType="num">
                                      <p:cBhvr additive="base">
                                        <p:cTn id="154" dur="500" fill="hold"/>
                                        <p:tgtEl>
                                          <p:spTgt spid="86"/>
                                        </p:tgtEl>
                                        <p:attrNameLst>
                                          <p:attrName>ppt_x</p:attrName>
                                        </p:attrNameLst>
                                      </p:cBhvr>
                                      <p:tavLst>
                                        <p:tav tm="0">
                                          <p:val>
                                            <p:strVal val="0-#ppt_w/2"/>
                                          </p:val>
                                        </p:tav>
                                        <p:tav tm="100000">
                                          <p:val>
                                            <p:strVal val="#ppt_x"/>
                                          </p:val>
                                        </p:tav>
                                      </p:tavLst>
                                    </p:anim>
                                    <p:anim calcmode="lin" valueType="num">
                                      <p:cBhvr additive="base">
                                        <p:cTn id="155" dur="500" fill="hold"/>
                                        <p:tgtEl>
                                          <p:spTgt spid="8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89"/>
                                        </p:tgtEl>
                                        <p:attrNameLst>
                                          <p:attrName>style.visibility</p:attrName>
                                        </p:attrNameLst>
                                      </p:cBhvr>
                                      <p:to>
                                        <p:strVal val="visible"/>
                                      </p:to>
                                    </p:set>
                                    <p:anim calcmode="lin" valueType="num">
                                      <p:cBhvr additive="base">
                                        <p:cTn id="158" dur="500" fill="hold"/>
                                        <p:tgtEl>
                                          <p:spTgt spid="89"/>
                                        </p:tgtEl>
                                        <p:attrNameLst>
                                          <p:attrName>ppt_x</p:attrName>
                                        </p:attrNameLst>
                                      </p:cBhvr>
                                      <p:tavLst>
                                        <p:tav tm="0">
                                          <p:val>
                                            <p:strVal val="#ppt_x"/>
                                          </p:val>
                                        </p:tav>
                                        <p:tav tm="100000">
                                          <p:val>
                                            <p:strVal val="#ppt_x"/>
                                          </p:val>
                                        </p:tav>
                                      </p:tavLst>
                                    </p:anim>
                                    <p:anim calcmode="lin" valueType="num">
                                      <p:cBhvr additive="base">
                                        <p:cTn id="159" dur="500" fill="hold"/>
                                        <p:tgtEl>
                                          <p:spTgt spid="8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90"/>
                                        </p:tgtEl>
                                        <p:attrNameLst>
                                          <p:attrName>style.visibility</p:attrName>
                                        </p:attrNameLst>
                                      </p:cBhvr>
                                      <p:to>
                                        <p:strVal val="visible"/>
                                      </p:to>
                                    </p:set>
                                    <p:anim calcmode="lin" valueType="num">
                                      <p:cBhvr additive="base">
                                        <p:cTn id="162" dur="500" fill="hold"/>
                                        <p:tgtEl>
                                          <p:spTgt spid="90"/>
                                        </p:tgtEl>
                                        <p:attrNameLst>
                                          <p:attrName>ppt_x</p:attrName>
                                        </p:attrNameLst>
                                      </p:cBhvr>
                                      <p:tavLst>
                                        <p:tav tm="0">
                                          <p:val>
                                            <p:strVal val="#ppt_x"/>
                                          </p:val>
                                        </p:tav>
                                        <p:tav tm="100000">
                                          <p:val>
                                            <p:strVal val="#ppt_x"/>
                                          </p:val>
                                        </p:tav>
                                      </p:tavLst>
                                    </p:anim>
                                    <p:anim calcmode="lin" valueType="num">
                                      <p:cBhvr additive="base">
                                        <p:cTn id="163" dur="500" fill="hold"/>
                                        <p:tgtEl>
                                          <p:spTgt spid="90"/>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91"/>
                                        </p:tgtEl>
                                        <p:attrNameLst>
                                          <p:attrName>style.visibility</p:attrName>
                                        </p:attrNameLst>
                                      </p:cBhvr>
                                      <p:to>
                                        <p:strVal val="visible"/>
                                      </p:to>
                                    </p:set>
                                    <p:anim calcmode="lin" valueType="num">
                                      <p:cBhvr additive="base">
                                        <p:cTn id="166" dur="500" fill="hold"/>
                                        <p:tgtEl>
                                          <p:spTgt spid="91"/>
                                        </p:tgtEl>
                                        <p:attrNameLst>
                                          <p:attrName>ppt_x</p:attrName>
                                        </p:attrNameLst>
                                      </p:cBhvr>
                                      <p:tavLst>
                                        <p:tav tm="0">
                                          <p:val>
                                            <p:strVal val="#ppt_x"/>
                                          </p:val>
                                        </p:tav>
                                        <p:tav tm="100000">
                                          <p:val>
                                            <p:strVal val="#ppt_x"/>
                                          </p:val>
                                        </p:tav>
                                      </p:tavLst>
                                    </p:anim>
                                    <p:anim calcmode="lin" valueType="num">
                                      <p:cBhvr additive="base">
                                        <p:cTn id="167" dur="500" fill="hold"/>
                                        <p:tgtEl>
                                          <p:spTgt spid="91"/>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92"/>
                                        </p:tgtEl>
                                        <p:attrNameLst>
                                          <p:attrName>style.visibility</p:attrName>
                                        </p:attrNameLst>
                                      </p:cBhvr>
                                      <p:to>
                                        <p:strVal val="visible"/>
                                      </p:to>
                                    </p:set>
                                    <p:anim calcmode="lin" valueType="num">
                                      <p:cBhvr additive="base">
                                        <p:cTn id="170" dur="500" fill="hold"/>
                                        <p:tgtEl>
                                          <p:spTgt spid="92"/>
                                        </p:tgtEl>
                                        <p:attrNameLst>
                                          <p:attrName>ppt_x</p:attrName>
                                        </p:attrNameLst>
                                      </p:cBhvr>
                                      <p:tavLst>
                                        <p:tav tm="0">
                                          <p:val>
                                            <p:strVal val="#ppt_x"/>
                                          </p:val>
                                        </p:tav>
                                        <p:tav tm="100000">
                                          <p:val>
                                            <p:strVal val="#ppt_x"/>
                                          </p:val>
                                        </p:tav>
                                      </p:tavLst>
                                    </p:anim>
                                    <p:anim calcmode="lin" valueType="num">
                                      <p:cBhvr additive="base">
                                        <p:cTn id="171" dur="500" fill="hold"/>
                                        <p:tgtEl>
                                          <p:spTgt spid="92"/>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93"/>
                                        </p:tgtEl>
                                        <p:attrNameLst>
                                          <p:attrName>style.visibility</p:attrName>
                                        </p:attrNameLst>
                                      </p:cBhvr>
                                      <p:to>
                                        <p:strVal val="visible"/>
                                      </p:to>
                                    </p:set>
                                    <p:anim calcmode="lin" valueType="num">
                                      <p:cBhvr additive="base">
                                        <p:cTn id="174" dur="500" fill="hold"/>
                                        <p:tgtEl>
                                          <p:spTgt spid="93"/>
                                        </p:tgtEl>
                                        <p:attrNameLst>
                                          <p:attrName>ppt_x</p:attrName>
                                        </p:attrNameLst>
                                      </p:cBhvr>
                                      <p:tavLst>
                                        <p:tav tm="0">
                                          <p:val>
                                            <p:strVal val="#ppt_x"/>
                                          </p:val>
                                        </p:tav>
                                        <p:tav tm="100000">
                                          <p:val>
                                            <p:strVal val="#ppt_x"/>
                                          </p:val>
                                        </p:tav>
                                      </p:tavLst>
                                    </p:anim>
                                    <p:anim calcmode="lin" valueType="num">
                                      <p:cBhvr additive="base">
                                        <p:cTn id="175" dur="500" fill="hold"/>
                                        <p:tgtEl>
                                          <p:spTgt spid="93"/>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94"/>
                                        </p:tgtEl>
                                        <p:attrNameLst>
                                          <p:attrName>style.visibility</p:attrName>
                                        </p:attrNameLst>
                                      </p:cBhvr>
                                      <p:to>
                                        <p:strVal val="visible"/>
                                      </p:to>
                                    </p:set>
                                    <p:anim calcmode="lin" valueType="num">
                                      <p:cBhvr additive="base">
                                        <p:cTn id="178" dur="500" fill="hold"/>
                                        <p:tgtEl>
                                          <p:spTgt spid="94"/>
                                        </p:tgtEl>
                                        <p:attrNameLst>
                                          <p:attrName>ppt_x</p:attrName>
                                        </p:attrNameLst>
                                      </p:cBhvr>
                                      <p:tavLst>
                                        <p:tav tm="0">
                                          <p:val>
                                            <p:strVal val="0-#ppt_w/2"/>
                                          </p:val>
                                        </p:tav>
                                        <p:tav tm="100000">
                                          <p:val>
                                            <p:strVal val="#ppt_x"/>
                                          </p:val>
                                        </p:tav>
                                      </p:tavLst>
                                    </p:anim>
                                    <p:anim calcmode="lin" valueType="num">
                                      <p:cBhvr additive="base">
                                        <p:cTn id="179" dur="500" fill="hold"/>
                                        <p:tgtEl>
                                          <p:spTgt spid="94"/>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95"/>
                                        </p:tgtEl>
                                        <p:attrNameLst>
                                          <p:attrName>style.visibility</p:attrName>
                                        </p:attrNameLst>
                                      </p:cBhvr>
                                      <p:to>
                                        <p:strVal val="visible"/>
                                      </p:to>
                                    </p:set>
                                    <p:anim calcmode="lin" valueType="num">
                                      <p:cBhvr additive="base">
                                        <p:cTn id="182" dur="500" fill="hold"/>
                                        <p:tgtEl>
                                          <p:spTgt spid="95"/>
                                        </p:tgtEl>
                                        <p:attrNameLst>
                                          <p:attrName>ppt_x</p:attrName>
                                        </p:attrNameLst>
                                      </p:cBhvr>
                                      <p:tavLst>
                                        <p:tav tm="0">
                                          <p:val>
                                            <p:strVal val="#ppt_x"/>
                                          </p:val>
                                        </p:tav>
                                        <p:tav tm="100000">
                                          <p:val>
                                            <p:strVal val="#ppt_x"/>
                                          </p:val>
                                        </p:tav>
                                      </p:tavLst>
                                    </p:anim>
                                    <p:anim calcmode="lin" valueType="num">
                                      <p:cBhvr additive="base">
                                        <p:cTn id="183" dur="500" fill="hold"/>
                                        <p:tgtEl>
                                          <p:spTgt spid="95"/>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96"/>
                                        </p:tgtEl>
                                        <p:attrNameLst>
                                          <p:attrName>style.visibility</p:attrName>
                                        </p:attrNameLst>
                                      </p:cBhvr>
                                      <p:to>
                                        <p:strVal val="visible"/>
                                      </p:to>
                                    </p:set>
                                    <p:anim calcmode="lin" valueType="num">
                                      <p:cBhvr additive="base">
                                        <p:cTn id="186" dur="500" fill="hold"/>
                                        <p:tgtEl>
                                          <p:spTgt spid="96"/>
                                        </p:tgtEl>
                                        <p:attrNameLst>
                                          <p:attrName>ppt_x</p:attrName>
                                        </p:attrNameLst>
                                      </p:cBhvr>
                                      <p:tavLst>
                                        <p:tav tm="0">
                                          <p:val>
                                            <p:strVal val="#ppt_x"/>
                                          </p:val>
                                        </p:tav>
                                        <p:tav tm="100000">
                                          <p:val>
                                            <p:strVal val="#ppt_x"/>
                                          </p:val>
                                        </p:tav>
                                      </p:tavLst>
                                    </p:anim>
                                    <p:anim calcmode="lin" valueType="num">
                                      <p:cBhvr additive="base">
                                        <p:cTn id="187" dur="500" fill="hold"/>
                                        <p:tgtEl>
                                          <p:spTgt spid="96"/>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97"/>
                                        </p:tgtEl>
                                        <p:attrNameLst>
                                          <p:attrName>style.visibility</p:attrName>
                                        </p:attrNameLst>
                                      </p:cBhvr>
                                      <p:to>
                                        <p:strVal val="visible"/>
                                      </p:to>
                                    </p:set>
                                    <p:anim calcmode="lin" valueType="num">
                                      <p:cBhvr additive="base">
                                        <p:cTn id="190" dur="500" fill="hold"/>
                                        <p:tgtEl>
                                          <p:spTgt spid="97"/>
                                        </p:tgtEl>
                                        <p:attrNameLst>
                                          <p:attrName>ppt_x</p:attrName>
                                        </p:attrNameLst>
                                      </p:cBhvr>
                                      <p:tavLst>
                                        <p:tav tm="0">
                                          <p:val>
                                            <p:strVal val="#ppt_x"/>
                                          </p:val>
                                        </p:tav>
                                        <p:tav tm="100000">
                                          <p:val>
                                            <p:strVal val="#ppt_x"/>
                                          </p:val>
                                        </p:tav>
                                      </p:tavLst>
                                    </p:anim>
                                    <p:anim calcmode="lin" valueType="num">
                                      <p:cBhvr additive="base">
                                        <p:cTn id="191" dur="500" fill="hold"/>
                                        <p:tgtEl>
                                          <p:spTgt spid="97"/>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98"/>
                                        </p:tgtEl>
                                        <p:attrNameLst>
                                          <p:attrName>style.visibility</p:attrName>
                                        </p:attrNameLst>
                                      </p:cBhvr>
                                      <p:to>
                                        <p:strVal val="visible"/>
                                      </p:to>
                                    </p:set>
                                    <p:anim calcmode="lin" valueType="num">
                                      <p:cBhvr additive="base">
                                        <p:cTn id="194" dur="500" fill="hold"/>
                                        <p:tgtEl>
                                          <p:spTgt spid="98"/>
                                        </p:tgtEl>
                                        <p:attrNameLst>
                                          <p:attrName>ppt_x</p:attrName>
                                        </p:attrNameLst>
                                      </p:cBhvr>
                                      <p:tavLst>
                                        <p:tav tm="0">
                                          <p:val>
                                            <p:strVal val="#ppt_x"/>
                                          </p:val>
                                        </p:tav>
                                        <p:tav tm="100000">
                                          <p:val>
                                            <p:strVal val="#ppt_x"/>
                                          </p:val>
                                        </p:tav>
                                      </p:tavLst>
                                    </p:anim>
                                    <p:anim calcmode="lin" valueType="num">
                                      <p:cBhvr additive="base">
                                        <p:cTn id="195" dur="500" fill="hold"/>
                                        <p:tgtEl>
                                          <p:spTgt spid="98"/>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99"/>
                                        </p:tgtEl>
                                        <p:attrNameLst>
                                          <p:attrName>style.visibility</p:attrName>
                                        </p:attrNameLst>
                                      </p:cBhvr>
                                      <p:to>
                                        <p:strVal val="visible"/>
                                      </p:to>
                                    </p:set>
                                    <p:anim calcmode="lin" valueType="num">
                                      <p:cBhvr additive="base">
                                        <p:cTn id="198" dur="500" fill="hold"/>
                                        <p:tgtEl>
                                          <p:spTgt spid="99"/>
                                        </p:tgtEl>
                                        <p:attrNameLst>
                                          <p:attrName>ppt_x</p:attrName>
                                        </p:attrNameLst>
                                      </p:cBhvr>
                                      <p:tavLst>
                                        <p:tav tm="0">
                                          <p:val>
                                            <p:strVal val="#ppt_x"/>
                                          </p:val>
                                        </p:tav>
                                        <p:tav tm="100000">
                                          <p:val>
                                            <p:strVal val="#ppt_x"/>
                                          </p:val>
                                        </p:tav>
                                      </p:tavLst>
                                    </p:anim>
                                    <p:anim calcmode="lin" valueType="num">
                                      <p:cBhvr additive="base">
                                        <p:cTn id="199" dur="500" fill="hold"/>
                                        <p:tgtEl>
                                          <p:spTgt spid="99"/>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00"/>
                                        </p:tgtEl>
                                        <p:attrNameLst>
                                          <p:attrName>style.visibility</p:attrName>
                                        </p:attrNameLst>
                                      </p:cBhvr>
                                      <p:to>
                                        <p:strVal val="visible"/>
                                      </p:to>
                                    </p:set>
                                    <p:anim calcmode="lin" valueType="num">
                                      <p:cBhvr additive="base">
                                        <p:cTn id="202" dur="500" fill="hold"/>
                                        <p:tgtEl>
                                          <p:spTgt spid="100"/>
                                        </p:tgtEl>
                                        <p:attrNameLst>
                                          <p:attrName>ppt_x</p:attrName>
                                        </p:attrNameLst>
                                      </p:cBhvr>
                                      <p:tavLst>
                                        <p:tav tm="0">
                                          <p:val>
                                            <p:strVal val="#ppt_x"/>
                                          </p:val>
                                        </p:tav>
                                        <p:tav tm="100000">
                                          <p:val>
                                            <p:strVal val="#ppt_x"/>
                                          </p:val>
                                        </p:tav>
                                      </p:tavLst>
                                    </p:anim>
                                    <p:anim calcmode="lin" valueType="num">
                                      <p:cBhvr additive="base">
                                        <p:cTn id="203" dur="500" fill="hold"/>
                                        <p:tgtEl>
                                          <p:spTgt spid="100"/>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01"/>
                                        </p:tgtEl>
                                        <p:attrNameLst>
                                          <p:attrName>style.visibility</p:attrName>
                                        </p:attrNameLst>
                                      </p:cBhvr>
                                      <p:to>
                                        <p:strVal val="visible"/>
                                      </p:to>
                                    </p:set>
                                    <p:anim calcmode="lin" valueType="num">
                                      <p:cBhvr additive="base">
                                        <p:cTn id="206" dur="500" fill="hold"/>
                                        <p:tgtEl>
                                          <p:spTgt spid="101"/>
                                        </p:tgtEl>
                                        <p:attrNameLst>
                                          <p:attrName>ppt_x</p:attrName>
                                        </p:attrNameLst>
                                      </p:cBhvr>
                                      <p:tavLst>
                                        <p:tav tm="0">
                                          <p:val>
                                            <p:strVal val="#ppt_x"/>
                                          </p:val>
                                        </p:tav>
                                        <p:tav tm="100000">
                                          <p:val>
                                            <p:strVal val="#ppt_x"/>
                                          </p:val>
                                        </p:tav>
                                      </p:tavLst>
                                    </p:anim>
                                    <p:anim calcmode="lin" valueType="num">
                                      <p:cBhvr additive="base">
                                        <p:cTn id="207" dur="500" fill="hold"/>
                                        <p:tgtEl>
                                          <p:spTgt spid="101"/>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02"/>
                                        </p:tgtEl>
                                        <p:attrNameLst>
                                          <p:attrName>style.visibility</p:attrName>
                                        </p:attrNameLst>
                                      </p:cBhvr>
                                      <p:to>
                                        <p:strVal val="visible"/>
                                      </p:to>
                                    </p:set>
                                    <p:anim calcmode="lin" valueType="num">
                                      <p:cBhvr additive="base">
                                        <p:cTn id="210" dur="500" fill="hold"/>
                                        <p:tgtEl>
                                          <p:spTgt spid="102"/>
                                        </p:tgtEl>
                                        <p:attrNameLst>
                                          <p:attrName>ppt_x</p:attrName>
                                        </p:attrNameLst>
                                      </p:cBhvr>
                                      <p:tavLst>
                                        <p:tav tm="0">
                                          <p:val>
                                            <p:strVal val="#ppt_x"/>
                                          </p:val>
                                        </p:tav>
                                        <p:tav tm="100000">
                                          <p:val>
                                            <p:strVal val="#ppt_x"/>
                                          </p:val>
                                        </p:tav>
                                      </p:tavLst>
                                    </p:anim>
                                    <p:anim calcmode="lin" valueType="num">
                                      <p:cBhvr additive="base">
                                        <p:cTn id="211" dur="500" fill="hold"/>
                                        <p:tgtEl>
                                          <p:spTgt spid="102"/>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03"/>
                                        </p:tgtEl>
                                        <p:attrNameLst>
                                          <p:attrName>style.visibility</p:attrName>
                                        </p:attrNameLst>
                                      </p:cBhvr>
                                      <p:to>
                                        <p:strVal val="visible"/>
                                      </p:to>
                                    </p:set>
                                    <p:anim calcmode="lin" valueType="num">
                                      <p:cBhvr additive="base">
                                        <p:cTn id="214" dur="500" fill="hold"/>
                                        <p:tgtEl>
                                          <p:spTgt spid="103"/>
                                        </p:tgtEl>
                                        <p:attrNameLst>
                                          <p:attrName>ppt_x</p:attrName>
                                        </p:attrNameLst>
                                      </p:cBhvr>
                                      <p:tavLst>
                                        <p:tav tm="0">
                                          <p:val>
                                            <p:strVal val="#ppt_x"/>
                                          </p:val>
                                        </p:tav>
                                        <p:tav tm="100000">
                                          <p:val>
                                            <p:strVal val="#ppt_x"/>
                                          </p:val>
                                        </p:tav>
                                      </p:tavLst>
                                    </p:anim>
                                    <p:anim calcmode="lin" valueType="num">
                                      <p:cBhvr additive="base">
                                        <p:cTn id="215" dur="500" fill="hold"/>
                                        <p:tgtEl>
                                          <p:spTgt spid="103"/>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04"/>
                                        </p:tgtEl>
                                        <p:attrNameLst>
                                          <p:attrName>style.visibility</p:attrName>
                                        </p:attrNameLst>
                                      </p:cBhvr>
                                      <p:to>
                                        <p:strVal val="visible"/>
                                      </p:to>
                                    </p:set>
                                    <p:anim calcmode="lin" valueType="num">
                                      <p:cBhvr additive="base">
                                        <p:cTn id="218" dur="500" fill="hold"/>
                                        <p:tgtEl>
                                          <p:spTgt spid="104"/>
                                        </p:tgtEl>
                                        <p:attrNameLst>
                                          <p:attrName>ppt_x</p:attrName>
                                        </p:attrNameLst>
                                      </p:cBhvr>
                                      <p:tavLst>
                                        <p:tav tm="0">
                                          <p:val>
                                            <p:strVal val="#ppt_x"/>
                                          </p:val>
                                        </p:tav>
                                        <p:tav tm="100000">
                                          <p:val>
                                            <p:strVal val="#ppt_x"/>
                                          </p:val>
                                        </p:tav>
                                      </p:tavLst>
                                    </p:anim>
                                    <p:anim calcmode="lin" valueType="num">
                                      <p:cBhvr additive="base">
                                        <p:cTn id="219" dur="500" fill="hold"/>
                                        <p:tgtEl>
                                          <p:spTgt spid="104"/>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05"/>
                                        </p:tgtEl>
                                        <p:attrNameLst>
                                          <p:attrName>style.visibility</p:attrName>
                                        </p:attrNameLst>
                                      </p:cBhvr>
                                      <p:to>
                                        <p:strVal val="visible"/>
                                      </p:to>
                                    </p:set>
                                    <p:anim calcmode="lin" valueType="num">
                                      <p:cBhvr additive="base">
                                        <p:cTn id="222" dur="500" fill="hold"/>
                                        <p:tgtEl>
                                          <p:spTgt spid="105"/>
                                        </p:tgtEl>
                                        <p:attrNameLst>
                                          <p:attrName>ppt_x</p:attrName>
                                        </p:attrNameLst>
                                      </p:cBhvr>
                                      <p:tavLst>
                                        <p:tav tm="0">
                                          <p:val>
                                            <p:strVal val="#ppt_x"/>
                                          </p:val>
                                        </p:tav>
                                        <p:tav tm="100000">
                                          <p:val>
                                            <p:strVal val="#ppt_x"/>
                                          </p:val>
                                        </p:tav>
                                      </p:tavLst>
                                    </p:anim>
                                    <p:anim calcmode="lin" valueType="num">
                                      <p:cBhvr additive="base">
                                        <p:cTn id="223" dur="500" fill="hold"/>
                                        <p:tgtEl>
                                          <p:spTgt spid="105"/>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06"/>
                                        </p:tgtEl>
                                        <p:attrNameLst>
                                          <p:attrName>style.visibility</p:attrName>
                                        </p:attrNameLst>
                                      </p:cBhvr>
                                      <p:to>
                                        <p:strVal val="visible"/>
                                      </p:to>
                                    </p:set>
                                    <p:anim calcmode="lin" valueType="num">
                                      <p:cBhvr additive="base">
                                        <p:cTn id="226" dur="500" fill="hold"/>
                                        <p:tgtEl>
                                          <p:spTgt spid="106"/>
                                        </p:tgtEl>
                                        <p:attrNameLst>
                                          <p:attrName>ppt_x</p:attrName>
                                        </p:attrNameLst>
                                      </p:cBhvr>
                                      <p:tavLst>
                                        <p:tav tm="0">
                                          <p:val>
                                            <p:strVal val="#ppt_x"/>
                                          </p:val>
                                        </p:tav>
                                        <p:tav tm="100000">
                                          <p:val>
                                            <p:strVal val="#ppt_x"/>
                                          </p:val>
                                        </p:tav>
                                      </p:tavLst>
                                    </p:anim>
                                    <p:anim calcmode="lin" valueType="num">
                                      <p:cBhvr additive="base">
                                        <p:cTn id="227" dur="500" fill="hold"/>
                                        <p:tgtEl>
                                          <p:spTgt spid="106"/>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07"/>
                                        </p:tgtEl>
                                        <p:attrNameLst>
                                          <p:attrName>style.visibility</p:attrName>
                                        </p:attrNameLst>
                                      </p:cBhvr>
                                      <p:to>
                                        <p:strVal val="visible"/>
                                      </p:to>
                                    </p:set>
                                    <p:anim calcmode="lin" valueType="num">
                                      <p:cBhvr additive="base">
                                        <p:cTn id="230" dur="500" fill="hold"/>
                                        <p:tgtEl>
                                          <p:spTgt spid="107"/>
                                        </p:tgtEl>
                                        <p:attrNameLst>
                                          <p:attrName>ppt_x</p:attrName>
                                        </p:attrNameLst>
                                      </p:cBhvr>
                                      <p:tavLst>
                                        <p:tav tm="0">
                                          <p:val>
                                            <p:strVal val="#ppt_x"/>
                                          </p:val>
                                        </p:tav>
                                        <p:tav tm="100000">
                                          <p:val>
                                            <p:strVal val="#ppt_x"/>
                                          </p:val>
                                        </p:tav>
                                      </p:tavLst>
                                    </p:anim>
                                    <p:anim calcmode="lin" valueType="num">
                                      <p:cBhvr additive="base">
                                        <p:cTn id="231" dur="500" fill="hold"/>
                                        <p:tgtEl>
                                          <p:spTgt spid="107"/>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08"/>
                                        </p:tgtEl>
                                        <p:attrNameLst>
                                          <p:attrName>style.visibility</p:attrName>
                                        </p:attrNameLst>
                                      </p:cBhvr>
                                      <p:to>
                                        <p:strVal val="visible"/>
                                      </p:to>
                                    </p:set>
                                    <p:anim calcmode="lin" valueType="num">
                                      <p:cBhvr additive="base">
                                        <p:cTn id="234" dur="500" fill="hold"/>
                                        <p:tgtEl>
                                          <p:spTgt spid="108"/>
                                        </p:tgtEl>
                                        <p:attrNameLst>
                                          <p:attrName>ppt_x</p:attrName>
                                        </p:attrNameLst>
                                      </p:cBhvr>
                                      <p:tavLst>
                                        <p:tav tm="0">
                                          <p:val>
                                            <p:strVal val="#ppt_x"/>
                                          </p:val>
                                        </p:tav>
                                        <p:tav tm="100000">
                                          <p:val>
                                            <p:strVal val="#ppt_x"/>
                                          </p:val>
                                        </p:tav>
                                      </p:tavLst>
                                    </p:anim>
                                    <p:anim calcmode="lin" valueType="num">
                                      <p:cBhvr additive="base">
                                        <p:cTn id="235" dur="500" fill="hold"/>
                                        <p:tgtEl>
                                          <p:spTgt spid="108"/>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09"/>
                                        </p:tgtEl>
                                        <p:attrNameLst>
                                          <p:attrName>style.visibility</p:attrName>
                                        </p:attrNameLst>
                                      </p:cBhvr>
                                      <p:to>
                                        <p:strVal val="visible"/>
                                      </p:to>
                                    </p:set>
                                    <p:anim calcmode="lin" valueType="num">
                                      <p:cBhvr additive="base">
                                        <p:cTn id="238" dur="500" fill="hold"/>
                                        <p:tgtEl>
                                          <p:spTgt spid="109"/>
                                        </p:tgtEl>
                                        <p:attrNameLst>
                                          <p:attrName>ppt_x</p:attrName>
                                        </p:attrNameLst>
                                      </p:cBhvr>
                                      <p:tavLst>
                                        <p:tav tm="0">
                                          <p:val>
                                            <p:strVal val="#ppt_x"/>
                                          </p:val>
                                        </p:tav>
                                        <p:tav tm="100000">
                                          <p:val>
                                            <p:strVal val="#ppt_x"/>
                                          </p:val>
                                        </p:tav>
                                      </p:tavLst>
                                    </p:anim>
                                    <p:anim calcmode="lin" valueType="num">
                                      <p:cBhvr additive="base">
                                        <p:cTn id="239" dur="500" fill="hold"/>
                                        <p:tgtEl>
                                          <p:spTgt spid="109"/>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10"/>
                                        </p:tgtEl>
                                        <p:attrNameLst>
                                          <p:attrName>style.visibility</p:attrName>
                                        </p:attrNameLst>
                                      </p:cBhvr>
                                      <p:to>
                                        <p:strVal val="visible"/>
                                      </p:to>
                                    </p:set>
                                    <p:anim calcmode="lin" valueType="num">
                                      <p:cBhvr additive="base">
                                        <p:cTn id="242" dur="500" fill="hold"/>
                                        <p:tgtEl>
                                          <p:spTgt spid="110"/>
                                        </p:tgtEl>
                                        <p:attrNameLst>
                                          <p:attrName>ppt_x</p:attrName>
                                        </p:attrNameLst>
                                      </p:cBhvr>
                                      <p:tavLst>
                                        <p:tav tm="0">
                                          <p:val>
                                            <p:strVal val="#ppt_x"/>
                                          </p:val>
                                        </p:tav>
                                        <p:tav tm="100000">
                                          <p:val>
                                            <p:strVal val="#ppt_x"/>
                                          </p:val>
                                        </p:tav>
                                      </p:tavLst>
                                    </p:anim>
                                    <p:anim calcmode="lin" valueType="num">
                                      <p:cBhvr additive="base">
                                        <p:cTn id="243" dur="500" fill="hold"/>
                                        <p:tgtEl>
                                          <p:spTgt spid="110"/>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11"/>
                                        </p:tgtEl>
                                        <p:attrNameLst>
                                          <p:attrName>style.visibility</p:attrName>
                                        </p:attrNameLst>
                                      </p:cBhvr>
                                      <p:to>
                                        <p:strVal val="visible"/>
                                      </p:to>
                                    </p:set>
                                    <p:anim calcmode="lin" valueType="num">
                                      <p:cBhvr additive="base">
                                        <p:cTn id="246" dur="500" fill="hold"/>
                                        <p:tgtEl>
                                          <p:spTgt spid="111"/>
                                        </p:tgtEl>
                                        <p:attrNameLst>
                                          <p:attrName>ppt_x</p:attrName>
                                        </p:attrNameLst>
                                      </p:cBhvr>
                                      <p:tavLst>
                                        <p:tav tm="0">
                                          <p:val>
                                            <p:strVal val="#ppt_x"/>
                                          </p:val>
                                        </p:tav>
                                        <p:tav tm="100000">
                                          <p:val>
                                            <p:strVal val="#ppt_x"/>
                                          </p:val>
                                        </p:tav>
                                      </p:tavLst>
                                    </p:anim>
                                    <p:anim calcmode="lin" valueType="num">
                                      <p:cBhvr additive="base">
                                        <p:cTn id="247" dur="500" fill="hold"/>
                                        <p:tgtEl>
                                          <p:spTgt spid="111"/>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12"/>
                                        </p:tgtEl>
                                        <p:attrNameLst>
                                          <p:attrName>style.visibility</p:attrName>
                                        </p:attrNameLst>
                                      </p:cBhvr>
                                      <p:to>
                                        <p:strVal val="visible"/>
                                      </p:to>
                                    </p:set>
                                    <p:anim calcmode="lin" valueType="num">
                                      <p:cBhvr additive="base">
                                        <p:cTn id="250" dur="500" fill="hold"/>
                                        <p:tgtEl>
                                          <p:spTgt spid="112"/>
                                        </p:tgtEl>
                                        <p:attrNameLst>
                                          <p:attrName>ppt_x</p:attrName>
                                        </p:attrNameLst>
                                      </p:cBhvr>
                                      <p:tavLst>
                                        <p:tav tm="0">
                                          <p:val>
                                            <p:strVal val="1+#ppt_w/2"/>
                                          </p:val>
                                        </p:tav>
                                        <p:tav tm="100000">
                                          <p:val>
                                            <p:strVal val="#ppt_x"/>
                                          </p:val>
                                        </p:tav>
                                      </p:tavLst>
                                    </p:anim>
                                    <p:anim calcmode="lin" valueType="num">
                                      <p:cBhvr additive="base">
                                        <p:cTn id="251" dur="500" fill="hold"/>
                                        <p:tgtEl>
                                          <p:spTgt spid="112"/>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13"/>
                                        </p:tgtEl>
                                        <p:attrNameLst>
                                          <p:attrName>style.visibility</p:attrName>
                                        </p:attrNameLst>
                                      </p:cBhvr>
                                      <p:to>
                                        <p:strVal val="visible"/>
                                      </p:to>
                                    </p:set>
                                    <p:anim calcmode="lin" valueType="num">
                                      <p:cBhvr additive="base">
                                        <p:cTn id="254" dur="500" fill="hold"/>
                                        <p:tgtEl>
                                          <p:spTgt spid="113"/>
                                        </p:tgtEl>
                                        <p:attrNameLst>
                                          <p:attrName>ppt_x</p:attrName>
                                        </p:attrNameLst>
                                      </p:cBhvr>
                                      <p:tavLst>
                                        <p:tav tm="0">
                                          <p:val>
                                            <p:strVal val="1+#ppt_w/2"/>
                                          </p:val>
                                        </p:tav>
                                        <p:tav tm="100000">
                                          <p:val>
                                            <p:strVal val="#ppt_x"/>
                                          </p:val>
                                        </p:tav>
                                      </p:tavLst>
                                    </p:anim>
                                    <p:anim calcmode="lin" valueType="num">
                                      <p:cBhvr additive="base">
                                        <p:cTn id="255" dur="500" fill="hold"/>
                                        <p:tgtEl>
                                          <p:spTgt spid="113"/>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14"/>
                                        </p:tgtEl>
                                        <p:attrNameLst>
                                          <p:attrName>style.visibility</p:attrName>
                                        </p:attrNameLst>
                                      </p:cBhvr>
                                      <p:to>
                                        <p:strVal val="visible"/>
                                      </p:to>
                                    </p:set>
                                    <p:anim calcmode="lin" valueType="num">
                                      <p:cBhvr additive="base">
                                        <p:cTn id="258" dur="500" fill="hold"/>
                                        <p:tgtEl>
                                          <p:spTgt spid="114"/>
                                        </p:tgtEl>
                                        <p:attrNameLst>
                                          <p:attrName>ppt_x</p:attrName>
                                        </p:attrNameLst>
                                      </p:cBhvr>
                                      <p:tavLst>
                                        <p:tav tm="0">
                                          <p:val>
                                            <p:strVal val="0-#ppt_w/2"/>
                                          </p:val>
                                        </p:tav>
                                        <p:tav tm="100000">
                                          <p:val>
                                            <p:strVal val="#ppt_x"/>
                                          </p:val>
                                        </p:tav>
                                      </p:tavLst>
                                    </p:anim>
                                    <p:anim calcmode="lin" valueType="num">
                                      <p:cBhvr additive="base">
                                        <p:cTn id="259" dur="500" fill="hold"/>
                                        <p:tgtEl>
                                          <p:spTgt spid="114"/>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15"/>
                                        </p:tgtEl>
                                        <p:attrNameLst>
                                          <p:attrName>style.visibility</p:attrName>
                                        </p:attrNameLst>
                                      </p:cBhvr>
                                      <p:to>
                                        <p:strVal val="visible"/>
                                      </p:to>
                                    </p:set>
                                    <p:anim calcmode="lin" valueType="num">
                                      <p:cBhvr additive="base">
                                        <p:cTn id="262" dur="500" fill="hold"/>
                                        <p:tgtEl>
                                          <p:spTgt spid="115"/>
                                        </p:tgtEl>
                                        <p:attrNameLst>
                                          <p:attrName>ppt_x</p:attrName>
                                        </p:attrNameLst>
                                      </p:cBhvr>
                                      <p:tavLst>
                                        <p:tav tm="0">
                                          <p:val>
                                            <p:strVal val="#ppt_x"/>
                                          </p:val>
                                        </p:tav>
                                        <p:tav tm="100000">
                                          <p:val>
                                            <p:strVal val="#ppt_x"/>
                                          </p:val>
                                        </p:tav>
                                      </p:tavLst>
                                    </p:anim>
                                    <p:anim calcmode="lin" valueType="num">
                                      <p:cBhvr additive="base">
                                        <p:cTn id="263" dur="500" fill="hold"/>
                                        <p:tgtEl>
                                          <p:spTgt spid="115"/>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16"/>
                                        </p:tgtEl>
                                        <p:attrNameLst>
                                          <p:attrName>style.visibility</p:attrName>
                                        </p:attrNameLst>
                                      </p:cBhvr>
                                      <p:to>
                                        <p:strVal val="visible"/>
                                      </p:to>
                                    </p:set>
                                    <p:anim calcmode="lin" valueType="num">
                                      <p:cBhvr additive="base">
                                        <p:cTn id="266" dur="500" fill="hold"/>
                                        <p:tgtEl>
                                          <p:spTgt spid="116"/>
                                        </p:tgtEl>
                                        <p:attrNameLst>
                                          <p:attrName>ppt_x</p:attrName>
                                        </p:attrNameLst>
                                      </p:cBhvr>
                                      <p:tavLst>
                                        <p:tav tm="0">
                                          <p:val>
                                            <p:strVal val="#ppt_x"/>
                                          </p:val>
                                        </p:tav>
                                        <p:tav tm="100000">
                                          <p:val>
                                            <p:strVal val="#ppt_x"/>
                                          </p:val>
                                        </p:tav>
                                      </p:tavLst>
                                    </p:anim>
                                    <p:anim calcmode="lin" valueType="num">
                                      <p:cBhvr additive="base">
                                        <p:cTn id="267" dur="500" fill="hold"/>
                                        <p:tgtEl>
                                          <p:spTgt spid="116"/>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17"/>
                                        </p:tgtEl>
                                        <p:attrNameLst>
                                          <p:attrName>style.visibility</p:attrName>
                                        </p:attrNameLst>
                                      </p:cBhvr>
                                      <p:to>
                                        <p:strVal val="visible"/>
                                      </p:to>
                                    </p:set>
                                    <p:anim calcmode="lin" valueType="num">
                                      <p:cBhvr additive="base">
                                        <p:cTn id="270" dur="500" fill="hold"/>
                                        <p:tgtEl>
                                          <p:spTgt spid="117"/>
                                        </p:tgtEl>
                                        <p:attrNameLst>
                                          <p:attrName>ppt_x</p:attrName>
                                        </p:attrNameLst>
                                      </p:cBhvr>
                                      <p:tavLst>
                                        <p:tav tm="0">
                                          <p:val>
                                            <p:strVal val="#ppt_x"/>
                                          </p:val>
                                        </p:tav>
                                        <p:tav tm="100000">
                                          <p:val>
                                            <p:strVal val="#ppt_x"/>
                                          </p:val>
                                        </p:tav>
                                      </p:tavLst>
                                    </p:anim>
                                    <p:anim calcmode="lin" valueType="num">
                                      <p:cBhvr additive="base">
                                        <p:cTn id="271" dur="500" fill="hold"/>
                                        <p:tgtEl>
                                          <p:spTgt spid="117"/>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18"/>
                                        </p:tgtEl>
                                        <p:attrNameLst>
                                          <p:attrName>style.visibility</p:attrName>
                                        </p:attrNameLst>
                                      </p:cBhvr>
                                      <p:to>
                                        <p:strVal val="visible"/>
                                      </p:to>
                                    </p:set>
                                    <p:anim calcmode="lin" valueType="num">
                                      <p:cBhvr additive="base">
                                        <p:cTn id="274" dur="500" fill="hold"/>
                                        <p:tgtEl>
                                          <p:spTgt spid="118"/>
                                        </p:tgtEl>
                                        <p:attrNameLst>
                                          <p:attrName>ppt_x</p:attrName>
                                        </p:attrNameLst>
                                      </p:cBhvr>
                                      <p:tavLst>
                                        <p:tav tm="0">
                                          <p:val>
                                            <p:strVal val="0-#ppt_w/2"/>
                                          </p:val>
                                        </p:tav>
                                        <p:tav tm="100000">
                                          <p:val>
                                            <p:strVal val="#ppt_x"/>
                                          </p:val>
                                        </p:tav>
                                      </p:tavLst>
                                    </p:anim>
                                    <p:anim calcmode="lin" valueType="num">
                                      <p:cBhvr additive="base">
                                        <p:cTn id="275" dur="500" fill="hold"/>
                                        <p:tgtEl>
                                          <p:spTgt spid="118"/>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19"/>
                                        </p:tgtEl>
                                        <p:attrNameLst>
                                          <p:attrName>style.visibility</p:attrName>
                                        </p:attrNameLst>
                                      </p:cBhvr>
                                      <p:to>
                                        <p:strVal val="visible"/>
                                      </p:to>
                                    </p:set>
                                    <p:anim calcmode="lin" valueType="num">
                                      <p:cBhvr additive="base">
                                        <p:cTn id="278" dur="500" fill="hold"/>
                                        <p:tgtEl>
                                          <p:spTgt spid="119"/>
                                        </p:tgtEl>
                                        <p:attrNameLst>
                                          <p:attrName>ppt_x</p:attrName>
                                        </p:attrNameLst>
                                      </p:cBhvr>
                                      <p:tavLst>
                                        <p:tav tm="0">
                                          <p:val>
                                            <p:strVal val="#ppt_x"/>
                                          </p:val>
                                        </p:tav>
                                        <p:tav tm="100000">
                                          <p:val>
                                            <p:strVal val="#ppt_x"/>
                                          </p:val>
                                        </p:tav>
                                      </p:tavLst>
                                    </p:anim>
                                    <p:anim calcmode="lin" valueType="num">
                                      <p:cBhvr additive="base">
                                        <p:cTn id="279" dur="500" fill="hold"/>
                                        <p:tgtEl>
                                          <p:spTgt spid="119"/>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20"/>
                                        </p:tgtEl>
                                        <p:attrNameLst>
                                          <p:attrName>style.visibility</p:attrName>
                                        </p:attrNameLst>
                                      </p:cBhvr>
                                      <p:to>
                                        <p:strVal val="visible"/>
                                      </p:to>
                                    </p:set>
                                    <p:anim calcmode="lin" valueType="num">
                                      <p:cBhvr additive="base">
                                        <p:cTn id="282" dur="500" fill="hold"/>
                                        <p:tgtEl>
                                          <p:spTgt spid="120"/>
                                        </p:tgtEl>
                                        <p:attrNameLst>
                                          <p:attrName>ppt_x</p:attrName>
                                        </p:attrNameLst>
                                      </p:cBhvr>
                                      <p:tavLst>
                                        <p:tav tm="0">
                                          <p:val>
                                            <p:strVal val="#ppt_x"/>
                                          </p:val>
                                        </p:tav>
                                        <p:tav tm="100000">
                                          <p:val>
                                            <p:strVal val="#ppt_x"/>
                                          </p:val>
                                        </p:tav>
                                      </p:tavLst>
                                    </p:anim>
                                    <p:anim calcmode="lin" valueType="num">
                                      <p:cBhvr additive="base">
                                        <p:cTn id="283" dur="500" fill="hold"/>
                                        <p:tgtEl>
                                          <p:spTgt spid="120"/>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21"/>
                                        </p:tgtEl>
                                        <p:attrNameLst>
                                          <p:attrName>style.visibility</p:attrName>
                                        </p:attrNameLst>
                                      </p:cBhvr>
                                      <p:to>
                                        <p:strVal val="visible"/>
                                      </p:to>
                                    </p:set>
                                    <p:anim calcmode="lin" valueType="num">
                                      <p:cBhvr additive="base">
                                        <p:cTn id="286" dur="500" fill="hold"/>
                                        <p:tgtEl>
                                          <p:spTgt spid="121"/>
                                        </p:tgtEl>
                                        <p:attrNameLst>
                                          <p:attrName>ppt_x</p:attrName>
                                        </p:attrNameLst>
                                      </p:cBhvr>
                                      <p:tavLst>
                                        <p:tav tm="0">
                                          <p:val>
                                            <p:strVal val="#ppt_x"/>
                                          </p:val>
                                        </p:tav>
                                        <p:tav tm="100000">
                                          <p:val>
                                            <p:strVal val="#ppt_x"/>
                                          </p:val>
                                        </p:tav>
                                      </p:tavLst>
                                    </p:anim>
                                    <p:anim calcmode="lin" valueType="num">
                                      <p:cBhvr additive="base">
                                        <p:cTn id="287" dur="500" fill="hold"/>
                                        <p:tgtEl>
                                          <p:spTgt spid="121"/>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22"/>
                                        </p:tgtEl>
                                        <p:attrNameLst>
                                          <p:attrName>style.visibility</p:attrName>
                                        </p:attrNameLst>
                                      </p:cBhvr>
                                      <p:to>
                                        <p:strVal val="visible"/>
                                      </p:to>
                                    </p:set>
                                    <p:anim calcmode="lin" valueType="num">
                                      <p:cBhvr additive="base">
                                        <p:cTn id="290" dur="500" fill="hold"/>
                                        <p:tgtEl>
                                          <p:spTgt spid="122"/>
                                        </p:tgtEl>
                                        <p:attrNameLst>
                                          <p:attrName>ppt_x</p:attrName>
                                        </p:attrNameLst>
                                      </p:cBhvr>
                                      <p:tavLst>
                                        <p:tav tm="0">
                                          <p:val>
                                            <p:strVal val="#ppt_x"/>
                                          </p:val>
                                        </p:tav>
                                        <p:tav tm="100000">
                                          <p:val>
                                            <p:strVal val="#ppt_x"/>
                                          </p:val>
                                        </p:tav>
                                      </p:tavLst>
                                    </p:anim>
                                    <p:anim calcmode="lin" valueType="num">
                                      <p:cBhvr additive="base">
                                        <p:cTn id="291" dur="500" fill="hold"/>
                                        <p:tgtEl>
                                          <p:spTgt spid="122"/>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23"/>
                                        </p:tgtEl>
                                        <p:attrNameLst>
                                          <p:attrName>style.visibility</p:attrName>
                                        </p:attrNameLst>
                                      </p:cBhvr>
                                      <p:to>
                                        <p:strVal val="visible"/>
                                      </p:to>
                                    </p:set>
                                    <p:anim calcmode="lin" valueType="num">
                                      <p:cBhvr additive="base">
                                        <p:cTn id="294" dur="500" fill="hold"/>
                                        <p:tgtEl>
                                          <p:spTgt spid="123"/>
                                        </p:tgtEl>
                                        <p:attrNameLst>
                                          <p:attrName>ppt_x</p:attrName>
                                        </p:attrNameLst>
                                      </p:cBhvr>
                                      <p:tavLst>
                                        <p:tav tm="0">
                                          <p:val>
                                            <p:strVal val="#ppt_x"/>
                                          </p:val>
                                        </p:tav>
                                        <p:tav tm="100000">
                                          <p:val>
                                            <p:strVal val="#ppt_x"/>
                                          </p:val>
                                        </p:tav>
                                      </p:tavLst>
                                    </p:anim>
                                    <p:anim calcmode="lin" valueType="num">
                                      <p:cBhvr additive="base">
                                        <p:cTn id="295" dur="500" fill="hold"/>
                                        <p:tgtEl>
                                          <p:spTgt spid="123"/>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24"/>
                                        </p:tgtEl>
                                        <p:attrNameLst>
                                          <p:attrName>style.visibility</p:attrName>
                                        </p:attrNameLst>
                                      </p:cBhvr>
                                      <p:to>
                                        <p:strVal val="visible"/>
                                      </p:to>
                                    </p:set>
                                    <p:anim calcmode="lin" valueType="num">
                                      <p:cBhvr additive="base">
                                        <p:cTn id="298" dur="500" fill="hold"/>
                                        <p:tgtEl>
                                          <p:spTgt spid="124"/>
                                        </p:tgtEl>
                                        <p:attrNameLst>
                                          <p:attrName>ppt_x</p:attrName>
                                        </p:attrNameLst>
                                      </p:cBhvr>
                                      <p:tavLst>
                                        <p:tav tm="0">
                                          <p:val>
                                            <p:strVal val="#ppt_x"/>
                                          </p:val>
                                        </p:tav>
                                        <p:tav tm="100000">
                                          <p:val>
                                            <p:strVal val="#ppt_x"/>
                                          </p:val>
                                        </p:tav>
                                      </p:tavLst>
                                    </p:anim>
                                    <p:anim calcmode="lin" valueType="num">
                                      <p:cBhvr additive="base">
                                        <p:cTn id="299" dur="500" fill="hold"/>
                                        <p:tgtEl>
                                          <p:spTgt spid="124"/>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25"/>
                                        </p:tgtEl>
                                        <p:attrNameLst>
                                          <p:attrName>style.visibility</p:attrName>
                                        </p:attrNameLst>
                                      </p:cBhvr>
                                      <p:to>
                                        <p:strVal val="visible"/>
                                      </p:to>
                                    </p:set>
                                    <p:anim calcmode="lin" valueType="num">
                                      <p:cBhvr additive="base">
                                        <p:cTn id="302" dur="500" fill="hold"/>
                                        <p:tgtEl>
                                          <p:spTgt spid="125"/>
                                        </p:tgtEl>
                                        <p:attrNameLst>
                                          <p:attrName>ppt_x</p:attrName>
                                        </p:attrNameLst>
                                      </p:cBhvr>
                                      <p:tavLst>
                                        <p:tav tm="0">
                                          <p:val>
                                            <p:strVal val="#ppt_x"/>
                                          </p:val>
                                        </p:tav>
                                        <p:tav tm="100000">
                                          <p:val>
                                            <p:strVal val="#ppt_x"/>
                                          </p:val>
                                        </p:tav>
                                      </p:tavLst>
                                    </p:anim>
                                    <p:anim calcmode="lin" valueType="num">
                                      <p:cBhvr additive="base">
                                        <p:cTn id="303" dur="500" fill="hold"/>
                                        <p:tgtEl>
                                          <p:spTgt spid="125"/>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26"/>
                                        </p:tgtEl>
                                        <p:attrNameLst>
                                          <p:attrName>style.visibility</p:attrName>
                                        </p:attrNameLst>
                                      </p:cBhvr>
                                      <p:to>
                                        <p:strVal val="visible"/>
                                      </p:to>
                                    </p:set>
                                    <p:anim calcmode="lin" valueType="num">
                                      <p:cBhvr additive="base">
                                        <p:cTn id="306" dur="500" fill="hold"/>
                                        <p:tgtEl>
                                          <p:spTgt spid="126"/>
                                        </p:tgtEl>
                                        <p:attrNameLst>
                                          <p:attrName>ppt_x</p:attrName>
                                        </p:attrNameLst>
                                      </p:cBhvr>
                                      <p:tavLst>
                                        <p:tav tm="0">
                                          <p:val>
                                            <p:strVal val="#ppt_x"/>
                                          </p:val>
                                        </p:tav>
                                        <p:tav tm="100000">
                                          <p:val>
                                            <p:strVal val="#ppt_x"/>
                                          </p:val>
                                        </p:tav>
                                      </p:tavLst>
                                    </p:anim>
                                    <p:anim calcmode="lin" valueType="num">
                                      <p:cBhvr additive="base">
                                        <p:cTn id="307" dur="500" fill="hold"/>
                                        <p:tgtEl>
                                          <p:spTgt spid="126"/>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27"/>
                                        </p:tgtEl>
                                        <p:attrNameLst>
                                          <p:attrName>style.visibility</p:attrName>
                                        </p:attrNameLst>
                                      </p:cBhvr>
                                      <p:to>
                                        <p:strVal val="visible"/>
                                      </p:to>
                                    </p:set>
                                    <p:anim calcmode="lin" valueType="num">
                                      <p:cBhvr additive="base">
                                        <p:cTn id="310" dur="500" fill="hold"/>
                                        <p:tgtEl>
                                          <p:spTgt spid="127"/>
                                        </p:tgtEl>
                                        <p:attrNameLst>
                                          <p:attrName>ppt_x</p:attrName>
                                        </p:attrNameLst>
                                      </p:cBhvr>
                                      <p:tavLst>
                                        <p:tav tm="0">
                                          <p:val>
                                            <p:strVal val="#ppt_x"/>
                                          </p:val>
                                        </p:tav>
                                        <p:tav tm="100000">
                                          <p:val>
                                            <p:strVal val="#ppt_x"/>
                                          </p:val>
                                        </p:tav>
                                      </p:tavLst>
                                    </p:anim>
                                    <p:anim calcmode="lin" valueType="num">
                                      <p:cBhvr additive="base">
                                        <p:cTn id="311" dur="500" fill="hold"/>
                                        <p:tgtEl>
                                          <p:spTgt spid="127"/>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28"/>
                                        </p:tgtEl>
                                        <p:attrNameLst>
                                          <p:attrName>style.visibility</p:attrName>
                                        </p:attrNameLst>
                                      </p:cBhvr>
                                      <p:to>
                                        <p:strVal val="visible"/>
                                      </p:to>
                                    </p:set>
                                    <p:anim calcmode="lin" valueType="num">
                                      <p:cBhvr additive="base">
                                        <p:cTn id="314" dur="500" fill="hold"/>
                                        <p:tgtEl>
                                          <p:spTgt spid="128"/>
                                        </p:tgtEl>
                                        <p:attrNameLst>
                                          <p:attrName>ppt_x</p:attrName>
                                        </p:attrNameLst>
                                      </p:cBhvr>
                                      <p:tavLst>
                                        <p:tav tm="0">
                                          <p:val>
                                            <p:strVal val="#ppt_x"/>
                                          </p:val>
                                        </p:tav>
                                        <p:tav tm="100000">
                                          <p:val>
                                            <p:strVal val="#ppt_x"/>
                                          </p:val>
                                        </p:tav>
                                      </p:tavLst>
                                    </p:anim>
                                    <p:anim calcmode="lin" valueType="num">
                                      <p:cBhvr additive="base">
                                        <p:cTn id="315" dur="500" fill="hold"/>
                                        <p:tgtEl>
                                          <p:spTgt spid="128"/>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29"/>
                                        </p:tgtEl>
                                        <p:attrNameLst>
                                          <p:attrName>style.visibility</p:attrName>
                                        </p:attrNameLst>
                                      </p:cBhvr>
                                      <p:to>
                                        <p:strVal val="visible"/>
                                      </p:to>
                                    </p:set>
                                    <p:anim calcmode="lin" valueType="num">
                                      <p:cBhvr additive="base">
                                        <p:cTn id="318" dur="500" fill="hold"/>
                                        <p:tgtEl>
                                          <p:spTgt spid="129"/>
                                        </p:tgtEl>
                                        <p:attrNameLst>
                                          <p:attrName>ppt_x</p:attrName>
                                        </p:attrNameLst>
                                      </p:cBhvr>
                                      <p:tavLst>
                                        <p:tav tm="0">
                                          <p:val>
                                            <p:strVal val="#ppt_x"/>
                                          </p:val>
                                        </p:tav>
                                        <p:tav tm="100000">
                                          <p:val>
                                            <p:strVal val="#ppt_x"/>
                                          </p:val>
                                        </p:tav>
                                      </p:tavLst>
                                    </p:anim>
                                    <p:anim calcmode="lin" valueType="num">
                                      <p:cBhvr additive="base">
                                        <p:cTn id="319" dur="500" fill="hold"/>
                                        <p:tgtEl>
                                          <p:spTgt spid="129"/>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30"/>
                                        </p:tgtEl>
                                        <p:attrNameLst>
                                          <p:attrName>style.visibility</p:attrName>
                                        </p:attrNameLst>
                                      </p:cBhvr>
                                      <p:to>
                                        <p:strVal val="visible"/>
                                      </p:to>
                                    </p:set>
                                    <p:anim calcmode="lin" valueType="num">
                                      <p:cBhvr additive="base">
                                        <p:cTn id="322" dur="500" fill="hold"/>
                                        <p:tgtEl>
                                          <p:spTgt spid="130"/>
                                        </p:tgtEl>
                                        <p:attrNameLst>
                                          <p:attrName>ppt_x</p:attrName>
                                        </p:attrNameLst>
                                      </p:cBhvr>
                                      <p:tavLst>
                                        <p:tav tm="0">
                                          <p:val>
                                            <p:strVal val="#ppt_x"/>
                                          </p:val>
                                        </p:tav>
                                        <p:tav tm="100000">
                                          <p:val>
                                            <p:strVal val="#ppt_x"/>
                                          </p:val>
                                        </p:tav>
                                      </p:tavLst>
                                    </p:anim>
                                    <p:anim calcmode="lin" valueType="num">
                                      <p:cBhvr additive="base">
                                        <p:cTn id="323" dur="500" fill="hold"/>
                                        <p:tgtEl>
                                          <p:spTgt spid="130"/>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31"/>
                                        </p:tgtEl>
                                        <p:attrNameLst>
                                          <p:attrName>style.visibility</p:attrName>
                                        </p:attrNameLst>
                                      </p:cBhvr>
                                      <p:to>
                                        <p:strVal val="visible"/>
                                      </p:to>
                                    </p:set>
                                    <p:anim calcmode="lin" valueType="num">
                                      <p:cBhvr additive="base">
                                        <p:cTn id="326" dur="500" fill="hold"/>
                                        <p:tgtEl>
                                          <p:spTgt spid="131"/>
                                        </p:tgtEl>
                                        <p:attrNameLst>
                                          <p:attrName>ppt_x</p:attrName>
                                        </p:attrNameLst>
                                      </p:cBhvr>
                                      <p:tavLst>
                                        <p:tav tm="0">
                                          <p:val>
                                            <p:strVal val="#ppt_x"/>
                                          </p:val>
                                        </p:tav>
                                        <p:tav tm="100000">
                                          <p:val>
                                            <p:strVal val="#ppt_x"/>
                                          </p:val>
                                        </p:tav>
                                      </p:tavLst>
                                    </p:anim>
                                    <p:anim calcmode="lin" valueType="num">
                                      <p:cBhvr additive="base">
                                        <p:cTn id="327" dur="500" fill="hold"/>
                                        <p:tgtEl>
                                          <p:spTgt spid="131"/>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32"/>
                                        </p:tgtEl>
                                        <p:attrNameLst>
                                          <p:attrName>style.visibility</p:attrName>
                                        </p:attrNameLst>
                                      </p:cBhvr>
                                      <p:to>
                                        <p:strVal val="visible"/>
                                      </p:to>
                                    </p:set>
                                    <p:anim calcmode="lin" valueType="num">
                                      <p:cBhvr additive="base">
                                        <p:cTn id="330" dur="500" fill="hold"/>
                                        <p:tgtEl>
                                          <p:spTgt spid="132"/>
                                        </p:tgtEl>
                                        <p:attrNameLst>
                                          <p:attrName>ppt_x</p:attrName>
                                        </p:attrNameLst>
                                      </p:cBhvr>
                                      <p:tavLst>
                                        <p:tav tm="0">
                                          <p:val>
                                            <p:strVal val="#ppt_x"/>
                                          </p:val>
                                        </p:tav>
                                        <p:tav tm="100000">
                                          <p:val>
                                            <p:strVal val="#ppt_x"/>
                                          </p:val>
                                        </p:tav>
                                      </p:tavLst>
                                    </p:anim>
                                    <p:anim calcmode="lin" valueType="num">
                                      <p:cBhvr additive="base">
                                        <p:cTn id="331" dur="500" fill="hold"/>
                                        <p:tgtEl>
                                          <p:spTgt spid="132"/>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33"/>
                                        </p:tgtEl>
                                        <p:attrNameLst>
                                          <p:attrName>style.visibility</p:attrName>
                                        </p:attrNameLst>
                                      </p:cBhvr>
                                      <p:to>
                                        <p:strVal val="visible"/>
                                      </p:to>
                                    </p:set>
                                    <p:anim calcmode="lin" valueType="num">
                                      <p:cBhvr additive="base">
                                        <p:cTn id="334" dur="500" fill="hold"/>
                                        <p:tgtEl>
                                          <p:spTgt spid="133"/>
                                        </p:tgtEl>
                                        <p:attrNameLst>
                                          <p:attrName>ppt_x</p:attrName>
                                        </p:attrNameLst>
                                      </p:cBhvr>
                                      <p:tavLst>
                                        <p:tav tm="0">
                                          <p:val>
                                            <p:strVal val="#ppt_x"/>
                                          </p:val>
                                        </p:tav>
                                        <p:tav tm="100000">
                                          <p:val>
                                            <p:strVal val="#ppt_x"/>
                                          </p:val>
                                        </p:tav>
                                      </p:tavLst>
                                    </p:anim>
                                    <p:anim calcmode="lin" valueType="num">
                                      <p:cBhvr additive="base">
                                        <p:cTn id="335" dur="500" fill="hold"/>
                                        <p:tgtEl>
                                          <p:spTgt spid="133"/>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34"/>
                                        </p:tgtEl>
                                        <p:attrNameLst>
                                          <p:attrName>style.visibility</p:attrName>
                                        </p:attrNameLst>
                                      </p:cBhvr>
                                      <p:to>
                                        <p:strVal val="visible"/>
                                      </p:to>
                                    </p:set>
                                    <p:anim calcmode="lin" valueType="num">
                                      <p:cBhvr additive="base">
                                        <p:cTn id="338" dur="500" fill="hold"/>
                                        <p:tgtEl>
                                          <p:spTgt spid="134"/>
                                        </p:tgtEl>
                                        <p:attrNameLst>
                                          <p:attrName>ppt_x</p:attrName>
                                        </p:attrNameLst>
                                      </p:cBhvr>
                                      <p:tavLst>
                                        <p:tav tm="0">
                                          <p:val>
                                            <p:strVal val="#ppt_x"/>
                                          </p:val>
                                        </p:tav>
                                        <p:tav tm="100000">
                                          <p:val>
                                            <p:strVal val="#ppt_x"/>
                                          </p:val>
                                        </p:tav>
                                      </p:tavLst>
                                    </p:anim>
                                    <p:anim calcmode="lin" valueType="num">
                                      <p:cBhvr additive="base">
                                        <p:cTn id="339" dur="500" fill="hold"/>
                                        <p:tgtEl>
                                          <p:spTgt spid="134"/>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35"/>
                                        </p:tgtEl>
                                        <p:attrNameLst>
                                          <p:attrName>style.visibility</p:attrName>
                                        </p:attrNameLst>
                                      </p:cBhvr>
                                      <p:to>
                                        <p:strVal val="visible"/>
                                      </p:to>
                                    </p:set>
                                    <p:anim calcmode="lin" valueType="num">
                                      <p:cBhvr additive="base">
                                        <p:cTn id="342" dur="500" fill="hold"/>
                                        <p:tgtEl>
                                          <p:spTgt spid="135"/>
                                        </p:tgtEl>
                                        <p:attrNameLst>
                                          <p:attrName>ppt_x</p:attrName>
                                        </p:attrNameLst>
                                      </p:cBhvr>
                                      <p:tavLst>
                                        <p:tav tm="0">
                                          <p:val>
                                            <p:strVal val="#ppt_x"/>
                                          </p:val>
                                        </p:tav>
                                        <p:tav tm="100000">
                                          <p:val>
                                            <p:strVal val="#ppt_x"/>
                                          </p:val>
                                        </p:tav>
                                      </p:tavLst>
                                    </p:anim>
                                    <p:anim calcmode="lin" valueType="num">
                                      <p:cBhvr additive="base">
                                        <p:cTn id="343" dur="500" fill="hold"/>
                                        <p:tgtEl>
                                          <p:spTgt spid="135"/>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136"/>
                                        </p:tgtEl>
                                        <p:attrNameLst>
                                          <p:attrName>style.visibility</p:attrName>
                                        </p:attrNameLst>
                                      </p:cBhvr>
                                      <p:to>
                                        <p:strVal val="visible"/>
                                      </p:to>
                                    </p:set>
                                    <p:animEffect transition="in" filter="fade">
                                      <p:cBhvr>
                                        <p:cTn id="347" dur="1000"/>
                                        <p:tgtEl>
                                          <p:spTgt spid="136"/>
                                        </p:tgtEl>
                                      </p:cBhvr>
                                    </p:animEffect>
                                    <p:anim calcmode="lin" valueType="num">
                                      <p:cBhvr>
                                        <p:cTn id="348" dur="1000" fill="hold"/>
                                        <p:tgtEl>
                                          <p:spTgt spid="136"/>
                                        </p:tgtEl>
                                        <p:attrNameLst>
                                          <p:attrName>ppt_x</p:attrName>
                                        </p:attrNameLst>
                                      </p:cBhvr>
                                      <p:tavLst>
                                        <p:tav tm="0">
                                          <p:val>
                                            <p:strVal val="#ppt_x"/>
                                          </p:val>
                                        </p:tav>
                                        <p:tav tm="100000">
                                          <p:val>
                                            <p:strVal val="#ppt_x"/>
                                          </p:val>
                                        </p:tav>
                                      </p:tavLst>
                                    </p:anim>
                                    <p:anim calcmode="lin" valueType="num">
                                      <p:cBhvr>
                                        <p:cTn id="349" dur="1000" fill="hold"/>
                                        <p:tgtEl>
                                          <p:spTgt spid="136"/>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137"/>
                                        </p:tgtEl>
                                        <p:attrNameLst>
                                          <p:attrName>style.visibility</p:attrName>
                                        </p:attrNameLst>
                                      </p:cBhvr>
                                      <p:to>
                                        <p:strVal val="visible"/>
                                      </p:to>
                                    </p:set>
                                    <p:animEffect transition="in" filter="wipe(left)">
                                      <p:cBhvr>
                                        <p:cTn id="353" dur="500"/>
                                        <p:tgtEl>
                                          <p:spTgt spid="137"/>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138"/>
                                        </p:tgtEl>
                                        <p:attrNameLst>
                                          <p:attrName>style.visibility</p:attrName>
                                        </p:attrNameLst>
                                      </p:cBhvr>
                                      <p:to>
                                        <p:strVal val="visible"/>
                                      </p:to>
                                    </p:set>
                                    <p:animEffect transition="in" filter="wipe(left)">
                                      <p:cBhvr>
                                        <p:cTn id="357" dur="500"/>
                                        <p:tgtEl>
                                          <p:spTgt spid="138"/>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139"/>
                                        </p:tgtEl>
                                        <p:attrNameLst>
                                          <p:attrName>style.visibility</p:attrName>
                                        </p:attrNameLst>
                                      </p:cBhvr>
                                      <p:to>
                                        <p:strVal val="visible"/>
                                      </p:to>
                                    </p:set>
                                    <p:animEffect transition="in" filter="wipe(left)">
                                      <p:cBhvr>
                                        <p:cTn id="360" dur="500"/>
                                        <p:tgtEl>
                                          <p:spTgt spid="139"/>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140"/>
                                        </p:tgtEl>
                                        <p:attrNameLst>
                                          <p:attrName>style.visibility</p:attrName>
                                        </p:attrNameLst>
                                      </p:cBhvr>
                                      <p:to>
                                        <p:strVal val="visible"/>
                                      </p:to>
                                    </p:set>
                                    <p:animEffect transition="in" filter="fade">
                                      <p:cBhvr>
                                        <p:cTn id="364" dur="1000"/>
                                        <p:tgtEl>
                                          <p:spTgt spid="140"/>
                                        </p:tgtEl>
                                      </p:cBhvr>
                                    </p:animEffect>
                                    <p:anim calcmode="lin" valueType="num">
                                      <p:cBhvr>
                                        <p:cTn id="365" dur="1000" fill="hold"/>
                                        <p:tgtEl>
                                          <p:spTgt spid="140"/>
                                        </p:tgtEl>
                                        <p:attrNameLst>
                                          <p:attrName>ppt_x</p:attrName>
                                        </p:attrNameLst>
                                      </p:cBhvr>
                                      <p:tavLst>
                                        <p:tav tm="0">
                                          <p:val>
                                            <p:strVal val="#ppt_x"/>
                                          </p:val>
                                        </p:tav>
                                        <p:tav tm="100000">
                                          <p:val>
                                            <p:strVal val="#ppt_x"/>
                                          </p:val>
                                        </p:tav>
                                      </p:tavLst>
                                    </p:anim>
                                    <p:anim calcmode="lin" valueType="num">
                                      <p:cBhvr>
                                        <p:cTn id="366" dur="1000" fill="hold"/>
                                        <p:tgtEl>
                                          <p:spTgt spid="140"/>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141"/>
                                        </p:tgtEl>
                                        <p:attrNameLst>
                                          <p:attrName>style.visibility</p:attrName>
                                        </p:attrNameLst>
                                      </p:cBhvr>
                                      <p:to>
                                        <p:strVal val="visible"/>
                                      </p:to>
                                    </p:set>
                                    <p:animEffect transition="in" filter="wipe(left)">
                                      <p:cBhvr>
                                        <p:cTn id="370" dur="500"/>
                                        <p:tgtEl>
                                          <p:spTgt spid="141"/>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142"/>
                                        </p:tgtEl>
                                        <p:attrNameLst>
                                          <p:attrName>style.visibility</p:attrName>
                                        </p:attrNameLst>
                                      </p:cBhvr>
                                      <p:to>
                                        <p:strVal val="visible"/>
                                      </p:to>
                                    </p:set>
                                    <p:animEffect transition="in" filter="wipe(left)">
                                      <p:cBhvr>
                                        <p:cTn id="374" dur="500"/>
                                        <p:tgtEl>
                                          <p:spTgt spid="142"/>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43"/>
                                        </p:tgtEl>
                                        <p:attrNameLst>
                                          <p:attrName>style.visibility</p:attrName>
                                        </p:attrNameLst>
                                      </p:cBhvr>
                                      <p:to>
                                        <p:strVal val="visible"/>
                                      </p:to>
                                    </p:set>
                                    <p:animEffect transition="in" filter="wipe(left)">
                                      <p:cBhvr>
                                        <p:cTn id="377" dur="500"/>
                                        <p:tgtEl>
                                          <p:spTgt spid="143"/>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144"/>
                                        </p:tgtEl>
                                        <p:attrNameLst>
                                          <p:attrName>style.visibility</p:attrName>
                                        </p:attrNameLst>
                                      </p:cBhvr>
                                      <p:to>
                                        <p:strVal val="visible"/>
                                      </p:to>
                                    </p:set>
                                    <p:animEffect transition="in" filter="fade">
                                      <p:cBhvr>
                                        <p:cTn id="381" dur="1000"/>
                                        <p:tgtEl>
                                          <p:spTgt spid="144"/>
                                        </p:tgtEl>
                                      </p:cBhvr>
                                    </p:animEffect>
                                    <p:anim calcmode="lin" valueType="num">
                                      <p:cBhvr>
                                        <p:cTn id="382" dur="1000" fill="hold"/>
                                        <p:tgtEl>
                                          <p:spTgt spid="144"/>
                                        </p:tgtEl>
                                        <p:attrNameLst>
                                          <p:attrName>ppt_x</p:attrName>
                                        </p:attrNameLst>
                                      </p:cBhvr>
                                      <p:tavLst>
                                        <p:tav tm="0">
                                          <p:val>
                                            <p:strVal val="#ppt_x"/>
                                          </p:val>
                                        </p:tav>
                                        <p:tav tm="100000">
                                          <p:val>
                                            <p:strVal val="#ppt_x"/>
                                          </p:val>
                                        </p:tav>
                                      </p:tavLst>
                                    </p:anim>
                                    <p:anim calcmode="lin" valueType="num">
                                      <p:cBhvr>
                                        <p:cTn id="383" dur="1000" fill="hold"/>
                                        <p:tgtEl>
                                          <p:spTgt spid="144"/>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145"/>
                                        </p:tgtEl>
                                        <p:attrNameLst>
                                          <p:attrName>style.visibility</p:attrName>
                                        </p:attrNameLst>
                                      </p:cBhvr>
                                      <p:to>
                                        <p:strVal val="visible"/>
                                      </p:to>
                                    </p:set>
                                    <p:animEffect transition="in" filter="wipe(left)">
                                      <p:cBhvr>
                                        <p:cTn id="387" dur="500"/>
                                        <p:tgtEl>
                                          <p:spTgt spid="145"/>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146"/>
                                        </p:tgtEl>
                                        <p:attrNameLst>
                                          <p:attrName>style.visibility</p:attrName>
                                        </p:attrNameLst>
                                      </p:cBhvr>
                                      <p:to>
                                        <p:strVal val="visible"/>
                                      </p:to>
                                    </p:set>
                                    <p:animEffect transition="in" filter="wipe(left)">
                                      <p:cBhvr>
                                        <p:cTn id="391" dur="500"/>
                                        <p:tgtEl>
                                          <p:spTgt spid="146"/>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47"/>
                                        </p:tgtEl>
                                        <p:attrNameLst>
                                          <p:attrName>style.visibility</p:attrName>
                                        </p:attrNameLst>
                                      </p:cBhvr>
                                      <p:to>
                                        <p:strVal val="visible"/>
                                      </p:to>
                                    </p:set>
                                    <p:animEffect transition="in" filter="wipe(left)">
                                      <p:cBhvr>
                                        <p:cTn id="394"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73" grpId="0" animBg="1"/>
      <p:bldP spid="74" grpId="0" animBg="1"/>
      <p:bldP spid="75" grpId="0" animBg="1"/>
      <p:bldP spid="76" grpId="0" animBg="1"/>
      <p:bldP spid="77" grpId="0" animBg="1"/>
      <p:bldP spid="78" grpId="0" animBg="1"/>
      <p:bldP spid="79" grpId="0" animBg="1"/>
      <p:bldP spid="84" grpId="0" animBg="1"/>
      <p:bldP spid="85"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8" grpId="0"/>
      <p:bldP spid="139" grpId="0"/>
      <p:bldP spid="140" grpId="0" animBg="1"/>
      <p:bldP spid="142" grpId="0"/>
      <p:bldP spid="143" grpId="0"/>
      <p:bldP spid="144" grpId="0" animBg="1"/>
      <p:bldP spid="146" grpId="0"/>
      <p:bldP spid="1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解决问题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TO SOLVE THE PROBLEM</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18" name="圆角矩形 117"/>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圆角矩形 118"/>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21"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2" name="圆角矩形 12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4" name="圆角矩形 12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6" name="圆角矩形 12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8" name="圆角矩形 12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5268126" y="1274571"/>
            <a:ext cx="1123045" cy="1302732"/>
            <a:chOff x="5301679" y="1577352"/>
            <a:chExt cx="1123045" cy="1302732"/>
          </a:xfrm>
        </p:grpSpPr>
        <p:sp>
          <p:nvSpPr>
            <p:cNvPr id="131" name="六边形 130"/>
            <p:cNvSpPr/>
            <p:nvPr/>
          </p:nvSpPr>
          <p:spPr>
            <a:xfrm rot="5400000">
              <a:off x="5211836" y="1667195"/>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2"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5868543" y="2347404"/>
            <a:ext cx="1123045" cy="1302732"/>
            <a:chOff x="5902096" y="2650185"/>
            <a:chExt cx="1123045" cy="1302732"/>
          </a:xfrm>
        </p:grpSpPr>
        <p:sp>
          <p:nvSpPr>
            <p:cNvPr id="134" name="六边形 133"/>
            <p:cNvSpPr/>
            <p:nvPr/>
          </p:nvSpPr>
          <p:spPr>
            <a:xfrm rot="5400000">
              <a:off x="5812253" y="2740028"/>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5268126" y="3421235"/>
            <a:ext cx="1123045" cy="1302732"/>
            <a:chOff x="5301679" y="3724016"/>
            <a:chExt cx="1123045" cy="1302732"/>
          </a:xfrm>
        </p:grpSpPr>
        <p:sp>
          <p:nvSpPr>
            <p:cNvPr id="137" name="六边形 136"/>
            <p:cNvSpPr/>
            <p:nvPr/>
          </p:nvSpPr>
          <p:spPr>
            <a:xfrm rot="5400000">
              <a:off x="5211836" y="3813859"/>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8"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cxnSp>
        <p:nvCxnSpPr>
          <p:cNvPr id="139" name="直接连接符 138"/>
          <p:cNvCxnSpPr/>
          <p:nvPr/>
        </p:nvCxnSpPr>
        <p:spPr>
          <a:xfrm>
            <a:off x="1713403" y="1925437"/>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6533560" y="1490595"/>
            <a:ext cx="4100531" cy="1171413"/>
            <a:chOff x="6567113" y="1793376"/>
            <a:chExt cx="4100531" cy="1171413"/>
          </a:xfrm>
        </p:grpSpPr>
        <p:sp>
          <p:nvSpPr>
            <p:cNvPr id="141" name="文本框 69"/>
            <p:cNvSpPr txBox="1"/>
            <p:nvPr/>
          </p:nvSpPr>
          <p:spPr>
            <a:xfrm>
              <a:off x="6567113" y="1810921"/>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01</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42" name="组合 141"/>
            <p:cNvGrpSpPr/>
            <p:nvPr/>
          </p:nvGrpSpPr>
          <p:grpSpPr>
            <a:xfrm>
              <a:off x="7395055" y="1793376"/>
              <a:ext cx="3272589" cy="1171413"/>
              <a:chOff x="6968290" y="1689104"/>
              <a:chExt cx="3272589" cy="1171413"/>
            </a:xfrm>
          </p:grpSpPr>
          <p:sp>
            <p:nvSpPr>
              <p:cNvPr id="143" name="文本框 9"/>
              <p:cNvSpPr txBox="1"/>
              <p:nvPr/>
            </p:nvSpPr>
            <p:spPr>
              <a:xfrm>
                <a:off x="6968290" y="1689104"/>
                <a:ext cx="2329313" cy="369332"/>
              </a:xfrm>
              <a:prstGeom prst="rect">
                <a:avLst/>
              </a:prstGeom>
              <a:noFill/>
            </p:spPr>
            <p:txBody>
              <a:bodyPr wrap="square" rtlCol="0">
                <a:spAutoFit/>
              </a:bodyPr>
              <a:lstStyle/>
              <a:p>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4" name="文本框 11"/>
              <p:cNvSpPr txBox="1"/>
              <p:nvPr/>
            </p:nvSpPr>
            <p:spPr>
              <a:xfrm>
                <a:off x="6968290" y="2029520"/>
                <a:ext cx="3272589" cy="830997"/>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45" name="直接连接符 144"/>
          <p:cNvCxnSpPr/>
          <p:nvPr/>
        </p:nvCxnSpPr>
        <p:spPr>
          <a:xfrm>
            <a:off x="7236376" y="2980860"/>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1490804" y="2520193"/>
            <a:ext cx="4188647" cy="1014370"/>
            <a:chOff x="1524357" y="2822974"/>
            <a:chExt cx="4188647" cy="1014370"/>
          </a:xfrm>
        </p:grpSpPr>
        <p:sp>
          <p:nvSpPr>
            <p:cNvPr id="147"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02</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48" name="组合 147"/>
            <p:cNvGrpSpPr/>
            <p:nvPr/>
          </p:nvGrpSpPr>
          <p:grpSpPr>
            <a:xfrm>
              <a:off x="1524357" y="2822974"/>
              <a:ext cx="3272589" cy="1014370"/>
              <a:chOff x="6968290" y="1661481"/>
              <a:chExt cx="3272589" cy="1014370"/>
            </a:xfrm>
          </p:grpSpPr>
          <p:sp>
            <p:nvSpPr>
              <p:cNvPr id="149" name="文本框 77"/>
              <p:cNvSpPr txBox="1"/>
              <p:nvPr/>
            </p:nvSpPr>
            <p:spPr>
              <a:xfrm>
                <a:off x="7911566" y="1661481"/>
                <a:ext cx="2329313" cy="400110"/>
              </a:xfrm>
              <a:prstGeom prst="rect">
                <a:avLst/>
              </a:prstGeom>
              <a:noFill/>
            </p:spPr>
            <p:txBody>
              <a:bodyPr wrap="square" rtlCol="0">
                <a:spAutoFit/>
              </a:bodyPr>
              <a:lstStyle/>
              <a:p>
                <a:pPr algn="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0" name="文本框 80"/>
              <p:cNvSpPr txBox="1"/>
              <p:nvPr/>
            </p:nvSpPr>
            <p:spPr>
              <a:xfrm>
                <a:off x="6968290" y="2029520"/>
                <a:ext cx="3272589" cy="646331"/>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cxnSp>
        <p:nvCxnSpPr>
          <p:cNvPr id="151" name="直接连接符 150"/>
          <p:cNvCxnSpPr/>
          <p:nvPr/>
        </p:nvCxnSpPr>
        <p:spPr>
          <a:xfrm>
            <a:off x="1713403" y="4067434"/>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6533560" y="3610765"/>
            <a:ext cx="4100531" cy="1212260"/>
            <a:chOff x="6567113" y="3913546"/>
            <a:chExt cx="4100531" cy="1212260"/>
          </a:xfrm>
        </p:grpSpPr>
        <p:sp>
          <p:nvSpPr>
            <p:cNvPr id="153" name="文本框 101"/>
            <p:cNvSpPr txBox="1"/>
            <p:nvPr/>
          </p:nvSpPr>
          <p:spPr>
            <a:xfrm>
              <a:off x="6567113" y="3971938"/>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03</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54" name="组合 153"/>
            <p:cNvGrpSpPr/>
            <p:nvPr/>
          </p:nvGrpSpPr>
          <p:grpSpPr>
            <a:xfrm>
              <a:off x="7395055" y="3913546"/>
              <a:ext cx="3272589" cy="1212260"/>
              <a:chOff x="6968290" y="1648257"/>
              <a:chExt cx="3272589" cy="1212260"/>
            </a:xfrm>
          </p:grpSpPr>
          <p:sp>
            <p:nvSpPr>
              <p:cNvPr id="155" name="文本框 103"/>
              <p:cNvSpPr txBox="1"/>
              <p:nvPr/>
            </p:nvSpPr>
            <p:spPr>
              <a:xfrm>
                <a:off x="6968290" y="1648257"/>
                <a:ext cx="2329313"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6" name="文本框 104"/>
              <p:cNvSpPr txBox="1"/>
              <p:nvPr/>
            </p:nvSpPr>
            <p:spPr>
              <a:xfrm>
                <a:off x="6968290" y="2029520"/>
                <a:ext cx="3272589" cy="830997"/>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57" name="直接连接符 156"/>
          <p:cNvCxnSpPr/>
          <p:nvPr/>
        </p:nvCxnSpPr>
        <p:spPr>
          <a:xfrm>
            <a:off x="7236376" y="5140765"/>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503479" y="4802963"/>
            <a:ext cx="4188647" cy="1002301"/>
            <a:chOff x="1524357" y="2835043"/>
            <a:chExt cx="4188647" cy="1002301"/>
          </a:xfrm>
        </p:grpSpPr>
        <p:sp>
          <p:nvSpPr>
            <p:cNvPr id="159"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04</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60" name="组合 159"/>
            <p:cNvGrpSpPr/>
            <p:nvPr/>
          </p:nvGrpSpPr>
          <p:grpSpPr>
            <a:xfrm>
              <a:off x="1524357" y="2835043"/>
              <a:ext cx="3272589" cy="1002301"/>
              <a:chOff x="6968290" y="1673550"/>
              <a:chExt cx="3272589" cy="1002301"/>
            </a:xfrm>
          </p:grpSpPr>
          <p:sp>
            <p:nvSpPr>
              <p:cNvPr id="161" name="文本框 77"/>
              <p:cNvSpPr txBox="1"/>
              <p:nvPr/>
            </p:nvSpPr>
            <p:spPr>
              <a:xfrm>
                <a:off x="7911566" y="1673550"/>
                <a:ext cx="2329313" cy="400110"/>
              </a:xfrm>
              <a:prstGeom prst="rect">
                <a:avLst/>
              </a:prstGeom>
              <a:noFill/>
            </p:spPr>
            <p:txBody>
              <a:bodyPr wrap="square" rtlCol="0">
                <a:spAutoFit/>
              </a:bodyPr>
              <a:lstStyle/>
              <a:p>
                <a:pPr algn="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2" name="文本框 80"/>
              <p:cNvSpPr txBox="1"/>
              <p:nvPr/>
            </p:nvSpPr>
            <p:spPr>
              <a:xfrm>
                <a:off x="6968290" y="2029520"/>
                <a:ext cx="3272589" cy="646331"/>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grpSp>
        <p:nvGrpSpPr>
          <p:cNvPr id="163" name="组合 162"/>
          <p:cNvGrpSpPr/>
          <p:nvPr/>
        </p:nvGrpSpPr>
        <p:grpSpPr>
          <a:xfrm>
            <a:off x="5853042" y="4494688"/>
            <a:ext cx="1123045" cy="1302732"/>
            <a:chOff x="5550606" y="4704901"/>
            <a:chExt cx="1123045" cy="1302732"/>
          </a:xfrm>
        </p:grpSpPr>
        <p:sp>
          <p:nvSpPr>
            <p:cNvPr id="164" name="六边形 163"/>
            <p:cNvSpPr/>
            <p:nvPr/>
          </p:nvSpPr>
          <p:spPr>
            <a:xfrm rot="5400000">
              <a:off x="5460763" y="4794744"/>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5" name="组合 164"/>
            <p:cNvGrpSpPr/>
            <p:nvPr/>
          </p:nvGrpSpPr>
          <p:grpSpPr>
            <a:xfrm>
              <a:off x="5923329" y="5169661"/>
              <a:ext cx="348517" cy="446576"/>
              <a:chOff x="3095876" y="2479873"/>
              <a:chExt cx="366231" cy="470769"/>
            </a:xfrm>
          </p:grpSpPr>
          <p:sp>
            <p:nvSpPr>
              <p:cNvPr id="166"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sp>
            <p:nvSpPr>
              <p:cNvPr id="16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sp>
            <p:nvSpPr>
              <p:cNvPr id="16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sp>
            <p:nvSpPr>
              <p:cNvPr id="16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grpSp>
      </p:grpSp>
    </p:spTree>
    <p:extLst>
      <p:ext uri="{BB962C8B-B14F-4D97-AF65-F5344CB8AC3E}">
        <p14:creationId xmlns:p14="http://schemas.microsoft.com/office/powerpoint/2010/main" val="16529039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 calcmode="lin" valueType="num">
                                      <p:cBhvr>
                                        <p:cTn id="9" dur="500" fill="hold"/>
                                        <p:tgtEl>
                                          <p:spTgt spid="130"/>
                                        </p:tgtEl>
                                        <p:attrNameLst>
                                          <p:attrName>style.rotation</p:attrName>
                                        </p:attrNameLst>
                                      </p:cBhvr>
                                      <p:tavLst>
                                        <p:tav tm="0">
                                          <p:val>
                                            <p:fltVal val="360"/>
                                          </p:val>
                                        </p:tav>
                                        <p:tav tm="100000">
                                          <p:val>
                                            <p:fltVal val="0"/>
                                          </p:val>
                                        </p:tav>
                                      </p:tavLst>
                                    </p:anim>
                                    <p:animEffect transition="in" filter="fade">
                                      <p:cBhvr>
                                        <p:cTn id="10" dur="500"/>
                                        <p:tgtEl>
                                          <p:spTgt spid="1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wipe(right)">
                                      <p:cBhvr>
                                        <p:cTn id="14" dur="500"/>
                                        <p:tgtEl>
                                          <p:spTgt spid="13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right)">
                                      <p:cBhvr>
                                        <p:cTn id="19" dur="500"/>
                                        <p:tgtEl>
                                          <p:spTgt spid="14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 calcmode="lin" valueType="num">
                                      <p:cBhvr>
                                        <p:cTn id="25" dur="500" fill="hold"/>
                                        <p:tgtEl>
                                          <p:spTgt spid="133"/>
                                        </p:tgtEl>
                                        <p:attrNameLst>
                                          <p:attrName>style.rotation</p:attrName>
                                        </p:attrNameLst>
                                      </p:cBhvr>
                                      <p:tavLst>
                                        <p:tav tm="0">
                                          <p:val>
                                            <p:fltVal val="360"/>
                                          </p:val>
                                        </p:tav>
                                        <p:tav tm="100000">
                                          <p:val>
                                            <p:fltVal val="0"/>
                                          </p:val>
                                        </p:tav>
                                      </p:tavLst>
                                    </p:anim>
                                    <p:animEffect transition="in" filter="fade">
                                      <p:cBhvr>
                                        <p:cTn id="26" dur="500"/>
                                        <p:tgtEl>
                                          <p:spTgt spid="133"/>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wipe(left)">
                                      <p:cBhvr>
                                        <p:cTn id="30" dur="500"/>
                                        <p:tgtEl>
                                          <p:spTgt spid="145"/>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p:tgtEl>
                                          <p:spTgt spid="146"/>
                                        </p:tgtEl>
                                        <p:attrNameLst>
                                          <p:attrName>ppt_x</p:attrName>
                                        </p:attrNameLst>
                                      </p:cBhvr>
                                      <p:tavLst>
                                        <p:tav tm="0">
                                          <p:val>
                                            <p:strVal val="#ppt_x+#ppt_w*1.125000"/>
                                          </p:val>
                                        </p:tav>
                                        <p:tav tm="100000">
                                          <p:val>
                                            <p:strVal val="#ppt_x"/>
                                          </p:val>
                                        </p:tav>
                                      </p:tavLst>
                                    </p:anim>
                                    <p:animEffect transition="in" filter="wipe(left)">
                                      <p:cBhvr>
                                        <p:cTn id="35" dur="500"/>
                                        <p:tgtEl>
                                          <p:spTgt spid="146"/>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 calcmode="lin" valueType="num">
                                      <p:cBhvr>
                                        <p:cTn id="39" dur="500" fill="hold"/>
                                        <p:tgtEl>
                                          <p:spTgt spid="136"/>
                                        </p:tgtEl>
                                        <p:attrNameLst>
                                          <p:attrName>ppt_w</p:attrName>
                                        </p:attrNameLst>
                                      </p:cBhvr>
                                      <p:tavLst>
                                        <p:tav tm="0">
                                          <p:val>
                                            <p:fltVal val="0"/>
                                          </p:val>
                                        </p:tav>
                                        <p:tav tm="100000">
                                          <p:val>
                                            <p:strVal val="#ppt_w"/>
                                          </p:val>
                                        </p:tav>
                                      </p:tavLst>
                                    </p:anim>
                                    <p:anim calcmode="lin" valueType="num">
                                      <p:cBhvr>
                                        <p:cTn id="40" dur="500" fill="hold"/>
                                        <p:tgtEl>
                                          <p:spTgt spid="136"/>
                                        </p:tgtEl>
                                        <p:attrNameLst>
                                          <p:attrName>ppt_h</p:attrName>
                                        </p:attrNameLst>
                                      </p:cBhvr>
                                      <p:tavLst>
                                        <p:tav tm="0">
                                          <p:val>
                                            <p:fltVal val="0"/>
                                          </p:val>
                                        </p:tav>
                                        <p:tav tm="100000">
                                          <p:val>
                                            <p:strVal val="#ppt_h"/>
                                          </p:val>
                                        </p:tav>
                                      </p:tavLst>
                                    </p:anim>
                                    <p:anim calcmode="lin" valueType="num">
                                      <p:cBhvr>
                                        <p:cTn id="41" dur="500" fill="hold"/>
                                        <p:tgtEl>
                                          <p:spTgt spid="136"/>
                                        </p:tgtEl>
                                        <p:attrNameLst>
                                          <p:attrName>style.rotation</p:attrName>
                                        </p:attrNameLst>
                                      </p:cBhvr>
                                      <p:tavLst>
                                        <p:tav tm="0">
                                          <p:val>
                                            <p:fltVal val="360"/>
                                          </p:val>
                                        </p:tav>
                                        <p:tav tm="100000">
                                          <p:val>
                                            <p:fltVal val="0"/>
                                          </p:val>
                                        </p:tav>
                                      </p:tavLst>
                                    </p:anim>
                                    <p:animEffect transition="in" filter="fade">
                                      <p:cBhvr>
                                        <p:cTn id="42" dur="500"/>
                                        <p:tgtEl>
                                          <p:spTgt spid="136"/>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51"/>
                                        </p:tgtEl>
                                        <p:attrNameLst>
                                          <p:attrName>style.visibility</p:attrName>
                                        </p:attrNameLst>
                                      </p:cBhvr>
                                      <p:to>
                                        <p:strVal val="visible"/>
                                      </p:to>
                                    </p:set>
                                    <p:animEffect transition="in" filter="wipe(right)">
                                      <p:cBhvr>
                                        <p:cTn id="46" dur="500"/>
                                        <p:tgtEl>
                                          <p:spTgt spid="151"/>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52"/>
                                        </p:tgtEl>
                                        <p:attrNameLst>
                                          <p:attrName>style.visibility</p:attrName>
                                        </p:attrNameLst>
                                      </p:cBhvr>
                                      <p:to>
                                        <p:strVal val="visible"/>
                                      </p:to>
                                    </p:set>
                                    <p:anim calcmode="lin" valueType="num">
                                      <p:cBhvr additive="base">
                                        <p:cTn id="50" dur="500"/>
                                        <p:tgtEl>
                                          <p:spTgt spid="152"/>
                                        </p:tgtEl>
                                        <p:attrNameLst>
                                          <p:attrName>ppt_x</p:attrName>
                                        </p:attrNameLst>
                                      </p:cBhvr>
                                      <p:tavLst>
                                        <p:tav tm="0">
                                          <p:val>
                                            <p:strVal val="#ppt_x-#ppt_w*1.125000"/>
                                          </p:val>
                                        </p:tav>
                                        <p:tav tm="100000">
                                          <p:val>
                                            <p:strVal val="#ppt_x"/>
                                          </p:val>
                                        </p:tav>
                                      </p:tavLst>
                                    </p:anim>
                                    <p:animEffect transition="in" filter="wipe(right)">
                                      <p:cBhvr>
                                        <p:cTn id="51" dur="500"/>
                                        <p:tgtEl>
                                          <p:spTgt spid="152"/>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p:cTn id="55" dur="500" fill="hold"/>
                                        <p:tgtEl>
                                          <p:spTgt spid="163"/>
                                        </p:tgtEl>
                                        <p:attrNameLst>
                                          <p:attrName>ppt_w</p:attrName>
                                        </p:attrNameLst>
                                      </p:cBhvr>
                                      <p:tavLst>
                                        <p:tav tm="0">
                                          <p:val>
                                            <p:fltVal val="0"/>
                                          </p:val>
                                        </p:tav>
                                        <p:tav tm="100000">
                                          <p:val>
                                            <p:strVal val="#ppt_w"/>
                                          </p:val>
                                        </p:tav>
                                      </p:tavLst>
                                    </p:anim>
                                    <p:anim calcmode="lin" valueType="num">
                                      <p:cBhvr>
                                        <p:cTn id="56" dur="500" fill="hold"/>
                                        <p:tgtEl>
                                          <p:spTgt spid="163"/>
                                        </p:tgtEl>
                                        <p:attrNameLst>
                                          <p:attrName>ppt_h</p:attrName>
                                        </p:attrNameLst>
                                      </p:cBhvr>
                                      <p:tavLst>
                                        <p:tav tm="0">
                                          <p:val>
                                            <p:fltVal val="0"/>
                                          </p:val>
                                        </p:tav>
                                        <p:tav tm="100000">
                                          <p:val>
                                            <p:strVal val="#ppt_h"/>
                                          </p:val>
                                        </p:tav>
                                      </p:tavLst>
                                    </p:anim>
                                    <p:anim calcmode="lin" valueType="num">
                                      <p:cBhvr>
                                        <p:cTn id="57" dur="500" fill="hold"/>
                                        <p:tgtEl>
                                          <p:spTgt spid="163"/>
                                        </p:tgtEl>
                                        <p:attrNameLst>
                                          <p:attrName>style.rotation</p:attrName>
                                        </p:attrNameLst>
                                      </p:cBhvr>
                                      <p:tavLst>
                                        <p:tav tm="0">
                                          <p:val>
                                            <p:fltVal val="360"/>
                                          </p:val>
                                        </p:tav>
                                        <p:tav tm="100000">
                                          <p:val>
                                            <p:fltVal val="0"/>
                                          </p:val>
                                        </p:tav>
                                      </p:tavLst>
                                    </p:anim>
                                    <p:animEffect transition="in" filter="fade">
                                      <p:cBhvr>
                                        <p:cTn id="58" dur="500"/>
                                        <p:tgtEl>
                                          <p:spTgt spid="163"/>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Effect transition="in" filter="wipe(left)">
                                      <p:cBhvr>
                                        <p:cTn id="62" dur="500"/>
                                        <p:tgtEl>
                                          <p:spTgt spid="157"/>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158"/>
                                        </p:tgtEl>
                                        <p:attrNameLst>
                                          <p:attrName>style.visibility</p:attrName>
                                        </p:attrNameLst>
                                      </p:cBhvr>
                                      <p:to>
                                        <p:strVal val="visible"/>
                                      </p:to>
                                    </p:set>
                                    <p:anim calcmode="lin" valueType="num">
                                      <p:cBhvr additive="base">
                                        <p:cTn id="66" dur="500"/>
                                        <p:tgtEl>
                                          <p:spTgt spid="158"/>
                                        </p:tgtEl>
                                        <p:attrNameLst>
                                          <p:attrName>ppt_x</p:attrName>
                                        </p:attrNameLst>
                                      </p:cBhvr>
                                      <p:tavLst>
                                        <p:tav tm="0">
                                          <p:val>
                                            <p:strVal val="#ppt_x+#ppt_w*1.125000"/>
                                          </p:val>
                                        </p:tav>
                                        <p:tav tm="100000">
                                          <p:val>
                                            <p:strVal val="#ppt_x"/>
                                          </p:val>
                                        </p:tav>
                                      </p:tavLst>
                                    </p:anim>
                                    <p:animEffect transition="in" filter="wipe(left)">
                                      <p:cBhvr>
                                        <p:cTn id="67"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行业前景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INDUSTRY OUTLOOK</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30" name="直接连接符 29"/>
          <p:cNvCxnSpPr/>
          <p:nvPr/>
        </p:nvCxnSpPr>
        <p:spPr>
          <a:xfrm>
            <a:off x="6050563" y="682286"/>
            <a:ext cx="0" cy="1948415"/>
          </a:xfrm>
          <a:prstGeom prst="line">
            <a:avLst/>
          </a:prstGeom>
          <a:ln w="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31" name="文本框 18"/>
          <p:cNvSpPr txBox="1"/>
          <p:nvPr/>
        </p:nvSpPr>
        <p:spPr>
          <a:xfrm>
            <a:off x="2057901" y="2210791"/>
            <a:ext cx="1961652" cy="1061829"/>
          </a:xfrm>
          <a:prstGeom prst="rect">
            <a:avLst/>
          </a:prstGeom>
          <a:noFill/>
          <a:ln>
            <a:noFill/>
          </a:ln>
        </p:spPr>
        <p:txBody>
          <a:bodyPr wrap="square" rtlCol="0">
            <a:spAutoFit/>
          </a:bodyPr>
          <a:lstStyle/>
          <a:p>
            <a:pPr algn="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32" name="文本框 19"/>
          <p:cNvSpPr txBox="1"/>
          <p:nvPr/>
        </p:nvSpPr>
        <p:spPr>
          <a:xfrm>
            <a:off x="2353171" y="3807331"/>
            <a:ext cx="2026422" cy="1061829"/>
          </a:xfrm>
          <a:prstGeom prst="rect">
            <a:avLst/>
          </a:prstGeom>
          <a:noFill/>
          <a:ln>
            <a:noFill/>
          </a:ln>
        </p:spPr>
        <p:txBody>
          <a:bodyPr wrap="square" rtlCol="0">
            <a:spAutoFit/>
          </a:bodyPr>
          <a:lstStyle/>
          <a:p>
            <a:pPr algn="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33" name="文本框 20"/>
          <p:cNvSpPr txBox="1"/>
          <p:nvPr/>
        </p:nvSpPr>
        <p:spPr>
          <a:xfrm>
            <a:off x="7815581" y="1647091"/>
            <a:ext cx="2242446" cy="1061829"/>
          </a:xfrm>
          <a:prstGeom prst="rect">
            <a:avLst/>
          </a:prstGeom>
          <a:noFill/>
          <a:ln>
            <a:noFill/>
          </a:ln>
        </p:spPr>
        <p:txBody>
          <a:bodyPr wrap="square" rtlCol="0">
            <a:spAutoFit/>
          </a:bodyPr>
          <a:lstStyle/>
          <a:p>
            <a:pP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34" name="文本框 21"/>
          <p:cNvSpPr txBox="1"/>
          <p:nvPr/>
        </p:nvSpPr>
        <p:spPr>
          <a:xfrm>
            <a:off x="8031605" y="3519299"/>
            <a:ext cx="2026422" cy="1061829"/>
          </a:xfrm>
          <a:prstGeom prst="rect">
            <a:avLst/>
          </a:prstGeom>
          <a:noFill/>
          <a:ln>
            <a:noFill/>
          </a:ln>
        </p:spPr>
        <p:txBody>
          <a:bodyPr wrap="square" rtlCol="0">
            <a:spAutoFit/>
          </a:bodyPr>
          <a:lstStyle/>
          <a:p>
            <a:pP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4660794" y="1753221"/>
            <a:ext cx="2779537" cy="2779537"/>
            <a:chOff x="3325860" y="1074902"/>
            <a:chExt cx="2531533" cy="2531533"/>
          </a:xfrm>
        </p:grpSpPr>
        <p:sp>
          <p:nvSpPr>
            <p:cNvPr id="36" name="椭圆 35"/>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7"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38" name="文本框 23"/>
            <p:cNvSpPr txBox="1"/>
            <p:nvPr/>
          </p:nvSpPr>
          <p:spPr>
            <a:xfrm>
              <a:off x="3505189" y="2198316"/>
              <a:ext cx="2172875" cy="1205355"/>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行业前景</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078343" y="2019448"/>
            <a:ext cx="939800" cy="939800"/>
            <a:chOff x="2386060" y="1495059"/>
            <a:chExt cx="939800" cy="939800"/>
          </a:xfrm>
        </p:grpSpPr>
        <p:sp>
          <p:nvSpPr>
            <p:cNvPr id="40" name="椭圆 39"/>
            <p:cNvSpPr/>
            <p:nvPr/>
          </p:nvSpPr>
          <p:spPr>
            <a:xfrm>
              <a:off x="2386060" y="1495059"/>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4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6773534" y="1740891"/>
            <a:ext cx="939800" cy="939800"/>
            <a:chOff x="5454052" y="1074902"/>
            <a:chExt cx="939800" cy="939800"/>
          </a:xfrm>
        </p:grpSpPr>
        <p:sp>
          <p:nvSpPr>
            <p:cNvPr id="45" name="椭圆 44"/>
            <p:cNvSpPr/>
            <p:nvPr/>
          </p:nvSpPr>
          <p:spPr>
            <a:xfrm>
              <a:off x="5454052" y="107490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46" name="组合 45"/>
            <p:cNvGrpSpPr/>
            <p:nvPr/>
          </p:nvGrpSpPr>
          <p:grpSpPr>
            <a:xfrm>
              <a:off x="5729640" y="1309909"/>
              <a:ext cx="411300" cy="441104"/>
              <a:chOff x="5995987" y="547688"/>
              <a:chExt cx="219075" cy="234950"/>
            </a:xfrm>
            <a:solidFill>
              <a:schemeClr val="bg1"/>
            </a:solidFill>
          </p:grpSpPr>
          <p:sp>
            <p:nvSpPr>
              <p:cNvPr id="4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49" name="组合 48"/>
          <p:cNvGrpSpPr/>
          <p:nvPr/>
        </p:nvGrpSpPr>
        <p:grpSpPr>
          <a:xfrm>
            <a:off x="4369395" y="3749975"/>
            <a:ext cx="939800" cy="939800"/>
            <a:chOff x="3080330" y="2789142"/>
            <a:chExt cx="939800" cy="939800"/>
          </a:xfrm>
        </p:grpSpPr>
        <p:sp>
          <p:nvSpPr>
            <p:cNvPr id="50" name="椭圆 49"/>
            <p:cNvSpPr/>
            <p:nvPr/>
          </p:nvSpPr>
          <p:spPr>
            <a:xfrm>
              <a:off x="3080330" y="278914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51" name="组合 50"/>
            <p:cNvGrpSpPr/>
            <p:nvPr/>
          </p:nvGrpSpPr>
          <p:grpSpPr>
            <a:xfrm>
              <a:off x="3294687" y="3010257"/>
              <a:ext cx="497794" cy="491067"/>
              <a:chOff x="8123237" y="3667126"/>
              <a:chExt cx="234950" cy="231775"/>
            </a:xfrm>
            <a:solidFill>
              <a:schemeClr val="bg1"/>
            </a:solidFill>
          </p:grpSpPr>
          <p:sp>
            <p:nvSpPr>
              <p:cNvPr id="5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54" name="组合 53"/>
          <p:cNvGrpSpPr/>
          <p:nvPr/>
        </p:nvGrpSpPr>
        <p:grpSpPr>
          <a:xfrm>
            <a:off x="7076985" y="3389777"/>
            <a:ext cx="901165" cy="901165"/>
            <a:chOff x="5719249" y="3077288"/>
            <a:chExt cx="767347" cy="767347"/>
          </a:xfrm>
        </p:grpSpPr>
        <p:sp>
          <p:nvSpPr>
            <p:cNvPr id="55" name="椭圆 54"/>
            <p:cNvSpPr/>
            <p:nvPr/>
          </p:nvSpPr>
          <p:spPr>
            <a:xfrm>
              <a:off x="5719249" y="3077288"/>
              <a:ext cx="767347" cy="767347"/>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57" name="椭圆 56"/>
          <p:cNvSpPr/>
          <p:nvPr/>
        </p:nvSpPr>
        <p:spPr>
          <a:xfrm>
            <a:off x="5733891" y="116632"/>
            <a:ext cx="633343" cy="63334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47"/>
          <p:cNvSpPr>
            <a:spLocks noChangeArrowheads="1"/>
          </p:cNvSpPr>
          <p:nvPr/>
        </p:nvSpPr>
        <p:spPr bwMode="auto">
          <a:xfrm>
            <a:off x="2353171" y="5341184"/>
            <a:ext cx="7992888" cy="146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a:lnSpc>
                <a:spcPct val="130000"/>
              </a:lnSpc>
              <a:spcBef>
                <a:spcPct val="0"/>
              </a:spcBef>
            </a:pPr>
            <a:endPar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4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58" name="圆角矩形 57"/>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2"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9" name="圆角矩形 68"/>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005956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up)">
                                      <p:cBhvr>
                                        <p:cTn id="12" dur="500"/>
                                        <p:tgtEl>
                                          <p:spTgt spid="30"/>
                                        </p:tgtEl>
                                      </p:cBhvr>
                                    </p:animEffect>
                                  </p:childTnLst>
                                </p:cTn>
                              </p:par>
                              <p:par>
                                <p:cTn id="13" presetID="23" presetClass="entr" presetSubtype="32"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ppt_w</p:attrName>
                                        </p:attrNameLst>
                                      </p:cBhvr>
                                      <p:tavLst>
                                        <p:tav tm="0">
                                          <p:val>
                                            <p:strVal val="4*#ppt_w"/>
                                          </p:val>
                                        </p:tav>
                                        <p:tav tm="100000">
                                          <p:val>
                                            <p:strVal val="#ppt_w"/>
                                          </p:val>
                                        </p:tav>
                                      </p:tavLst>
                                    </p:anim>
                                    <p:anim calcmode="lin" valueType="num">
                                      <p:cBhvr>
                                        <p:cTn id="16" dur="500" fill="hold"/>
                                        <p:tgtEl>
                                          <p:spTgt spid="35"/>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400" fill="hold"/>
                                        <p:tgtEl>
                                          <p:spTgt spid="39"/>
                                        </p:tgtEl>
                                        <p:attrNameLst>
                                          <p:attrName>ppt_w</p:attrName>
                                        </p:attrNameLst>
                                      </p:cBhvr>
                                      <p:tavLst>
                                        <p:tav tm="0">
                                          <p:val>
                                            <p:fltVal val="0"/>
                                          </p:val>
                                        </p:tav>
                                        <p:tav tm="100000">
                                          <p:val>
                                            <p:strVal val="#ppt_w"/>
                                          </p:val>
                                        </p:tav>
                                      </p:tavLst>
                                    </p:anim>
                                    <p:anim calcmode="lin" valueType="num">
                                      <p:cBhvr>
                                        <p:cTn id="21" dur="400" fill="hold"/>
                                        <p:tgtEl>
                                          <p:spTgt spid="39"/>
                                        </p:tgtEl>
                                        <p:attrNameLst>
                                          <p:attrName>ppt_h</p:attrName>
                                        </p:attrNameLst>
                                      </p:cBhvr>
                                      <p:tavLst>
                                        <p:tav tm="0">
                                          <p:val>
                                            <p:fltVal val="0"/>
                                          </p:val>
                                        </p:tav>
                                        <p:tav tm="100000">
                                          <p:val>
                                            <p:strVal val="#ppt_h"/>
                                          </p:val>
                                        </p:tav>
                                      </p:tavLst>
                                    </p:anim>
                                    <p:animEffect transition="in" filter="fade">
                                      <p:cBhvr>
                                        <p:cTn id="22" dur="400"/>
                                        <p:tgtEl>
                                          <p:spTgt spid="3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400" fill="hold"/>
                                        <p:tgtEl>
                                          <p:spTgt spid="49"/>
                                        </p:tgtEl>
                                        <p:attrNameLst>
                                          <p:attrName>ppt_w</p:attrName>
                                        </p:attrNameLst>
                                      </p:cBhvr>
                                      <p:tavLst>
                                        <p:tav tm="0">
                                          <p:val>
                                            <p:fltVal val="0"/>
                                          </p:val>
                                        </p:tav>
                                        <p:tav tm="100000">
                                          <p:val>
                                            <p:strVal val="#ppt_w"/>
                                          </p:val>
                                        </p:tav>
                                      </p:tavLst>
                                    </p:anim>
                                    <p:anim calcmode="lin" valueType="num">
                                      <p:cBhvr>
                                        <p:cTn id="30" dur="400" fill="hold"/>
                                        <p:tgtEl>
                                          <p:spTgt spid="49"/>
                                        </p:tgtEl>
                                        <p:attrNameLst>
                                          <p:attrName>ppt_h</p:attrName>
                                        </p:attrNameLst>
                                      </p:cBhvr>
                                      <p:tavLst>
                                        <p:tav tm="0">
                                          <p:val>
                                            <p:fltVal val="0"/>
                                          </p:val>
                                        </p:tav>
                                        <p:tav tm="100000">
                                          <p:val>
                                            <p:strVal val="#ppt_h"/>
                                          </p:val>
                                        </p:tav>
                                      </p:tavLst>
                                    </p:anim>
                                    <p:animEffect transition="in" filter="fade">
                                      <p:cBhvr>
                                        <p:cTn id="31" dur="400"/>
                                        <p:tgtEl>
                                          <p:spTgt spid="4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400" fill="hold"/>
                                        <p:tgtEl>
                                          <p:spTgt spid="54"/>
                                        </p:tgtEl>
                                        <p:attrNameLst>
                                          <p:attrName>ppt_w</p:attrName>
                                        </p:attrNameLst>
                                      </p:cBhvr>
                                      <p:tavLst>
                                        <p:tav tm="0">
                                          <p:val>
                                            <p:fltVal val="0"/>
                                          </p:val>
                                        </p:tav>
                                        <p:tav tm="100000">
                                          <p:val>
                                            <p:strVal val="#ppt_w"/>
                                          </p:val>
                                        </p:tav>
                                      </p:tavLst>
                                    </p:anim>
                                    <p:anim calcmode="lin" valueType="num">
                                      <p:cBhvr>
                                        <p:cTn id="39" dur="400" fill="hold"/>
                                        <p:tgtEl>
                                          <p:spTgt spid="54"/>
                                        </p:tgtEl>
                                        <p:attrNameLst>
                                          <p:attrName>ppt_h</p:attrName>
                                        </p:attrNameLst>
                                      </p:cBhvr>
                                      <p:tavLst>
                                        <p:tav tm="0">
                                          <p:val>
                                            <p:fltVal val="0"/>
                                          </p:val>
                                        </p:tav>
                                        <p:tav tm="100000">
                                          <p:val>
                                            <p:strVal val="#ppt_h"/>
                                          </p:val>
                                        </p:tav>
                                      </p:tavLst>
                                    </p:anim>
                                    <p:animEffect transition="in" filter="fade">
                                      <p:cBhvr>
                                        <p:cTn id="40" dur="4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400" fill="hold"/>
                                        <p:tgtEl>
                                          <p:spTgt spid="44"/>
                                        </p:tgtEl>
                                        <p:attrNameLst>
                                          <p:attrName>ppt_w</p:attrName>
                                        </p:attrNameLst>
                                      </p:cBhvr>
                                      <p:tavLst>
                                        <p:tav tm="0">
                                          <p:val>
                                            <p:fltVal val="0"/>
                                          </p:val>
                                        </p:tav>
                                        <p:tav tm="100000">
                                          <p:val>
                                            <p:strVal val="#ppt_w"/>
                                          </p:val>
                                        </p:tav>
                                      </p:tavLst>
                                    </p:anim>
                                    <p:anim calcmode="lin" valueType="num">
                                      <p:cBhvr>
                                        <p:cTn id="48" dur="400" fill="hold"/>
                                        <p:tgtEl>
                                          <p:spTgt spid="44"/>
                                        </p:tgtEl>
                                        <p:attrNameLst>
                                          <p:attrName>ppt_h</p:attrName>
                                        </p:attrNameLst>
                                      </p:cBhvr>
                                      <p:tavLst>
                                        <p:tav tm="0">
                                          <p:val>
                                            <p:fltVal val="0"/>
                                          </p:val>
                                        </p:tav>
                                        <p:tav tm="100000">
                                          <p:val>
                                            <p:strVal val="#ppt_h"/>
                                          </p:val>
                                        </p:tav>
                                      </p:tavLst>
                                    </p:anim>
                                    <p:animEffect transition="in" filter="fade">
                                      <p:cBhvr>
                                        <p:cTn id="49" dur="400"/>
                                        <p:tgtEl>
                                          <p:spTgt spid="4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childTnLst>
                          </p:cTn>
                        </p:par>
                        <p:par>
                          <p:cTn id="53" fill="hold">
                            <p:stCondLst>
                              <p:cond delay="3000"/>
                            </p:stCondLst>
                            <p:childTnLst>
                              <p:par>
                                <p:cTn id="54" presetID="14" presetClass="entr" presetSubtype="10"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randombar(horizontal)">
                                      <p:cBhvr>
                                        <p:cTn id="56"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57" grpId="0" animBg="1"/>
      <p:bldP spid="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竞争对手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COMPETITORS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192"/>
          <p:cNvSpPr>
            <a:spLocks noEditPoints="1"/>
          </p:cNvSpPr>
          <p:nvPr/>
        </p:nvSpPr>
        <p:spPr bwMode="auto">
          <a:xfrm>
            <a:off x="1201043" y="2748880"/>
            <a:ext cx="1152525" cy="2724150"/>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121920" tIns="60960" rIns="121920" bIns="60960"/>
          <a:lstStyle/>
          <a:p>
            <a:pPr eaLnBrk="1" fontAlgn="auto" hangingPunct="1">
              <a:spcBef>
                <a:spcPts val="0"/>
              </a:spcBef>
              <a:spcAft>
                <a:spcPts val="0"/>
              </a:spcAft>
              <a:defRPr/>
            </a:pPr>
            <a:endParaRPr lang="id-ID" sz="2400">
              <a:solidFill>
                <a:srgbClr val="F6AC19"/>
              </a:solidFill>
              <a:latin typeface="+mn-lt"/>
            </a:endParaRPr>
          </a:p>
        </p:txBody>
      </p:sp>
      <p:sp>
        <p:nvSpPr>
          <p:cNvPr id="31" name="Oval 12"/>
          <p:cNvSpPr/>
          <p:nvPr/>
        </p:nvSpPr>
        <p:spPr>
          <a:xfrm>
            <a:off x="2244030" y="3042568"/>
            <a:ext cx="219075" cy="219075"/>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2" name="Oval 13"/>
          <p:cNvSpPr/>
          <p:nvPr/>
        </p:nvSpPr>
        <p:spPr>
          <a:xfrm>
            <a:off x="3650555" y="2193255"/>
            <a:ext cx="217488" cy="219075"/>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3" name="Oval 14"/>
          <p:cNvSpPr/>
          <p:nvPr/>
        </p:nvSpPr>
        <p:spPr>
          <a:xfrm>
            <a:off x="4969768" y="2717130"/>
            <a:ext cx="217487" cy="21748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4" name="Oval 15"/>
          <p:cNvSpPr/>
          <p:nvPr/>
        </p:nvSpPr>
        <p:spPr>
          <a:xfrm>
            <a:off x="6428680" y="1688430"/>
            <a:ext cx="217488" cy="217488"/>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5" name="Oval 16"/>
          <p:cNvSpPr/>
          <p:nvPr/>
        </p:nvSpPr>
        <p:spPr>
          <a:xfrm>
            <a:off x="7733605" y="1748755"/>
            <a:ext cx="217488" cy="21748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6" name="Oval 17"/>
          <p:cNvSpPr/>
          <p:nvPr/>
        </p:nvSpPr>
        <p:spPr>
          <a:xfrm>
            <a:off x="8986143" y="2607593"/>
            <a:ext cx="217487" cy="217487"/>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7" name="Oval 18"/>
          <p:cNvSpPr/>
          <p:nvPr/>
        </p:nvSpPr>
        <p:spPr>
          <a:xfrm>
            <a:off x="10897493" y="1469355"/>
            <a:ext cx="217487" cy="21907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cxnSp>
        <p:nvCxnSpPr>
          <p:cNvPr id="38" name="Straight Connector 20"/>
          <p:cNvCxnSpPr>
            <a:stCxn id="31" idx="7"/>
            <a:endCxn id="32" idx="3"/>
          </p:cNvCxnSpPr>
          <p:nvPr/>
        </p:nvCxnSpPr>
        <p:spPr>
          <a:xfrm flipV="1">
            <a:off x="2431355" y="2380580"/>
            <a:ext cx="1250950" cy="69373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23"/>
          <p:cNvCxnSpPr>
            <a:stCxn id="32" idx="5"/>
            <a:endCxn id="33" idx="2"/>
          </p:cNvCxnSpPr>
          <p:nvPr/>
        </p:nvCxnSpPr>
        <p:spPr>
          <a:xfrm>
            <a:off x="3836293" y="2380580"/>
            <a:ext cx="1133475" cy="44450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25"/>
          <p:cNvCxnSpPr>
            <a:stCxn id="33" idx="7"/>
            <a:endCxn id="34" idx="3"/>
          </p:cNvCxnSpPr>
          <p:nvPr/>
        </p:nvCxnSpPr>
        <p:spPr>
          <a:xfrm flipV="1">
            <a:off x="5155505" y="1874168"/>
            <a:ext cx="1304925" cy="874712"/>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27"/>
          <p:cNvCxnSpPr>
            <a:stCxn id="34" idx="6"/>
            <a:endCxn id="35" idx="2"/>
          </p:cNvCxnSpPr>
          <p:nvPr/>
        </p:nvCxnSpPr>
        <p:spPr>
          <a:xfrm>
            <a:off x="6646168" y="1796380"/>
            <a:ext cx="1087437" cy="60325"/>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29"/>
          <p:cNvCxnSpPr>
            <a:stCxn id="35" idx="5"/>
            <a:endCxn id="36" idx="1"/>
          </p:cNvCxnSpPr>
          <p:nvPr/>
        </p:nvCxnSpPr>
        <p:spPr>
          <a:xfrm>
            <a:off x="7919343" y="1934493"/>
            <a:ext cx="1098550" cy="70485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31"/>
          <p:cNvCxnSpPr>
            <a:stCxn id="36" idx="6"/>
            <a:endCxn id="37" idx="3"/>
          </p:cNvCxnSpPr>
          <p:nvPr/>
        </p:nvCxnSpPr>
        <p:spPr>
          <a:xfrm flipV="1">
            <a:off x="9203630" y="1656680"/>
            <a:ext cx="1725613" cy="106045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322568" y="1885280"/>
            <a:ext cx="902811" cy="307777"/>
          </a:xfrm>
          <a:prstGeom prst="rect">
            <a:avLst/>
          </a:prstGeom>
          <a:noFill/>
        </p:spPr>
        <p:txBody>
          <a:bodyPr wrap="none">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2386905" y="339340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4590355" y="309495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0889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74224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8570218" y="29393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9698930" y="14534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3491805" y="259489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4" name="TextBox 53"/>
          <p:cNvSpPr txBox="1"/>
          <p:nvPr/>
        </p:nvSpPr>
        <p:spPr>
          <a:xfrm>
            <a:off x="4657427" y="22583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5" name="TextBox 54"/>
          <p:cNvSpPr txBox="1"/>
          <p:nvPr/>
        </p:nvSpPr>
        <p:spPr>
          <a:xfrm>
            <a:off x="6169595" y="20710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6" name="TextBox 55"/>
          <p:cNvSpPr txBox="1"/>
          <p:nvPr/>
        </p:nvSpPr>
        <p:spPr>
          <a:xfrm>
            <a:off x="7393731" y="21218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7" name="TextBox 56"/>
          <p:cNvSpPr txBox="1"/>
          <p:nvPr/>
        </p:nvSpPr>
        <p:spPr>
          <a:xfrm>
            <a:off x="8761883" y="2136105"/>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8" name="TextBox 57"/>
          <p:cNvSpPr txBox="1"/>
          <p:nvPr/>
        </p:nvSpPr>
        <p:spPr>
          <a:xfrm>
            <a:off x="10738743" y="1872580"/>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9" name="TextBox 58"/>
          <p:cNvSpPr txBox="1"/>
          <p:nvPr/>
        </p:nvSpPr>
        <p:spPr>
          <a:xfrm>
            <a:off x="2085280" y="25631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0" name="TextBox 59"/>
          <p:cNvSpPr txBox="1"/>
          <p:nvPr/>
        </p:nvSpPr>
        <p:spPr>
          <a:xfrm>
            <a:off x="5511105" y="4344318"/>
            <a:ext cx="5695950" cy="1046440"/>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市场占有率</a:t>
            </a:r>
            <a:endParaRPr lang="id-ID" altLang="zh-CN" sz="1600" b="1" dirty="0">
              <a:solidFill>
                <a:schemeClr val="bg2">
                  <a:lumMod val="50000"/>
                </a:schemeClr>
              </a:solidFill>
              <a:latin typeface="微软雅黑" panose="020B0503020204020204" pitchFamily="34" charset="-122"/>
              <a:ea typeface="微软雅黑" panose="020B0503020204020204" pitchFamily="34" charset="-122"/>
            </a:endParaRPr>
          </a:p>
          <a:p>
            <a:pPr eaLnBrk="1" hangingPunct="1"/>
            <a:endParaRPr lang="en-US" altLang="zh-CN" sz="1000" dirty="0">
              <a:solidFill>
                <a:srgbClr val="7F7F7F"/>
              </a:solidFill>
              <a:latin typeface="Open Sans" pitchFamily="34" charset="0"/>
            </a:endParaRPr>
          </a:p>
          <a:p>
            <a:pPr algn="just"/>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1" name="Oval 47"/>
          <p:cNvSpPr/>
          <p:nvPr/>
        </p:nvSpPr>
        <p:spPr>
          <a:xfrm>
            <a:off x="3760093" y="4195093"/>
            <a:ext cx="1408112" cy="1408112"/>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36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1200" b="1" dirty="0" smtClean="0">
                <a:solidFill>
                  <a:srgbClr val="C00000"/>
                </a:solidFill>
                <a:latin typeface="微软雅黑" panose="020B0503020204020204" pitchFamily="34" charset="-122"/>
                <a:ea typeface="微软雅黑" panose="020B0503020204020204" pitchFamily="34" charset="-122"/>
              </a:rPr>
              <a:t> 输入</a:t>
            </a:r>
            <a:r>
              <a:rPr lang="zh-CN" altLang="en-US" sz="1200" b="1" dirty="0">
                <a:solidFill>
                  <a:srgbClr val="C00000"/>
                </a:solidFill>
                <a:latin typeface="微软雅黑" panose="020B0503020204020204" pitchFamily="34" charset="-122"/>
                <a:ea typeface="微软雅黑" panose="020B0503020204020204" pitchFamily="34" charset="-122"/>
              </a:rPr>
              <a:t>标题</a:t>
            </a:r>
            <a:endParaRPr lang="id-ID" altLang="zh-CN" sz="1200" b="1" dirty="0">
              <a:solidFill>
                <a:srgbClr val="C00000"/>
              </a:solidFill>
              <a:latin typeface="微软雅黑" panose="020B0503020204020204" pitchFamily="34" charset="-122"/>
              <a:ea typeface="微软雅黑" panose="020B0503020204020204" pitchFamily="34" charset="-122"/>
            </a:endParaRPr>
          </a:p>
        </p:txBody>
      </p:sp>
      <p:sp>
        <p:nvSpPr>
          <p:cNvPr id="62" name="Arc 48"/>
          <p:cNvSpPr/>
          <p:nvPr/>
        </p:nvSpPr>
        <p:spPr>
          <a:xfrm>
            <a:off x="3760093" y="4195093"/>
            <a:ext cx="1408112" cy="1408112"/>
          </a:xfrm>
          <a:prstGeom prst="arc">
            <a:avLst>
              <a:gd name="adj1" fmla="val 16200000"/>
              <a:gd name="adj2" fmla="val 11287514"/>
            </a:avLst>
          </a:prstGeom>
          <a:ln w="101600" cap="rnd">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73" name="圆角矩形 72"/>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6"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7" name="圆角矩形 76"/>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9" name="圆角矩形 78"/>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7" name="圆角矩形 86"/>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880911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Effect transition="in" filter="fade">
                                      <p:cBhvr>
                                        <p:cTn id="18" dur="500"/>
                                        <p:tgtEl>
                                          <p:spTgt spid="32"/>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22" presetClass="entr" presetSubtype="4" fill="hold" nodeType="withEffect">
                                  <p:stCondLst>
                                    <p:cond delay="100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par>
                                <p:cTn id="47" presetID="22" presetClass="entr" presetSubtype="4" fill="hold" nodeType="withEffect">
                                  <p:stCondLst>
                                    <p:cond delay="100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par>
                                <p:cTn id="50" presetID="22" presetClass="entr" presetSubtype="4" fill="hold" nodeType="withEffect">
                                  <p:stCondLst>
                                    <p:cond delay="1000"/>
                                  </p:stCondLst>
                                  <p:childTnLst>
                                    <p:set>
                                      <p:cBhvr>
                                        <p:cTn id="51" dur="1" fill="hold">
                                          <p:stCondLst>
                                            <p:cond delay="0"/>
                                          </p:stCondLst>
                                        </p:cTn>
                                        <p:tgtEl>
                                          <p:spTgt spid="40"/>
                                        </p:tgtEl>
                                        <p:attrNameLst>
                                          <p:attrName>style.visibility</p:attrName>
                                        </p:attrNameLst>
                                      </p:cBhvr>
                                      <p:to>
                                        <p:strVal val="visible"/>
                                      </p:to>
                                    </p:set>
                                    <p:animEffect transition="in" filter="wipe(down)">
                                      <p:cBhvr>
                                        <p:cTn id="52" dur="500"/>
                                        <p:tgtEl>
                                          <p:spTgt spid="40"/>
                                        </p:tgtEl>
                                      </p:cBhvr>
                                    </p:animEffect>
                                  </p:childTnLst>
                                </p:cTn>
                              </p:par>
                              <p:par>
                                <p:cTn id="53" presetID="22" presetClass="entr" presetSubtype="4" fill="hold" nodeType="withEffect">
                                  <p:stCondLst>
                                    <p:cond delay="100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par>
                                <p:cTn id="56" presetID="22" presetClass="entr" presetSubtype="4" fill="hold" nodeType="withEffect">
                                  <p:stCondLst>
                                    <p:cond delay="1000"/>
                                  </p:stCondLst>
                                  <p:childTnLst>
                                    <p:set>
                                      <p:cBhvr>
                                        <p:cTn id="57" dur="1" fill="hold">
                                          <p:stCondLst>
                                            <p:cond delay="0"/>
                                          </p:stCondLst>
                                        </p:cTn>
                                        <p:tgtEl>
                                          <p:spTgt spid="44"/>
                                        </p:tgtEl>
                                        <p:attrNameLst>
                                          <p:attrName>style.visibility</p:attrName>
                                        </p:attrNameLst>
                                      </p:cBhvr>
                                      <p:to>
                                        <p:strVal val="visible"/>
                                      </p:to>
                                    </p:set>
                                    <p:animEffect transition="in" filter="wipe(down)">
                                      <p:cBhvr>
                                        <p:cTn id="58" dur="500"/>
                                        <p:tgtEl>
                                          <p:spTgt spid="44"/>
                                        </p:tgtEl>
                                      </p:cBhvr>
                                    </p:animEffect>
                                  </p:childTnLst>
                                </p:cTn>
                              </p:par>
                              <p:par>
                                <p:cTn id="59" presetID="22" presetClass="entr" presetSubtype="4" fill="hold" nodeType="withEffect">
                                  <p:stCondLst>
                                    <p:cond delay="1000"/>
                                  </p:stCondLst>
                                  <p:childTnLst>
                                    <p:set>
                                      <p:cBhvr>
                                        <p:cTn id="60" dur="1" fill="hold">
                                          <p:stCondLst>
                                            <p:cond delay="0"/>
                                          </p:stCondLst>
                                        </p:cTn>
                                        <p:tgtEl>
                                          <p:spTgt spid="45"/>
                                        </p:tgtEl>
                                        <p:attrNameLst>
                                          <p:attrName>style.visibility</p:attrName>
                                        </p:attrNameLst>
                                      </p:cBhvr>
                                      <p:to>
                                        <p:strVal val="visible"/>
                                      </p:to>
                                    </p:set>
                                    <p:animEffect transition="in" filter="wipe(down)">
                                      <p:cBhvr>
                                        <p:cTn id="61" dur="500"/>
                                        <p:tgtEl>
                                          <p:spTgt spid="45"/>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59"/>
                                        </p:tgtEl>
                                        <p:attrNameLst>
                                          <p:attrName>style.visibility</p:attrName>
                                        </p:attrNameLst>
                                      </p:cBhvr>
                                      <p:to>
                                        <p:strVal val="visible"/>
                                      </p:to>
                                    </p:set>
                                    <p:anim calcmode="lin" valueType="num">
                                      <p:cBhvr>
                                        <p:cTn id="64" dur="500" fill="hold"/>
                                        <p:tgtEl>
                                          <p:spTgt spid="59"/>
                                        </p:tgtEl>
                                        <p:attrNameLst>
                                          <p:attrName>ppt_w</p:attrName>
                                        </p:attrNameLst>
                                      </p:cBhvr>
                                      <p:tavLst>
                                        <p:tav tm="0">
                                          <p:val>
                                            <p:fltVal val="0"/>
                                          </p:val>
                                        </p:tav>
                                        <p:tav tm="100000">
                                          <p:val>
                                            <p:strVal val="#ppt_w"/>
                                          </p:val>
                                        </p:tav>
                                      </p:tavLst>
                                    </p:anim>
                                    <p:anim calcmode="lin" valueType="num">
                                      <p:cBhvr>
                                        <p:cTn id="65" dur="500" fill="hold"/>
                                        <p:tgtEl>
                                          <p:spTgt spid="59"/>
                                        </p:tgtEl>
                                        <p:attrNameLst>
                                          <p:attrName>ppt_h</p:attrName>
                                        </p:attrNameLst>
                                      </p:cBhvr>
                                      <p:tavLst>
                                        <p:tav tm="0">
                                          <p:val>
                                            <p:fltVal val="0"/>
                                          </p:val>
                                        </p:tav>
                                        <p:tav tm="100000">
                                          <p:val>
                                            <p:strVal val="#ppt_h"/>
                                          </p:val>
                                        </p:tav>
                                      </p:tavLst>
                                    </p:anim>
                                    <p:animEffect transition="in" filter="fade">
                                      <p:cBhvr>
                                        <p:cTn id="66" dur="500"/>
                                        <p:tgtEl>
                                          <p:spTgt spid="5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Effect transition="in" filter="fade">
                                      <p:cBhvr>
                                        <p:cTn id="71" dur="500"/>
                                        <p:tgtEl>
                                          <p:spTgt spid="53"/>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54"/>
                                        </p:tgtEl>
                                        <p:attrNameLst>
                                          <p:attrName>style.visibility</p:attrName>
                                        </p:attrNameLst>
                                      </p:cBhvr>
                                      <p:to>
                                        <p:strVal val="visible"/>
                                      </p:to>
                                    </p:set>
                                    <p:anim calcmode="lin" valueType="num">
                                      <p:cBhvr>
                                        <p:cTn id="74" dur="500" fill="hold"/>
                                        <p:tgtEl>
                                          <p:spTgt spid="54"/>
                                        </p:tgtEl>
                                        <p:attrNameLst>
                                          <p:attrName>ppt_w</p:attrName>
                                        </p:attrNameLst>
                                      </p:cBhvr>
                                      <p:tavLst>
                                        <p:tav tm="0">
                                          <p:val>
                                            <p:fltVal val="0"/>
                                          </p:val>
                                        </p:tav>
                                        <p:tav tm="100000">
                                          <p:val>
                                            <p:strVal val="#ppt_w"/>
                                          </p:val>
                                        </p:tav>
                                      </p:tavLst>
                                    </p:anim>
                                    <p:anim calcmode="lin" valueType="num">
                                      <p:cBhvr>
                                        <p:cTn id="75" dur="500" fill="hold"/>
                                        <p:tgtEl>
                                          <p:spTgt spid="54"/>
                                        </p:tgtEl>
                                        <p:attrNameLst>
                                          <p:attrName>ppt_h</p:attrName>
                                        </p:attrNameLst>
                                      </p:cBhvr>
                                      <p:tavLst>
                                        <p:tav tm="0">
                                          <p:val>
                                            <p:fltVal val="0"/>
                                          </p:val>
                                        </p:tav>
                                        <p:tav tm="100000">
                                          <p:val>
                                            <p:strVal val="#ppt_h"/>
                                          </p:val>
                                        </p:tav>
                                      </p:tavLst>
                                    </p:anim>
                                    <p:animEffect transition="in" filter="fade">
                                      <p:cBhvr>
                                        <p:cTn id="76" dur="500"/>
                                        <p:tgtEl>
                                          <p:spTgt spid="54"/>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p:cTn id="79" dur="500" fill="hold"/>
                                        <p:tgtEl>
                                          <p:spTgt spid="55"/>
                                        </p:tgtEl>
                                        <p:attrNameLst>
                                          <p:attrName>ppt_w</p:attrName>
                                        </p:attrNameLst>
                                      </p:cBhvr>
                                      <p:tavLst>
                                        <p:tav tm="0">
                                          <p:val>
                                            <p:fltVal val="0"/>
                                          </p:val>
                                        </p:tav>
                                        <p:tav tm="100000">
                                          <p:val>
                                            <p:strVal val="#ppt_w"/>
                                          </p:val>
                                        </p:tav>
                                      </p:tavLst>
                                    </p:anim>
                                    <p:anim calcmode="lin" valueType="num">
                                      <p:cBhvr>
                                        <p:cTn id="80" dur="500" fill="hold"/>
                                        <p:tgtEl>
                                          <p:spTgt spid="55"/>
                                        </p:tgtEl>
                                        <p:attrNameLst>
                                          <p:attrName>ppt_h</p:attrName>
                                        </p:attrNameLst>
                                      </p:cBhvr>
                                      <p:tavLst>
                                        <p:tav tm="0">
                                          <p:val>
                                            <p:fltVal val="0"/>
                                          </p:val>
                                        </p:tav>
                                        <p:tav tm="100000">
                                          <p:val>
                                            <p:strVal val="#ppt_h"/>
                                          </p:val>
                                        </p:tav>
                                      </p:tavLst>
                                    </p:anim>
                                    <p:animEffect transition="in" filter="fade">
                                      <p:cBhvr>
                                        <p:cTn id="81" dur="500"/>
                                        <p:tgtEl>
                                          <p:spTgt spid="55"/>
                                        </p:tgtEl>
                                      </p:cBhvr>
                                    </p:animEffect>
                                  </p:childTnLst>
                                </p:cTn>
                              </p:par>
                              <p:par>
                                <p:cTn id="82" presetID="53" presetClass="entr" presetSubtype="16" fill="hold" grpId="0" nodeType="withEffect">
                                  <p:stCondLst>
                                    <p:cond delay="1500"/>
                                  </p:stCondLst>
                                  <p:childTnLst>
                                    <p:set>
                                      <p:cBhvr>
                                        <p:cTn id="83" dur="1" fill="hold">
                                          <p:stCondLst>
                                            <p:cond delay="0"/>
                                          </p:stCondLst>
                                        </p:cTn>
                                        <p:tgtEl>
                                          <p:spTgt spid="56"/>
                                        </p:tgtEl>
                                        <p:attrNameLst>
                                          <p:attrName>style.visibility</p:attrName>
                                        </p:attrNameLst>
                                      </p:cBhvr>
                                      <p:to>
                                        <p:strVal val="visible"/>
                                      </p:to>
                                    </p:set>
                                    <p:anim calcmode="lin" valueType="num">
                                      <p:cBhvr>
                                        <p:cTn id="84" dur="500" fill="hold"/>
                                        <p:tgtEl>
                                          <p:spTgt spid="56"/>
                                        </p:tgtEl>
                                        <p:attrNameLst>
                                          <p:attrName>ppt_w</p:attrName>
                                        </p:attrNameLst>
                                      </p:cBhvr>
                                      <p:tavLst>
                                        <p:tav tm="0">
                                          <p:val>
                                            <p:fltVal val="0"/>
                                          </p:val>
                                        </p:tav>
                                        <p:tav tm="100000">
                                          <p:val>
                                            <p:strVal val="#ppt_w"/>
                                          </p:val>
                                        </p:tav>
                                      </p:tavLst>
                                    </p:anim>
                                    <p:anim calcmode="lin" valueType="num">
                                      <p:cBhvr>
                                        <p:cTn id="85" dur="500" fill="hold"/>
                                        <p:tgtEl>
                                          <p:spTgt spid="56"/>
                                        </p:tgtEl>
                                        <p:attrNameLst>
                                          <p:attrName>ppt_h</p:attrName>
                                        </p:attrNameLst>
                                      </p:cBhvr>
                                      <p:tavLst>
                                        <p:tav tm="0">
                                          <p:val>
                                            <p:fltVal val="0"/>
                                          </p:val>
                                        </p:tav>
                                        <p:tav tm="100000">
                                          <p:val>
                                            <p:strVal val="#ppt_h"/>
                                          </p:val>
                                        </p:tav>
                                      </p:tavLst>
                                    </p:anim>
                                    <p:animEffect transition="in" filter="fade">
                                      <p:cBhvr>
                                        <p:cTn id="86" dur="500"/>
                                        <p:tgtEl>
                                          <p:spTgt spid="56"/>
                                        </p:tgtEl>
                                      </p:cBhvr>
                                    </p:animEffect>
                                  </p:childTnLst>
                                </p:cTn>
                              </p:par>
                              <p:par>
                                <p:cTn id="87" presetID="53" presetClass="entr" presetSubtype="16" fill="hold" grpId="0" nodeType="withEffect">
                                  <p:stCondLst>
                                    <p:cond delay="1500"/>
                                  </p:stCondLst>
                                  <p:childTnLst>
                                    <p:set>
                                      <p:cBhvr>
                                        <p:cTn id="88" dur="1" fill="hold">
                                          <p:stCondLst>
                                            <p:cond delay="0"/>
                                          </p:stCondLst>
                                        </p:cTn>
                                        <p:tgtEl>
                                          <p:spTgt spid="57"/>
                                        </p:tgtEl>
                                        <p:attrNameLst>
                                          <p:attrName>style.visibility</p:attrName>
                                        </p:attrNameLst>
                                      </p:cBhvr>
                                      <p:to>
                                        <p:strVal val="visible"/>
                                      </p:to>
                                    </p:set>
                                    <p:anim calcmode="lin" valueType="num">
                                      <p:cBhvr>
                                        <p:cTn id="89" dur="500" fill="hold"/>
                                        <p:tgtEl>
                                          <p:spTgt spid="57"/>
                                        </p:tgtEl>
                                        <p:attrNameLst>
                                          <p:attrName>ppt_w</p:attrName>
                                        </p:attrNameLst>
                                      </p:cBhvr>
                                      <p:tavLst>
                                        <p:tav tm="0">
                                          <p:val>
                                            <p:fltVal val="0"/>
                                          </p:val>
                                        </p:tav>
                                        <p:tav tm="100000">
                                          <p:val>
                                            <p:strVal val="#ppt_w"/>
                                          </p:val>
                                        </p:tav>
                                      </p:tavLst>
                                    </p:anim>
                                    <p:anim calcmode="lin" valueType="num">
                                      <p:cBhvr>
                                        <p:cTn id="90" dur="500" fill="hold"/>
                                        <p:tgtEl>
                                          <p:spTgt spid="57"/>
                                        </p:tgtEl>
                                        <p:attrNameLst>
                                          <p:attrName>ppt_h</p:attrName>
                                        </p:attrNameLst>
                                      </p:cBhvr>
                                      <p:tavLst>
                                        <p:tav tm="0">
                                          <p:val>
                                            <p:fltVal val="0"/>
                                          </p:val>
                                        </p:tav>
                                        <p:tav tm="100000">
                                          <p:val>
                                            <p:strVal val="#ppt_h"/>
                                          </p:val>
                                        </p:tav>
                                      </p:tavLst>
                                    </p:anim>
                                    <p:animEffect transition="in" filter="fade">
                                      <p:cBhvr>
                                        <p:cTn id="91" dur="500"/>
                                        <p:tgtEl>
                                          <p:spTgt spid="57"/>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58"/>
                                        </p:tgtEl>
                                        <p:attrNameLst>
                                          <p:attrName>style.visibility</p:attrName>
                                        </p:attrNameLst>
                                      </p:cBhvr>
                                      <p:to>
                                        <p:strVal val="visible"/>
                                      </p:to>
                                    </p:set>
                                    <p:anim calcmode="lin" valueType="num">
                                      <p:cBhvr>
                                        <p:cTn id="94" dur="500" fill="hold"/>
                                        <p:tgtEl>
                                          <p:spTgt spid="58"/>
                                        </p:tgtEl>
                                        <p:attrNameLst>
                                          <p:attrName>ppt_w</p:attrName>
                                        </p:attrNameLst>
                                      </p:cBhvr>
                                      <p:tavLst>
                                        <p:tav tm="0">
                                          <p:val>
                                            <p:fltVal val="0"/>
                                          </p:val>
                                        </p:tav>
                                        <p:tav tm="100000">
                                          <p:val>
                                            <p:strVal val="#ppt_w"/>
                                          </p:val>
                                        </p:tav>
                                      </p:tavLst>
                                    </p:anim>
                                    <p:anim calcmode="lin" valueType="num">
                                      <p:cBhvr>
                                        <p:cTn id="95" dur="500" fill="hold"/>
                                        <p:tgtEl>
                                          <p:spTgt spid="58"/>
                                        </p:tgtEl>
                                        <p:attrNameLst>
                                          <p:attrName>ppt_h</p:attrName>
                                        </p:attrNameLst>
                                      </p:cBhvr>
                                      <p:tavLst>
                                        <p:tav tm="0">
                                          <p:val>
                                            <p:fltVal val="0"/>
                                          </p:val>
                                        </p:tav>
                                        <p:tav tm="100000">
                                          <p:val>
                                            <p:strVal val="#ppt_h"/>
                                          </p:val>
                                        </p:tav>
                                      </p:tavLst>
                                    </p:anim>
                                    <p:animEffect transition="in" filter="fade">
                                      <p:cBhvr>
                                        <p:cTn id="96" dur="500"/>
                                        <p:tgtEl>
                                          <p:spTgt spid="58"/>
                                        </p:tgtEl>
                                      </p:cBhvr>
                                    </p:animEffect>
                                  </p:childTnLst>
                                </p:cTn>
                              </p:par>
                              <p:par>
                                <p:cTn id="97" presetID="2" presetClass="entr" presetSubtype="4"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ppt_x"/>
                                          </p:val>
                                        </p:tav>
                                        <p:tav tm="100000">
                                          <p:val>
                                            <p:strVal val="#ppt_x"/>
                                          </p:val>
                                        </p:tav>
                                      </p:tavLst>
                                    </p:anim>
                                    <p:anim calcmode="lin" valueType="num">
                                      <p:cBhvr additive="base">
                                        <p:cTn id="108" dur="500" fill="hold"/>
                                        <p:tgtEl>
                                          <p:spTgt spid="48"/>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000"/>
                                  </p:stCondLst>
                                  <p:childTnLst>
                                    <p:set>
                                      <p:cBhvr>
                                        <p:cTn id="110" dur="1" fill="hold">
                                          <p:stCondLst>
                                            <p:cond delay="0"/>
                                          </p:stCondLst>
                                        </p:cTn>
                                        <p:tgtEl>
                                          <p:spTgt spid="49"/>
                                        </p:tgtEl>
                                        <p:attrNameLst>
                                          <p:attrName>style.visibility</p:attrName>
                                        </p:attrNameLst>
                                      </p:cBhvr>
                                      <p:to>
                                        <p:strVal val="visible"/>
                                      </p:to>
                                    </p:set>
                                    <p:anim calcmode="lin" valueType="num">
                                      <p:cBhvr additive="base">
                                        <p:cTn id="111" dur="500" fill="hold"/>
                                        <p:tgtEl>
                                          <p:spTgt spid="49"/>
                                        </p:tgtEl>
                                        <p:attrNameLst>
                                          <p:attrName>ppt_x</p:attrName>
                                        </p:attrNameLst>
                                      </p:cBhvr>
                                      <p:tavLst>
                                        <p:tav tm="0">
                                          <p:val>
                                            <p:strVal val="#ppt_x"/>
                                          </p:val>
                                        </p:tav>
                                        <p:tav tm="100000">
                                          <p:val>
                                            <p:strVal val="#ppt_x"/>
                                          </p:val>
                                        </p:tav>
                                      </p:tavLst>
                                    </p:anim>
                                    <p:anim calcmode="lin" valueType="num">
                                      <p:cBhvr additive="base">
                                        <p:cTn id="112" dur="500" fill="hold"/>
                                        <p:tgtEl>
                                          <p:spTgt spid="4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00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500" fill="hold"/>
                                        <p:tgtEl>
                                          <p:spTgt spid="50"/>
                                        </p:tgtEl>
                                        <p:attrNameLst>
                                          <p:attrName>ppt_x</p:attrName>
                                        </p:attrNameLst>
                                      </p:cBhvr>
                                      <p:tavLst>
                                        <p:tav tm="0">
                                          <p:val>
                                            <p:strVal val="#ppt_x"/>
                                          </p:val>
                                        </p:tav>
                                        <p:tav tm="100000">
                                          <p:val>
                                            <p:strVal val="#ppt_x"/>
                                          </p:val>
                                        </p:tav>
                                      </p:tavLst>
                                    </p:anim>
                                    <p:anim calcmode="lin" valueType="num">
                                      <p:cBhvr additive="base">
                                        <p:cTn id="116" dur="50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00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500" fill="hold"/>
                                        <p:tgtEl>
                                          <p:spTgt spid="51"/>
                                        </p:tgtEl>
                                        <p:attrNameLst>
                                          <p:attrName>ppt_x</p:attrName>
                                        </p:attrNameLst>
                                      </p:cBhvr>
                                      <p:tavLst>
                                        <p:tav tm="0">
                                          <p:val>
                                            <p:strVal val="#ppt_x"/>
                                          </p:val>
                                        </p:tav>
                                        <p:tav tm="100000">
                                          <p:val>
                                            <p:strVal val="#ppt_x"/>
                                          </p:val>
                                        </p:tav>
                                      </p:tavLst>
                                    </p:anim>
                                    <p:anim calcmode="lin" valueType="num">
                                      <p:cBhvr additive="base">
                                        <p:cTn id="120" dur="500" fill="hold"/>
                                        <p:tgtEl>
                                          <p:spTgt spid="51"/>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0"/>
                                  </p:stCondLst>
                                  <p:childTnLst>
                                    <p:set>
                                      <p:cBhvr>
                                        <p:cTn id="122" dur="1" fill="hold">
                                          <p:stCondLst>
                                            <p:cond delay="0"/>
                                          </p:stCondLst>
                                        </p:cTn>
                                        <p:tgtEl>
                                          <p:spTgt spid="52"/>
                                        </p:tgtEl>
                                        <p:attrNameLst>
                                          <p:attrName>style.visibility</p:attrName>
                                        </p:attrNameLst>
                                      </p:cBhvr>
                                      <p:to>
                                        <p:strVal val="visible"/>
                                      </p:to>
                                    </p:set>
                                    <p:anim calcmode="lin" valueType="num">
                                      <p:cBhvr additive="base">
                                        <p:cTn id="123" dur="500" fill="hold"/>
                                        <p:tgtEl>
                                          <p:spTgt spid="52"/>
                                        </p:tgtEl>
                                        <p:attrNameLst>
                                          <p:attrName>ppt_x</p:attrName>
                                        </p:attrNameLst>
                                      </p:cBhvr>
                                      <p:tavLst>
                                        <p:tav tm="0">
                                          <p:val>
                                            <p:strVal val="#ppt_x"/>
                                          </p:val>
                                        </p:tav>
                                        <p:tav tm="100000">
                                          <p:val>
                                            <p:strVal val="#ppt_x"/>
                                          </p:val>
                                        </p:tav>
                                      </p:tavLst>
                                    </p:anim>
                                    <p:anim calcmode="lin" valueType="num">
                                      <p:cBhvr additive="base">
                                        <p:cTn id="124" dur="500" fill="hold"/>
                                        <p:tgtEl>
                                          <p:spTgt spid="52"/>
                                        </p:tgtEl>
                                        <p:attrNameLst>
                                          <p:attrName>ppt_y</p:attrName>
                                        </p:attrNameLst>
                                      </p:cBhvr>
                                      <p:tavLst>
                                        <p:tav tm="0">
                                          <p:val>
                                            <p:strVal val="1+#ppt_h/2"/>
                                          </p:val>
                                        </p:tav>
                                        <p:tav tm="100000">
                                          <p:val>
                                            <p:strVal val="#ppt_y"/>
                                          </p:val>
                                        </p:tav>
                                      </p:tavLst>
                                    </p:anim>
                                  </p:childTnLst>
                                </p:cTn>
                              </p:par>
                            </p:childTnLst>
                          </p:cTn>
                        </p:par>
                        <p:par>
                          <p:cTn id="125" fill="hold">
                            <p:stCondLst>
                              <p:cond delay="2500"/>
                            </p:stCondLst>
                            <p:childTnLst>
                              <p:par>
                                <p:cTn id="126" presetID="53" presetClass="entr" presetSubtype="16" fill="hold" grpId="0" nodeType="after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p:cTn id="128" dur="500" fill="hold"/>
                                        <p:tgtEl>
                                          <p:spTgt spid="61"/>
                                        </p:tgtEl>
                                        <p:attrNameLst>
                                          <p:attrName>ppt_w</p:attrName>
                                        </p:attrNameLst>
                                      </p:cBhvr>
                                      <p:tavLst>
                                        <p:tav tm="0">
                                          <p:val>
                                            <p:fltVal val="0"/>
                                          </p:val>
                                        </p:tav>
                                        <p:tav tm="100000">
                                          <p:val>
                                            <p:strVal val="#ppt_w"/>
                                          </p:val>
                                        </p:tav>
                                      </p:tavLst>
                                    </p:anim>
                                    <p:anim calcmode="lin" valueType="num">
                                      <p:cBhvr>
                                        <p:cTn id="129" dur="500" fill="hold"/>
                                        <p:tgtEl>
                                          <p:spTgt spid="61"/>
                                        </p:tgtEl>
                                        <p:attrNameLst>
                                          <p:attrName>ppt_h</p:attrName>
                                        </p:attrNameLst>
                                      </p:cBhvr>
                                      <p:tavLst>
                                        <p:tav tm="0">
                                          <p:val>
                                            <p:fltVal val="0"/>
                                          </p:val>
                                        </p:tav>
                                        <p:tav tm="100000">
                                          <p:val>
                                            <p:strVal val="#ppt_h"/>
                                          </p:val>
                                        </p:tav>
                                      </p:tavLst>
                                    </p:anim>
                                    <p:animEffect transition="in" filter="fade">
                                      <p:cBhvr>
                                        <p:cTn id="130" dur="500"/>
                                        <p:tgtEl>
                                          <p:spTgt spid="61"/>
                                        </p:tgtEl>
                                      </p:cBhvr>
                                    </p:animEffect>
                                  </p:childTnLst>
                                </p:cTn>
                              </p:par>
                            </p:childTnLst>
                          </p:cTn>
                        </p:par>
                        <p:par>
                          <p:cTn id="131" fill="hold">
                            <p:stCondLst>
                              <p:cond delay="3000"/>
                            </p:stCondLst>
                            <p:childTnLst>
                              <p:par>
                                <p:cTn id="132" presetID="53" presetClass="entr" presetSubtype="16" fill="hold" grpId="0" nodeType="afterEffect">
                                  <p:stCondLst>
                                    <p:cond delay="0"/>
                                  </p:stCondLst>
                                  <p:childTnLst>
                                    <p:set>
                                      <p:cBhvr>
                                        <p:cTn id="133" dur="1" fill="hold">
                                          <p:stCondLst>
                                            <p:cond delay="0"/>
                                          </p:stCondLst>
                                        </p:cTn>
                                        <p:tgtEl>
                                          <p:spTgt spid="62"/>
                                        </p:tgtEl>
                                        <p:attrNameLst>
                                          <p:attrName>style.visibility</p:attrName>
                                        </p:attrNameLst>
                                      </p:cBhvr>
                                      <p:to>
                                        <p:strVal val="visible"/>
                                      </p:to>
                                    </p:set>
                                    <p:anim calcmode="lin" valueType="num">
                                      <p:cBhvr>
                                        <p:cTn id="134" dur="500" fill="hold"/>
                                        <p:tgtEl>
                                          <p:spTgt spid="62"/>
                                        </p:tgtEl>
                                        <p:attrNameLst>
                                          <p:attrName>ppt_w</p:attrName>
                                        </p:attrNameLst>
                                      </p:cBhvr>
                                      <p:tavLst>
                                        <p:tav tm="0">
                                          <p:val>
                                            <p:fltVal val="0"/>
                                          </p:val>
                                        </p:tav>
                                        <p:tav tm="100000">
                                          <p:val>
                                            <p:strVal val="#ppt_w"/>
                                          </p:val>
                                        </p:tav>
                                      </p:tavLst>
                                    </p:anim>
                                    <p:anim calcmode="lin" valueType="num">
                                      <p:cBhvr>
                                        <p:cTn id="135" dur="500" fill="hold"/>
                                        <p:tgtEl>
                                          <p:spTgt spid="62"/>
                                        </p:tgtEl>
                                        <p:attrNameLst>
                                          <p:attrName>ppt_h</p:attrName>
                                        </p:attrNameLst>
                                      </p:cBhvr>
                                      <p:tavLst>
                                        <p:tav tm="0">
                                          <p:val>
                                            <p:fltVal val="0"/>
                                          </p:val>
                                        </p:tav>
                                        <p:tav tm="100000">
                                          <p:val>
                                            <p:strVal val="#ppt_h"/>
                                          </p:val>
                                        </p:tav>
                                      </p:tavLst>
                                    </p:anim>
                                    <p:animEffect transition="in" filter="fade">
                                      <p:cBhvr>
                                        <p:cTn id="136" dur="500"/>
                                        <p:tgtEl>
                                          <p:spTgt spid="62"/>
                                        </p:tgtEl>
                                      </p:cBhvr>
                                    </p:animEffect>
                                  </p:childTnLst>
                                </p:cTn>
                              </p:par>
                            </p:childTnLst>
                          </p:cTn>
                        </p:par>
                        <p:par>
                          <p:cTn id="137" fill="hold">
                            <p:stCondLst>
                              <p:cond delay="3500"/>
                            </p:stCondLst>
                            <p:childTnLst>
                              <p:par>
                                <p:cTn id="138" presetID="42" presetClass="entr" presetSubtype="0" fill="hold" grpId="0" nodeType="afterEffect">
                                  <p:stCondLst>
                                    <p:cond delay="0"/>
                                  </p:stCondLst>
                                  <p:childTnLst>
                                    <p:set>
                                      <p:cBhvr>
                                        <p:cTn id="139" dur="1" fill="hold">
                                          <p:stCondLst>
                                            <p:cond delay="0"/>
                                          </p:stCondLst>
                                        </p:cTn>
                                        <p:tgtEl>
                                          <p:spTgt spid="60"/>
                                        </p:tgtEl>
                                        <p:attrNameLst>
                                          <p:attrName>style.visibility</p:attrName>
                                        </p:attrNameLst>
                                      </p:cBhvr>
                                      <p:to>
                                        <p:strVal val="visible"/>
                                      </p:to>
                                    </p:set>
                                    <p:animEffect transition="in" filter="fade">
                                      <p:cBhvr>
                                        <p:cTn id="140" dur="1000"/>
                                        <p:tgtEl>
                                          <p:spTgt spid="60"/>
                                        </p:tgtEl>
                                      </p:cBhvr>
                                    </p:animEffect>
                                    <p:anim calcmode="lin" valueType="num">
                                      <p:cBhvr>
                                        <p:cTn id="141" dur="1000" fill="hold"/>
                                        <p:tgtEl>
                                          <p:spTgt spid="60"/>
                                        </p:tgtEl>
                                        <p:attrNameLst>
                                          <p:attrName>ppt_x</p:attrName>
                                        </p:attrNameLst>
                                      </p:cBhvr>
                                      <p:tavLst>
                                        <p:tav tm="0">
                                          <p:val>
                                            <p:strVal val="#ppt_x"/>
                                          </p:val>
                                        </p:tav>
                                        <p:tav tm="100000">
                                          <p:val>
                                            <p:strVal val="#ppt_x"/>
                                          </p:val>
                                        </p:tav>
                                      </p:tavLst>
                                    </p:anim>
                                    <p:anim calcmode="lin" valueType="num">
                                      <p:cBhvr>
                                        <p:cTn id="14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animBg="1"/>
      <p:bldP spid="6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可行性分析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FEASIBILITY ANALYSIS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30" name="Group 15"/>
          <p:cNvGrpSpPr/>
          <p:nvPr/>
        </p:nvGrpSpPr>
        <p:grpSpPr>
          <a:xfrm>
            <a:off x="2106870" y="1915697"/>
            <a:ext cx="4422765" cy="2482766"/>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Group 17"/>
            <p:cNvGrpSpPr/>
            <p:nvPr/>
          </p:nvGrpSpPr>
          <p:grpSpPr>
            <a:xfrm>
              <a:off x="951571" y="1657350"/>
              <a:ext cx="202844" cy="1676400"/>
              <a:chOff x="951571" y="1657350"/>
              <a:chExt cx="202844" cy="1676400"/>
            </a:xfrm>
          </p:grpSpPr>
          <p:cxnSp>
            <p:nvCxnSpPr>
              <p:cNvPr id="50"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3" name="Group 18"/>
            <p:cNvGrpSpPr/>
            <p:nvPr/>
          </p:nvGrpSpPr>
          <p:grpSpPr>
            <a:xfrm>
              <a:off x="1336791" y="1657350"/>
              <a:ext cx="202844" cy="1676400"/>
              <a:chOff x="1346378" y="1657350"/>
              <a:chExt cx="202844" cy="1676400"/>
            </a:xfrm>
          </p:grpSpPr>
          <p:cxnSp>
            <p:nvCxnSpPr>
              <p:cNvPr id="48"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4" name="Group 19"/>
            <p:cNvGrpSpPr/>
            <p:nvPr/>
          </p:nvGrpSpPr>
          <p:grpSpPr>
            <a:xfrm>
              <a:off x="1722011" y="1657350"/>
              <a:ext cx="202844" cy="1676400"/>
              <a:chOff x="1695492" y="1657350"/>
              <a:chExt cx="202844" cy="1676400"/>
            </a:xfrm>
          </p:grpSpPr>
          <p:cxnSp>
            <p:nvCxnSpPr>
              <p:cNvPr id="46"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5" name="Group 20"/>
            <p:cNvGrpSpPr/>
            <p:nvPr/>
          </p:nvGrpSpPr>
          <p:grpSpPr>
            <a:xfrm>
              <a:off x="2107231" y="1657350"/>
              <a:ext cx="202844" cy="1676400"/>
              <a:chOff x="2090299" y="1657350"/>
              <a:chExt cx="202844" cy="1676400"/>
            </a:xfrm>
          </p:grpSpPr>
          <p:cxnSp>
            <p:nvCxnSpPr>
              <p:cNvPr id="44"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6" name="Group 21"/>
            <p:cNvGrpSpPr/>
            <p:nvPr/>
          </p:nvGrpSpPr>
          <p:grpSpPr>
            <a:xfrm>
              <a:off x="2492451" y="1657350"/>
              <a:ext cx="202844" cy="1676400"/>
              <a:chOff x="2482864" y="1657350"/>
              <a:chExt cx="202844" cy="1676400"/>
            </a:xfrm>
          </p:grpSpPr>
          <p:cxnSp>
            <p:nvCxnSpPr>
              <p:cNvPr id="40"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7" name="Group 22"/>
            <p:cNvGrpSpPr/>
            <p:nvPr/>
          </p:nvGrpSpPr>
          <p:grpSpPr>
            <a:xfrm>
              <a:off x="2877671" y="1657350"/>
              <a:ext cx="202844" cy="1676400"/>
              <a:chOff x="2877671" y="1657350"/>
              <a:chExt cx="202844" cy="1676400"/>
            </a:xfrm>
          </p:grpSpPr>
          <p:cxnSp>
            <p:nvCxnSpPr>
              <p:cNvPr id="38"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grpSp>
        <p:nvGrpSpPr>
          <p:cNvPr id="52" name="Group 36"/>
          <p:cNvGrpSpPr/>
          <p:nvPr/>
        </p:nvGrpSpPr>
        <p:grpSpPr>
          <a:xfrm>
            <a:off x="2585843" y="3434499"/>
            <a:ext cx="3392179" cy="184666"/>
            <a:chOff x="1135531" y="3332262"/>
            <a:chExt cx="1975324" cy="150137"/>
          </a:xfrm>
        </p:grpSpPr>
        <p:sp>
          <p:nvSpPr>
            <p:cNvPr id="53" name="Rectangle 1436"/>
            <p:cNvSpPr>
              <a:spLocks noChangeArrowheads="1"/>
            </p:cNvSpPr>
            <p:nvPr/>
          </p:nvSpPr>
          <p:spPr bwMode="auto">
            <a:xfrm>
              <a:off x="1135531"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lumMod val="95000"/>
                    </a:schemeClr>
                  </a:solidFill>
                  <a:effectLst/>
                  <a:cs typeface="Arial" pitchFamily="34" charset="0"/>
                </a:rPr>
                <a:t>39</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4" name="Rectangle 1436"/>
            <p:cNvSpPr>
              <a:spLocks noChangeArrowheads="1"/>
            </p:cNvSpPr>
            <p:nvPr/>
          </p:nvSpPr>
          <p:spPr bwMode="auto">
            <a:xfrm>
              <a:off x="1520751"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lumMod val="95000"/>
                    </a:schemeClr>
                  </a:solidFill>
                  <a:effectLst/>
                  <a:cs typeface="Arial" pitchFamily="34" charset="0"/>
                </a:rPr>
                <a:t>97</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5" name="Rectangle 1436"/>
            <p:cNvSpPr>
              <a:spLocks noChangeArrowheads="1"/>
            </p:cNvSpPr>
            <p:nvPr/>
          </p:nvSpPr>
          <p:spPr bwMode="auto">
            <a:xfrm>
              <a:off x="1889068"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80</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6" name="Rectangle 1436"/>
            <p:cNvSpPr>
              <a:spLocks noChangeArrowheads="1"/>
            </p:cNvSpPr>
            <p:nvPr/>
          </p:nvSpPr>
          <p:spPr bwMode="auto">
            <a:xfrm>
              <a:off x="2274288"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63</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7" name="Rectangle 1436"/>
            <p:cNvSpPr>
              <a:spLocks noChangeArrowheads="1"/>
            </p:cNvSpPr>
            <p:nvPr/>
          </p:nvSpPr>
          <p:spPr bwMode="auto">
            <a:xfrm>
              <a:off x="2642603"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82</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8" name="Rectangle 1436"/>
            <p:cNvSpPr>
              <a:spLocks noChangeArrowheads="1"/>
            </p:cNvSpPr>
            <p:nvPr/>
          </p:nvSpPr>
          <p:spPr bwMode="auto">
            <a:xfrm>
              <a:off x="3019376"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90</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grpSp>
      <p:sp>
        <p:nvSpPr>
          <p:cNvPr id="59" name="TextBox 58"/>
          <p:cNvSpPr txBox="1"/>
          <p:nvPr/>
        </p:nvSpPr>
        <p:spPr>
          <a:xfrm>
            <a:off x="6961683" y="2051169"/>
            <a:ext cx="4176464" cy="861774"/>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6961683" y="1566915"/>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61" name="TextBox 60"/>
          <p:cNvSpPr txBox="1"/>
          <p:nvPr/>
        </p:nvSpPr>
        <p:spPr>
          <a:xfrm>
            <a:off x="6961683" y="3366131"/>
            <a:ext cx="3240360" cy="677108"/>
          </a:xfrm>
          <a:prstGeom prst="rect">
            <a:avLst/>
          </a:prstGeom>
          <a:noFill/>
        </p:spPr>
        <p:txBody>
          <a:bodyPr wrap="square" lIns="0" tIns="0" rIns="0" bIns="0" rtlCol="0">
            <a:spAutoFit/>
          </a:bodyPr>
          <a:lstStyle/>
          <a:p>
            <a:r>
              <a:rPr lang="en-US" altLang="zh-CN" sz="4400" dirty="0" smtClean="0">
                <a:solidFill>
                  <a:srgbClr val="C00000"/>
                </a:solidFill>
                <a:latin typeface="Impact MT Std" pitchFamily="34" charset="0"/>
                <a:ea typeface="微软雅黑" pitchFamily="34" charset="-122"/>
              </a:rPr>
              <a:t>53,648,258</a:t>
            </a:r>
            <a:endParaRPr lang="zh-CN" altLang="en-US" sz="4400" dirty="0">
              <a:solidFill>
                <a:srgbClr val="C00000"/>
              </a:solidFill>
              <a:latin typeface="Impact MT Std" pitchFamily="34" charset="0"/>
              <a:ea typeface="微软雅黑" pitchFamily="34" charset="-122"/>
            </a:endParaRPr>
          </a:p>
        </p:txBody>
      </p:sp>
      <p:sp>
        <p:nvSpPr>
          <p:cNvPr id="62" name="TextBox 61"/>
          <p:cNvSpPr txBox="1"/>
          <p:nvPr/>
        </p:nvSpPr>
        <p:spPr>
          <a:xfrm>
            <a:off x="6984543" y="3128967"/>
            <a:ext cx="1440160" cy="215444"/>
          </a:xfrm>
          <a:prstGeom prst="rect">
            <a:avLst/>
          </a:prstGeom>
          <a:noFill/>
        </p:spPr>
        <p:txBody>
          <a:bodyPr wrap="square" lIns="0" tIns="0" rIns="0" bIns="0" rtlCol="0">
            <a:spAutoFit/>
          </a:bodyPr>
          <a:lstStyle/>
          <a:p>
            <a:r>
              <a:rPr lang="zh-CN" altLang="en-US" sz="1400" b="1" dirty="0" smtClean="0">
                <a:solidFill>
                  <a:schemeClr val="tx1">
                    <a:lumMod val="50000"/>
                    <a:lumOff val="50000"/>
                  </a:schemeClr>
                </a:solidFill>
                <a:latin typeface="Impact MT Std" pitchFamily="34" charset="0"/>
                <a:ea typeface="微软雅黑" pitchFamily="34" charset="-122"/>
              </a:rPr>
              <a:t>全年总额：</a:t>
            </a:r>
            <a:endParaRPr lang="zh-CN" altLang="en-US" sz="1400" b="1" dirty="0">
              <a:solidFill>
                <a:schemeClr val="tx1">
                  <a:lumMod val="50000"/>
                  <a:lumOff val="50000"/>
                </a:schemeClr>
              </a:solidFill>
              <a:latin typeface="Impact MT Std" pitchFamily="34" charset="0"/>
              <a:ea typeface="微软雅黑" pitchFamily="34" charset="-122"/>
            </a:endParaRPr>
          </a:p>
        </p:txBody>
      </p:sp>
      <p:sp>
        <p:nvSpPr>
          <p:cNvPr id="63" name="椭圆 62"/>
          <p:cNvSpPr>
            <a:spLocks noChangeAspect="1"/>
          </p:cNvSpPr>
          <p:nvPr/>
        </p:nvSpPr>
        <p:spPr>
          <a:xfrm>
            <a:off x="7691928" y="4345778"/>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4" name="椭圆 63"/>
          <p:cNvSpPr>
            <a:spLocks noChangeAspect="1"/>
          </p:cNvSpPr>
          <p:nvPr/>
        </p:nvSpPr>
        <p:spPr>
          <a:xfrm>
            <a:off x="8821196"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5" name="TextBox 64"/>
          <p:cNvSpPr txBox="1"/>
          <p:nvPr/>
        </p:nvSpPr>
        <p:spPr>
          <a:xfrm>
            <a:off x="6995444" y="4293676"/>
            <a:ext cx="634928" cy="215444"/>
          </a:xfrm>
          <a:prstGeom prst="rect">
            <a:avLst/>
          </a:prstGeom>
          <a:noFill/>
        </p:spPr>
        <p:txBody>
          <a:bodyPr wrap="square" lIns="0" tIns="0" rIns="0" bIns="0" rtlCol="0">
            <a:spAutoFit/>
          </a:bodyPr>
          <a:lstStyle/>
          <a:p>
            <a:r>
              <a:rPr lang="zh-CN" altLang="en-US" sz="1400" b="1" dirty="0" smtClean="0">
                <a:solidFill>
                  <a:schemeClr val="tx1">
                    <a:lumMod val="50000"/>
                    <a:lumOff val="50000"/>
                  </a:schemeClr>
                </a:solidFill>
                <a:latin typeface="Impact MT Std" pitchFamily="34" charset="0"/>
                <a:ea typeface="微软雅黑" pitchFamily="34" charset="-122"/>
              </a:rPr>
              <a:t>毛利润</a:t>
            </a:r>
            <a:endParaRPr lang="zh-CN" altLang="en-US" sz="1400" b="1" dirty="0">
              <a:solidFill>
                <a:schemeClr val="tx1">
                  <a:lumMod val="50000"/>
                  <a:lumOff val="50000"/>
                </a:schemeClr>
              </a:solidFill>
              <a:latin typeface="Impact MT Std" pitchFamily="34" charset="0"/>
              <a:ea typeface="微软雅黑" pitchFamily="34" charset="-122"/>
            </a:endParaRPr>
          </a:p>
        </p:txBody>
      </p:sp>
      <p:sp>
        <p:nvSpPr>
          <p:cNvPr id="66" name="TextBox 65"/>
          <p:cNvSpPr txBox="1"/>
          <p:nvPr/>
        </p:nvSpPr>
        <p:spPr>
          <a:xfrm>
            <a:off x="8124712" y="4277354"/>
            <a:ext cx="634928" cy="215444"/>
          </a:xfrm>
          <a:prstGeom prst="rect">
            <a:avLst/>
          </a:prstGeom>
          <a:noFill/>
        </p:spPr>
        <p:txBody>
          <a:bodyPr wrap="square" lIns="0" tIns="0" rIns="0" bIns="0" rtlCol="0">
            <a:spAutoFit/>
          </a:bodyPr>
          <a:lstStyle/>
          <a:p>
            <a:r>
              <a:rPr lang="zh-CN" altLang="en-US" sz="1400" b="1" dirty="0" smtClean="0">
                <a:solidFill>
                  <a:schemeClr val="tx1">
                    <a:lumMod val="50000"/>
                    <a:lumOff val="50000"/>
                  </a:schemeClr>
                </a:solidFill>
                <a:latin typeface="Impact MT Std" pitchFamily="34" charset="0"/>
                <a:ea typeface="微软雅黑" pitchFamily="34" charset="-122"/>
              </a:rPr>
              <a:t>纯利润</a:t>
            </a:r>
            <a:endParaRPr lang="zh-CN" altLang="en-US" sz="1400" b="1" dirty="0">
              <a:solidFill>
                <a:schemeClr val="tx1">
                  <a:lumMod val="50000"/>
                  <a:lumOff val="50000"/>
                </a:schemeClr>
              </a:solidFill>
              <a:latin typeface="Impact MT Std" pitchFamily="34" charset="0"/>
              <a:ea typeface="微软雅黑" pitchFamily="34" charset="-122"/>
            </a:endParaRPr>
          </a:p>
        </p:txBody>
      </p:sp>
      <p:sp>
        <p:nvSpPr>
          <p:cNvPr id="67" name="椭圆 66"/>
          <p:cNvSpPr>
            <a:spLocks noChangeAspect="1"/>
          </p:cNvSpPr>
          <p:nvPr/>
        </p:nvSpPr>
        <p:spPr>
          <a:xfrm>
            <a:off x="9035482"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8" name="椭圆 67"/>
          <p:cNvSpPr>
            <a:spLocks noChangeAspect="1"/>
          </p:cNvSpPr>
          <p:nvPr/>
        </p:nvSpPr>
        <p:spPr>
          <a:xfrm>
            <a:off x="9241286"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9" name="椭圆 68"/>
          <p:cNvSpPr>
            <a:spLocks noChangeAspect="1"/>
          </p:cNvSpPr>
          <p:nvPr/>
        </p:nvSpPr>
        <p:spPr>
          <a:xfrm>
            <a:off x="9445971"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91" name="TextBox 90"/>
          <p:cNvSpPr txBox="1"/>
          <p:nvPr/>
        </p:nvSpPr>
        <p:spPr>
          <a:xfrm>
            <a:off x="2101143" y="5518973"/>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5190372" y="5084023"/>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70" name="圆角矩形 69"/>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61058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808413" y="4406540"/>
            <a:ext cx="1436675" cy="215444"/>
            <a:chOff x="4369395" y="3284984"/>
            <a:chExt cx="1436675" cy="215444"/>
          </a:xfrm>
        </p:grpSpPr>
        <p:sp>
          <p:nvSpPr>
            <p:cNvPr id="3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产品概述</a:t>
              </a:r>
              <a:endParaRPr lang="zh-CN" altLang="en-US" sz="1400" dirty="0">
                <a:solidFill>
                  <a:srgbClr val="2C3637"/>
                </a:solidFill>
                <a:latin typeface="微软雅黑" pitchFamily="34" charset="-122"/>
                <a:ea typeface="微软雅黑" pitchFamily="34" charset="-122"/>
              </a:endParaRPr>
            </a:p>
          </p:txBody>
        </p:sp>
        <p:grpSp>
          <p:nvGrpSpPr>
            <p:cNvPr id="33" name="组合 32"/>
            <p:cNvGrpSpPr/>
            <p:nvPr/>
          </p:nvGrpSpPr>
          <p:grpSpPr>
            <a:xfrm>
              <a:off x="4369395" y="3316401"/>
              <a:ext cx="168551" cy="168551"/>
              <a:chOff x="5005199" y="3717032"/>
              <a:chExt cx="168551" cy="168551"/>
            </a:xfrm>
          </p:grpSpPr>
          <p:sp>
            <p:nvSpPr>
              <p:cNvPr id="34" name="椭圆 33"/>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35" name="等腰三角形 3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36" name="组合 35"/>
          <p:cNvGrpSpPr/>
          <p:nvPr/>
        </p:nvGrpSpPr>
        <p:grpSpPr>
          <a:xfrm>
            <a:off x="6461112" y="4406540"/>
            <a:ext cx="1436675" cy="215444"/>
            <a:chOff x="4369395" y="3284984"/>
            <a:chExt cx="1436675" cy="215444"/>
          </a:xfrm>
        </p:grpSpPr>
        <p:sp>
          <p:nvSpPr>
            <p:cNvPr id="3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产品形式</a:t>
              </a:r>
              <a:endParaRPr lang="zh-CN" altLang="en-US" sz="1400" dirty="0">
                <a:solidFill>
                  <a:srgbClr val="2C3637"/>
                </a:solidFill>
                <a:latin typeface="微软雅黑" pitchFamily="34" charset="-122"/>
                <a:ea typeface="微软雅黑" pitchFamily="34" charset="-122"/>
              </a:endParaRPr>
            </a:p>
          </p:txBody>
        </p:sp>
        <p:grpSp>
          <p:nvGrpSpPr>
            <p:cNvPr id="38" name="组合 37"/>
            <p:cNvGrpSpPr/>
            <p:nvPr/>
          </p:nvGrpSpPr>
          <p:grpSpPr>
            <a:xfrm>
              <a:off x="4369395" y="3316401"/>
              <a:ext cx="168551" cy="168551"/>
              <a:chOff x="5005199" y="3717032"/>
              <a:chExt cx="168551" cy="168551"/>
            </a:xfrm>
          </p:grpSpPr>
          <p:sp>
            <p:nvSpPr>
              <p:cNvPr id="39" name="椭圆 38"/>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0" name="等腰三角形 3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1" name="组合 40"/>
          <p:cNvGrpSpPr/>
          <p:nvPr/>
        </p:nvGrpSpPr>
        <p:grpSpPr>
          <a:xfrm>
            <a:off x="4808413" y="479773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网络营销</a:t>
              </a:r>
              <a:endParaRPr lang="zh-CN" altLang="en-US" sz="1400" dirty="0">
                <a:solidFill>
                  <a:srgbClr val="2C3637"/>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8" name="组合 47"/>
          <p:cNvGrpSpPr/>
          <p:nvPr/>
        </p:nvGrpSpPr>
        <p:grpSpPr>
          <a:xfrm>
            <a:off x="6461112" y="4797152"/>
            <a:ext cx="1436675" cy="215444"/>
            <a:chOff x="4369395" y="3284984"/>
            <a:chExt cx="1436675" cy="215444"/>
          </a:xfrm>
        </p:grpSpPr>
        <p:sp>
          <p:nvSpPr>
            <p:cNvPr id="4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推广方案</a:t>
              </a:r>
              <a:endParaRPr lang="zh-CN" altLang="en-US" sz="1400" dirty="0">
                <a:solidFill>
                  <a:srgbClr val="2C3637"/>
                </a:solidFill>
                <a:latin typeface="微软雅黑" pitchFamily="34" charset="-122"/>
                <a:ea typeface="微软雅黑" pitchFamily="34" charset="-122"/>
              </a:endParaRPr>
            </a:p>
          </p:txBody>
        </p:sp>
        <p:grpSp>
          <p:nvGrpSpPr>
            <p:cNvPr id="50" name="组合 49"/>
            <p:cNvGrpSpPr/>
            <p:nvPr/>
          </p:nvGrpSpPr>
          <p:grpSpPr>
            <a:xfrm>
              <a:off x="4369395" y="3316401"/>
              <a:ext cx="168551" cy="168551"/>
              <a:chOff x="5005199" y="3717032"/>
              <a:chExt cx="168551" cy="168551"/>
            </a:xfrm>
          </p:grpSpPr>
          <p:sp>
            <p:nvSpPr>
              <p:cNvPr id="51" name="椭圆 5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2" name="等腰三角形 5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我们怎么做</a:t>
            </a:r>
          </a:p>
        </p:txBody>
      </p:sp>
      <p:sp>
        <p:nvSpPr>
          <p:cNvPr id="54" name="椭圆 5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第三章</a:t>
            </a:r>
          </a:p>
        </p:txBody>
      </p:sp>
      <p:sp>
        <p:nvSpPr>
          <p:cNvPr id="65" name="椭圆 64"/>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4801443" y="5157772"/>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代理推广</a:t>
              </a:r>
              <a:endParaRPr lang="zh-CN" altLang="en-US" sz="1400" dirty="0">
                <a:solidFill>
                  <a:srgbClr val="2C3637"/>
                </a:solidFill>
                <a:latin typeface="微软雅黑" pitchFamily="34" charset="-122"/>
                <a:ea typeface="微软雅黑" pitchFamily="34" charset="-122"/>
              </a:endParaRP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1" name="等腰三角形 7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72" name="组合 71"/>
          <p:cNvGrpSpPr/>
          <p:nvPr/>
        </p:nvGrpSpPr>
        <p:grpSpPr>
          <a:xfrm>
            <a:off x="6468158" y="5157192"/>
            <a:ext cx="1436675" cy="215444"/>
            <a:chOff x="4369395" y="3284984"/>
            <a:chExt cx="1436675" cy="215444"/>
          </a:xfrm>
        </p:grpSpPr>
        <p:sp>
          <p:nvSpPr>
            <p:cNvPr id="7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利润分析</a:t>
              </a:r>
              <a:endParaRPr lang="zh-CN" altLang="en-US" sz="1400" dirty="0">
                <a:solidFill>
                  <a:srgbClr val="2C3637"/>
                </a:solidFill>
                <a:latin typeface="微软雅黑" pitchFamily="34" charset="-122"/>
                <a:ea typeface="微软雅黑" pitchFamily="34" charset="-122"/>
              </a:endParaRPr>
            </a:p>
          </p:txBody>
        </p:sp>
        <p:grpSp>
          <p:nvGrpSpPr>
            <p:cNvPr id="74" name="组合 73"/>
            <p:cNvGrpSpPr/>
            <p:nvPr/>
          </p:nvGrpSpPr>
          <p:grpSpPr>
            <a:xfrm>
              <a:off x="4369395" y="3316401"/>
              <a:ext cx="168551" cy="168551"/>
              <a:chOff x="5005199" y="3717032"/>
              <a:chExt cx="168551" cy="168551"/>
            </a:xfrm>
          </p:grpSpPr>
          <p:sp>
            <p:nvSpPr>
              <p:cNvPr id="75" name="椭圆 74"/>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6" name="等腰三角形 7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7" name="KSO_Shape"/>
          <p:cNvSpPr>
            <a:spLocks/>
          </p:cNvSpPr>
          <p:nvPr/>
        </p:nvSpPr>
        <p:spPr bwMode="auto">
          <a:xfrm>
            <a:off x="5473709" y="1363413"/>
            <a:ext cx="1391771" cy="1377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80" name="圆角矩形 79"/>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0" name="圆角矩形 99"/>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2" name="圆角矩形 101"/>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04"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0385733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7"/>
                                        </p:tgtEl>
                                        <p:attrNameLst>
                                          <p:attrName>style.visibility</p:attrName>
                                        </p:attrNameLst>
                                      </p:cBhvr>
                                      <p:to>
                                        <p:strVal val="visible"/>
                                      </p:to>
                                    </p:set>
                                    <p:anim calcmode="lin" valueType="num">
                                      <p:cBhvr>
                                        <p:cTn id="23" dur="500" fill="hold"/>
                                        <p:tgtEl>
                                          <p:spTgt spid="77"/>
                                        </p:tgtEl>
                                        <p:attrNameLst>
                                          <p:attrName>ppt_w</p:attrName>
                                        </p:attrNameLst>
                                      </p:cBhvr>
                                      <p:tavLst>
                                        <p:tav tm="0">
                                          <p:val>
                                            <p:fltVal val="0"/>
                                          </p:val>
                                        </p:tav>
                                        <p:tav tm="100000">
                                          <p:val>
                                            <p:strVal val="#ppt_w"/>
                                          </p:val>
                                        </p:tav>
                                      </p:tavLst>
                                    </p:anim>
                                    <p:anim calcmode="lin" valueType="num">
                                      <p:cBhvr>
                                        <p:cTn id="24" dur="500" fill="hold"/>
                                        <p:tgtEl>
                                          <p:spTgt spid="77"/>
                                        </p:tgtEl>
                                        <p:attrNameLst>
                                          <p:attrName>ppt_h</p:attrName>
                                        </p:attrNameLst>
                                      </p:cBhvr>
                                      <p:tavLst>
                                        <p:tav tm="0">
                                          <p:val>
                                            <p:fltVal val="0"/>
                                          </p:val>
                                        </p:tav>
                                        <p:tav tm="100000">
                                          <p:val>
                                            <p:strVal val="#ppt_h"/>
                                          </p:val>
                                        </p:tav>
                                      </p:tavLst>
                                    </p:anim>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fltVal val="0.5"/>
                                          </p:val>
                                        </p:tav>
                                        <p:tav tm="100000">
                                          <p:val>
                                            <p:strVal val="#ppt_x"/>
                                          </p:val>
                                        </p:tav>
                                      </p:tavLst>
                                    </p:anim>
                                    <p:anim calcmode="lin" valueType="num">
                                      <p:cBhvr>
                                        <p:cTn id="27" dur="500" fill="hold"/>
                                        <p:tgtEl>
                                          <p:spTgt spid="77"/>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6"/>
                                        </p:tgtEl>
                                        <p:attrNameLst>
                                          <p:attrName>style.visibility</p:attrName>
                                        </p:attrNameLst>
                                      </p:cBhvr>
                                      <p:to>
                                        <p:strVal val="visible"/>
                                      </p:to>
                                    </p:set>
                                    <p:animEffect transition="in" filter="barn(inVertical)">
                                      <p:cBhvr>
                                        <p:cTn id="35" dur="500"/>
                                        <p:tgtEl>
                                          <p:spTgt spid="66"/>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nodeType="withEffect">
                                  <p:stCondLst>
                                    <p:cond delay="250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nodeType="withEffect">
                                  <p:stCondLst>
                                    <p:cond delay="2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7"/>
                                        </p:tgtEl>
                                        <p:attrNameLst>
                                          <p:attrName>style.visibility</p:attrName>
                                        </p:attrNameLst>
                                      </p:cBhvr>
                                      <p:to>
                                        <p:strVal val="visible"/>
                                      </p:to>
                                    </p:set>
                                    <p:anim calcmode="lin" valueType="num">
                                      <p:cBhvr>
                                        <p:cTn id="58" dur="500" fill="hold"/>
                                        <p:tgtEl>
                                          <p:spTgt spid="67"/>
                                        </p:tgtEl>
                                        <p:attrNameLst>
                                          <p:attrName>ppt_w</p:attrName>
                                        </p:attrNameLst>
                                      </p:cBhvr>
                                      <p:tavLst>
                                        <p:tav tm="0">
                                          <p:val>
                                            <p:fltVal val="0"/>
                                          </p:val>
                                        </p:tav>
                                        <p:tav tm="100000">
                                          <p:val>
                                            <p:strVal val="#ppt_w"/>
                                          </p:val>
                                        </p:tav>
                                      </p:tavLst>
                                    </p:anim>
                                    <p:anim calcmode="lin" valueType="num">
                                      <p:cBhvr>
                                        <p:cTn id="59" dur="500" fill="hold"/>
                                        <p:tgtEl>
                                          <p:spTgt spid="67"/>
                                        </p:tgtEl>
                                        <p:attrNameLst>
                                          <p:attrName>ppt_h</p:attrName>
                                        </p:attrNameLst>
                                      </p:cBhvr>
                                      <p:tavLst>
                                        <p:tav tm="0">
                                          <p:val>
                                            <p:fltVal val="0"/>
                                          </p:val>
                                        </p:tav>
                                        <p:tav tm="100000">
                                          <p:val>
                                            <p:strVal val="#ppt_h"/>
                                          </p:val>
                                        </p:tav>
                                      </p:tavLst>
                                    </p:anim>
                                    <p:animEffect transition="in" filter="fade">
                                      <p:cBhvr>
                                        <p:cTn id="60" dur="500"/>
                                        <p:tgtEl>
                                          <p:spTgt spid="67"/>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1"/>
                                        </p:tgtEl>
                                        <p:attrNameLst>
                                          <p:attrName>r</p:attrName>
                                        </p:attrNameLst>
                                      </p:cBhvr>
                                    </p:animRot>
                                    <p:animRot by="-240000">
                                      <p:cBhvr>
                                        <p:cTn id="68" dur="200" fill="hold">
                                          <p:stCondLst>
                                            <p:cond delay="200"/>
                                          </p:stCondLst>
                                        </p:cTn>
                                        <p:tgtEl>
                                          <p:spTgt spid="31"/>
                                        </p:tgtEl>
                                        <p:attrNameLst>
                                          <p:attrName>r</p:attrName>
                                        </p:attrNameLst>
                                      </p:cBhvr>
                                    </p:animRot>
                                    <p:animRot by="240000">
                                      <p:cBhvr>
                                        <p:cTn id="69" dur="200" fill="hold">
                                          <p:stCondLst>
                                            <p:cond delay="400"/>
                                          </p:stCondLst>
                                        </p:cTn>
                                        <p:tgtEl>
                                          <p:spTgt spid="31"/>
                                        </p:tgtEl>
                                        <p:attrNameLst>
                                          <p:attrName>r</p:attrName>
                                        </p:attrNameLst>
                                      </p:cBhvr>
                                    </p:animRot>
                                    <p:animRot by="-240000">
                                      <p:cBhvr>
                                        <p:cTn id="70" dur="200" fill="hold">
                                          <p:stCondLst>
                                            <p:cond delay="600"/>
                                          </p:stCondLst>
                                        </p:cTn>
                                        <p:tgtEl>
                                          <p:spTgt spid="31"/>
                                        </p:tgtEl>
                                        <p:attrNameLst>
                                          <p:attrName>r</p:attrName>
                                        </p:attrNameLst>
                                      </p:cBhvr>
                                    </p:animRot>
                                    <p:animRot by="120000">
                                      <p:cBhvr>
                                        <p:cTn id="71" dur="200" fill="hold">
                                          <p:stCondLst>
                                            <p:cond delay="800"/>
                                          </p:stCondLst>
                                        </p:cTn>
                                        <p:tgtEl>
                                          <p:spTgt spid="31"/>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36"/>
                                        </p:tgtEl>
                                        <p:attrNameLst>
                                          <p:attrName>r</p:attrName>
                                        </p:attrNameLst>
                                      </p:cBhvr>
                                    </p:animRot>
                                    <p:animRot by="-240000">
                                      <p:cBhvr>
                                        <p:cTn id="74" dur="200" fill="hold">
                                          <p:stCondLst>
                                            <p:cond delay="200"/>
                                          </p:stCondLst>
                                        </p:cTn>
                                        <p:tgtEl>
                                          <p:spTgt spid="36"/>
                                        </p:tgtEl>
                                        <p:attrNameLst>
                                          <p:attrName>r</p:attrName>
                                        </p:attrNameLst>
                                      </p:cBhvr>
                                    </p:animRot>
                                    <p:animRot by="240000">
                                      <p:cBhvr>
                                        <p:cTn id="75" dur="200" fill="hold">
                                          <p:stCondLst>
                                            <p:cond delay="400"/>
                                          </p:stCondLst>
                                        </p:cTn>
                                        <p:tgtEl>
                                          <p:spTgt spid="36"/>
                                        </p:tgtEl>
                                        <p:attrNameLst>
                                          <p:attrName>r</p:attrName>
                                        </p:attrNameLst>
                                      </p:cBhvr>
                                    </p:animRot>
                                    <p:animRot by="-240000">
                                      <p:cBhvr>
                                        <p:cTn id="76" dur="200" fill="hold">
                                          <p:stCondLst>
                                            <p:cond delay="600"/>
                                          </p:stCondLst>
                                        </p:cTn>
                                        <p:tgtEl>
                                          <p:spTgt spid="36"/>
                                        </p:tgtEl>
                                        <p:attrNameLst>
                                          <p:attrName>r</p:attrName>
                                        </p:attrNameLst>
                                      </p:cBhvr>
                                    </p:animRot>
                                    <p:animRot by="120000">
                                      <p:cBhvr>
                                        <p:cTn id="77" dur="200" fill="hold">
                                          <p:stCondLst>
                                            <p:cond delay="800"/>
                                          </p:stCondLst>
                                        </p:cTn>
                                        <p:tgtEl>
                                          <p:spTgt spid="36"/>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1"/>
                                        </p:tgtEl>
                                        <p:attrNameLst>
                                          <p:attrName>r</p:attrName>
                                        </p:attrNameLst>
                                      </p:cBhvr>
                                    </p:animRot>
                                    <p:animRot by="-240000">
                                      <p:cBhvr>
                                        <p:cTn id="80" dur="200" fill="hold">
                                          <p:stCondLst>
                                            <p:cond delay="200"/>
                                          </p:stCondLst>
                                        </p:cTn>
                                        <p:tgtEl>
                                          <p:spTgt spid="41"/>
                                        </p:tgtEl>
                                        <p:attrNameLst>
                                          <p:attrName>r</p:attrName>
                                        </p:attrNameLst>
                                      </p:cBhvr>
                                    </p:animRot>
                                    <p:animRot by="240000">
                                      <p:cBhvr>
                                        <p:cTn id="81" dur="200" fill="hold">
                                          <p:stCondLst>
                                            <p:cond delay="400"/>
                                          </p:stCondLst>
                                        </p:cTn>
                                        <p:tgtEl>
                                          <p:spTgt spid="41"/>
                                        </p:tgtEl>
                                        <p:attrNameLst>
                                          <p:attrName>r</p:attrName>
                                        </p:attrNameLst>
                                      </p:cBhvr>
                                    </p:animRot>
                                    <p:animRot by="-240000">
                                      <p:cBhvr>
                                        <p:cTn id="82" dur="200" fill="hold">
                                          <p:stCondLst>
                                            <p:cond delay="600"/>
                                          </p:stCondLst>
                                        </p:cTn>
                                        <p:tgtEl>
                                          <p:spTgt spid="41"/>
                                        </p:tgtEl>
                                        <p:attrNameLst>
                                          <p:attrName>r</p:attrName>
                                        </p:attrNameLst>
                                      </p:cBhvr>
                                    </p:animRot>
                                    <p:animRot by="120000">
                                      <p:cBhvr>
                                        <p:cTn id="83" dur="200" fill="hold">
                                          <p:stCondLst>
                                            <p:cond delay="800"/>
                                          </p:stCondLst>
                                        </p:cTn>
                                        <p:tgtEl>
                                          <p:spTgt spid="41"/>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48"/>
                                        </p:tgtEl>
                                        <p:attrNameLst>
                                          <p:attrName>r</p:attrName>
                                        </p:attrNameLst>
                                      </p:cBhvr>
                                    </p:animRot>
                                    <p:animRot by="-240000">
                                      <p:cBhvr>
                                        <p:cTn id="86" dur="200" fill="hold">
                                          <p:stCondLst>
                                            <p:cond delay="200"/>
                                          </p:stCondLst>
                                        </p:cTn>
                                        <p:tgtEl>
                                          <p:spTgt spid="48"/>
                                        </p:tgtEl>
                                        <p:attrNameLst>
                                          <p:attrName>r</p:attrName>
                                        </p:attrNameLst>
                                      </p:cBhvr>
                                    </p:animRot>
                                    <p:animRot by="240000">
                                      <p:cBhvr>
                                        <p:cTn id="87" dur="200" fill="hold">
                                          <p:stCondLst>
                                            <p:cond delay="400"/>
                                          </p:stCondLst>
                                        </p:cTn>
                                        <p:tgtEl>
                                          <p:spTgt spid="48"/>
                                        </p:tgtEl>
                                        <p:attrNameLst>
                                          <p:attrName>r</p:attrName>
                                        </p:attrNameLst>
                                      </p:cBhvr>
                                    </p:animRot>
                                    <p:animRot by="-240000">
                                      <p:cBhvr>
                                        <p:cTn id="88" dur="200" fill="hold">
                                          <p:stCondLst>
                                            <p:cond delay="600"/>
                                          </p:stCondLst>
                                        </p:cTn>
                                        <p:tgtEl>
                                          <p:spTgt spid="48"/>
                                        </p:tgtEl>
                                        <p:attrNameLst>
                                          <p:attrName>r</p:attrName>
                                        </p:attrNameLst>
                                      </p:cBhvr>
                                    </p:animRot>
                                    <p:animRot by="120000">
                                      <p:cBhvr>
                                        <p:cTn id="89" dur="200" fill="hold">
                                          <p:stCondLst>
                                            <p:cond delay="800"/>
                                          </p:stCondLst>
                                        </p:cTn>
                                        <p:tgtEl>
                                          <p:spTgt spid="4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7"/>
                                        </p:tgtEl>
                                        <p:attrNameLst>
                                          <p:attrName>r</p:attrName>
                                        </p:attrNameLst>
                                      </p:cBhvr>
                                    </p:animRot>
                                    <p:animRot by="-240000">
                                      <p:cBhvr>
                                        <p:cTn id="92" dur="200" fill="hold">
                                          <p:stCondLst>
                                            <p:cond delay="200"/>
                                          </p:stCondLst>
                                        </p:cTn>
                                        <p:tgtEl>
                                          <p:spTgt spid="67"/>
                                        </p:tgtEl>
                                        <p:attrNameLst>
                                          <p:attrName>r</p:attrName>
                                        </p:attrNameLst>
                                      </p:cBhvr>
                                    </p:animRot>
                                    <p:animRot by="240000">
                                      <p:cBhvr>
                                        <p:cTn id="93" dur="200" fill="hold">
                                          <p:stCondLst>
                                            <p:cond delay="400"/>
                                          </p:stCondLst>
                                        </p:cTn>
                                        <p:tgtEl>
                                          <p:spTgt spid="67"/>
                                        </p:tgtEl>
                                        <p:attrNameLst>
                                          <p:attrName>r</p:attrName>
                                        </p:attrNameLst>
                                      </p:cBhvr>
                                    </p:animRot>
                                    <p:animRot by="-240000">
                                      <p:cBhvr>
                                        <p:cTn id="94" dur="200" fill="hold">
                                          <p:stCondLst>
                                            <p:cond delay="600"/>
                                          </p:stCondLst>
                                        </p:cTn>
                                        <p:tgtEl>
                                          <p:spTgt spid="67"/>
                                        </p:tgtEl>
                                        <p:attrNameLst>
                                          <p:attrName>r</p:attrName>
                                        </p:attrNameLst>
                                      </p:cBhvr>
                                    </p:animRot>
                                    <p:animRot by="120000">
                                      <p:cBhvr>
                                        <p:cTn id="95" dur="200" fill="hold">
                                          <p:stCondLst>
                                            <p:cond delay="800"/>
                                          </p:stCondLst>
                                        </p:cTn>
                                        <p:tgtEl>
                                          <p:spTgt spid="67"/>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2"/>
                                        </p:tgtEl>
                                        <p:attrNameLst>
                                          <p:attrName>r</p:attrName>
                                        </p:attrNameLst>
                                      </p:cBhvr>
                                    </p:animRot>
                                    <p:animRot by="-240000">
                                      <p:cBhvr>
                                        <p:cTn id="98" dur="200" fill="hold">
                                          <p:stCondLst>
                                            <p:cond delay="200"/>
                                          </p:stCondLst>
                                        </p:cTn>
                                        <p:tgtEl>
                                          <p:spTgt spid="72"/>
                                        </p:tgtEl>
                                        <p:attrNameLst>
                                          <p:attrName>r</p:attrName>
                                        </p:attrNameLst>
                                      </p:cBhvr>
                                    </p:animRot>
                                    <p:animRot by="240000">
                                      <p:cBhvr>
                                        <p:cTn id="99" dur="200" fill="hold">
                                          <p:stCondLst>
                                            <p:cond delay="400"/>
                                          </p:stCondLst>
                                        </p:cTn>
                                        <p:tgtEl>
                                          <p:spTgt spid="72"/>
                                        </p:tgtEl>
                                        <p:attrNameLst>
                                          <p:attrName>r</p:attrName>
                                        </p:attrNameLst>
                                      </p:cBhvr>
                                    </p:animRot>
                                    <p:animRot by="-240000">
                                      <p:cBhvr>
                                        <p:cTn id="100" dur="200" fill="hold">
                                          <p:stCondLst>
                                            <p:cond delay="600"/>
                                          </p:stCondLst>
                                        </p:cTn>
                                        <p:tgtEl>
                                          <p:spTgt spid="72"/>
                                        </p:tgtEl>
                                        <p:attrNameLst>
                                          <p:attrName>r</p:attrName>
                                        </p:attrNameLst>
                                      </p:cBhvr>
                                    </p:animRot>
                                    <p:animRot by="120000">
                                      <p:cBhvr>
                                        <p:cTn id="101" dur="200" fill="hold">
                                          <p:stCondLst>
                                            <p:cond delay="800"/>
                                          </p:stCondLst>
                                        </p:cTn>
                                        <p:tgtEl>
                                          <p:spTgt spid="72"/>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fade">
                                      <p:cBhvr>
                                        <p:cTn id="120" dur="500"/>
                                        <p:tgtEl>
                                          <p:spTgt spid="5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500"/>
                                        <p:tgtEl>
                                          <p:spTgt spid="6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fade">
                                      <p:cBhvr>
                                        <p:cTn id="129" dur="500"/>
                                        <p:tgtEl>
                                          <p:spTgt spid="6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5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5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3"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p:bldP spid="65" grpId="0" animBg="1"/>
      <p:bldP spid="7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产品概述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PRODUCT OVERVIEW</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8496" y="3717032"/>
            <a:ext cx="12203671" cy="314096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073251" y="1268760"/>
            <a:ext cx="6120680" cy="3682533"/>
            <a:chOff x="3022028" y="1587732"/>
            <a:chExt cx="6120680" cy="3682533"/>
          </a:xfrm>
        </p:grpSpPr>
        <p:pic>
          <p:nvPicPr>
            <p:cNvPr id="1026"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3937348" y="2060861"/>
              <a:ext cx="4320480" cy="2376251"/>
            </a:xfrm>
            <a:prstGeom prst="rect">
              <a:avLst/>
            </a:prstGeom>
            <a:blipFill>
              <a:blip r:embed="rId4">
                <a:extLst>
                  <a:ext uri="{BEBA8EAE-BF5A-486C-A8C5-ECC9F3942E4B}">
                    <a14:imgProps xmlns:a14="http://schemas.microsoft.com/office/drawing/2010/main">
                      <a14:imgLayer>
                        <a14:imgEffect>
                          <a14:brightnessContrast bright="22000"/>
                        </a14:imgEffect>
                      </a14:imgLayer>
                    </a14:imgProps>
                  </a:ext>
                </a:extLst>
              </a:blip>
              <a:srcRect/>
              <a:stretch>
                <a:fillRect l="-2911" t="-6812" r="-2911" b="-6812"/>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Oval 4"/>
          <p:cNvSpPr/>
          <p:nvPr/>
        </p:nvSpPr>
        <p:spPr>
          <a:xfrm>
            <a:off x="1708371" y="2598797"/>
            <a:ext cx="956733" cy="96096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41" name="Group 20"/>
          <p:cNvGrpSpPr/>
          <p:nvPr/>
        </p:nvGrpSpPr>
        <p:grpSpPr>
          <a:xfrm>
            <a:off x="1932606" y="2806741"/>
            <a:ext cx="535763" cy="539089"/>
            <a:chOff x="7971783" y="2080670"/>
            <a:chExt cx="401822" cy="404317"/>
          </a:xfrm>
          <a:solidFill>
            <a:schemeClr val="bg1"/>
          </a:solidFill>
        </p:grpSpPr>
        <p:sp>
          <p:nvSpPr>
            <p:cNvPr id="4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5"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46" name="矩形 45"/>
          <p:cNvSpPr/>
          <p:nvPr/>
        </p:nvSpPr>
        <p:spPr>
          <a:xfrm>
            <a:off x="1410854" y="3861048"/>
            <a:ext cx="1551767"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添加标题</a:t>
            </a:r>
            <a:endParaRPr lang="en-US" altLang="zh-CN" sz="2200" b="1" dirty="0">
              <a:solidFill>
                <a:schemeClr val="bg1"/>
              </a:solidFill>
              <a:latin typeface="微软雅黑" pitchFamily="34" charset="-122"/>
              <a:ea typeface="微软雅黑" pitchFamily="34" charset="-122"/>
            </a:endParaRPr>
          </a:p>
        </p:txBody>
      </p:sp>
      <p:sp>
        <p:nvSpPr>
          <p:cNvPr id="47" name="矩形 47"/>
          <p:cNvSpPr>
            <a:spLocks noChangeArrowheads="1"/>
          </p:cNvSpPr>
          <p:nvPr/>
        </p:nvSpPr>
        <p:spPr bwMode="auto">
          <a:xfrm>
            <a:off x="1201043" y="4281432"/>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bg1"/>
                </a:solidFill>
                <a:sym typeface="微软雅黑" pitchFamily="34" charset="-122"/>
              </a:rPr>
              <a:t>在此</a:t>
            </a:r>
            <a:r>
              <a:rPr lang="zh-CN" altLang="en-US" sz="1400" dirty="0">
                <a:solidFill>
                  <a:schemeClr val="bg1"/>
                </a:solidFill>
                <a:sym typeface="微软雅黑" pitchFamily="34" charset="-122"/>
              </a:rPr>
              <a:t>录入上述图表的描述说明，在此录入上述图表的描述说明。</a:t>
            </a:r>
          </a:p>
        </p:txBody>
      </p:sp>
      <p:sp>
        <p:nvSpPr>
          <p:cNvPr id="48" name="Oval 14"/>
          <p:cNvSpPr/>
          <p:nvPr/>
        </p:nvSpPr>
        <p:spPr>
          <a:xfrm>
            <a:off x="9604194" y="2612049"/>
            <a:ext cx="954617" cy="96096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49" name="Group 54"/>
          <p:cNvGrpSpPr/>
          <p:nvPr/>
        </p:nvGrpSpPr>
        <p:grpSpPr>
          <a:xfrm>
            <a:off x="9887082" y="2880560"/>
            <a:ext cx="399325" cy="519123"/>
            <a:chOff x="6421904" y="4798576"/>
            <a:chExt cx="299494" cy="389342"/>
          </a:xfrm>
          <a:solidFill>
            <a:schemeClr val="bg1"/>
          </a:solidFill>
        </p:grpSpPr>
        <p:sp>
          <p:nvSpPr>
            <p:cNvPr id="50"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1"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52" name="矩形 51"/>
          <p:cNvSpPr/>
          <p:nvPr/>
        </p:nvSpPr>
        <p:spPr>
          <a:xfrm>
            <a:off x="9304561" y="3874300"/>
            <a:ext cx="1551767"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添加标题</a:t>
            </a:r>
            <a:endParaRPr lang="en-US" altLang="zh-CN" sz="2200" b="1" dirty="0">
              <a:solidFill>
                <a:schemeClr val="bg1"/>
              </a:solidFill>
              <a:latin typeface="微软雅黑" pitchFamily="34" charset="-122"/>
              <a:ea typeface="微软雅黑" pitchFamily="34" charset="-122"/>
            </a:endParaRPr>
          </a:p>
        </p:txBody>
      </p:sp>
      <p:sp>
        <p:nvSpPr>
          <p:cNvPr id="53" name="矩形 47"/>
          <p:cNvSpPr>
            <a:spLocks noChangeArrowheads="1"/>
          </p:cNvSpPr>
          <p:nvPr/>
        </p:nvSpPr>
        <p:spPr bwMode="auto">
          <a:xfrm>
            <a:off x="9094750" y="4294684"/>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bg1"/>
                </a:solidFill>
                <a:sym typeface="微软雅黑" pitchFamily="34" charset="-122"/>
              </a:rPr>
              <a:t>在此</a:t>
            </a:r>
            <a:r>
              <a:rPr lang="zh-CN" altLang="en-US" sz="1400" dirty="0">
                <a:solidFill>
                  <a:schemeClr val="bg1"/>
                </a:solidFill>
                <a:sym typeface="微软雅黑" pitchFamily="34" charset="-122"/>
              </a:rPr>
              <a:t>录入上述图表的描述说明，在此录入上述图表的描述说明。</a:t>
            </a:r>
          </a:p>
        </p:txBody>
      </p:sp>
      <p:sp>
        <p:nvSpPr>
          <p:cNvPr id="54" name="标题 11"/>
          <p:cNvSpPr txBox="1">
            <a:spLocks/>
          </p:cNvSpPr>
          <p:nvPr/>
        </p:nvSpPr>
        <p:spPr>
          <a:xfrm>
            <a:off x="1849115" y="5656684"/>
            <a:ext cx="8421910"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。请</a:t>
            </a:r>
            <a:r>
              <a:rPr lang="zh-CN" altLang="en-US" sz="1400" dirty="0">
                <a:solidFill>
                  <a:schemeClr val="bg1"/>
                </a:solidFill>
                <a:latin typeface="微软雅黑" panose="020B0503020204020204" pitchFamily="34" charset="-122"/>
                <a:ea typeface="微软雅黑" panose="020B0503020204020204" pitchFamily="34" charset="-122"/>
              </a:rPr>
              <a:t>在此处输入详细的文字介绍信息和简介，表达图表的</a:t>
            </a:r>
            <a:r>
              <a:rPr lang="zh-CN" altLang="en-US" sz="1400" dirty="0" smtClean="0">
                <a:solidFill>
                  <a:schemeClr val="bg1"/>
                </a:solidFill>
                <a:latin typeface="微软雅黑" panose="020B0503020204020204" pitchFamily="34" charset="-122"/>
                <a:ea typeface="微软雅黑" panose="020B0503020204020204" pitchFamily="34" charset="-122"/>
              </a:rPr>
              <a:t>含义</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5225107" y="5274636"/>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chemeClr val="bg1"/>
                </a:solidFill>
                <a:latin typeface="微软雅黑" panose="020B0503020204020204" pitchFamily="34" charset="-122"/>
                <a:ea typeface="微软雅黑" panose="020B0503020204020204" pitchFamily="34" charset="-122"/>
              </a:rPr>
              <a:t>输入文字</a:t>
            </a:r>
            <a:r>
              <a:rPr lang="zh-CN" altLang="en-US" sz="2000" b="1" dirty="0">
                <a:solidFill>
                  <a:schemeClr val="bg1"/>
                </a:solidFill>
                <a:latin typeface="微软雅黑" panose="020B0503020204020204" pitchFamily="34" charset="-122"/>
                <a:ea typeface="微软雅黑" panose="020B0503020204020204" pitchFamily="34" charset="-122"/>
              </a:rPr>
              <a:t>标题</a:t>
            </a:r>
          </a:p>
        </p:txBody>
      </p:sp>
      <p:sp>
        <p:nvSpPr>
          <p:cNvPr id="38" name="圆角矩形 37"/>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2061120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heel(1)">
                                      <p:cBhvr>
                                        <p:cTn id="13" dur="400"/>
                                        <p:tgtEl>
                                          <p:spTgt spid="40"/>
                                        </p:tgtEl>
                                      </p:cBhvr>
                                    </p:animEffect>
                                  </p:childTnLst>
                                </p:cTn>
                              </p:par>
                            </p:childTnLst>
                          </p:cTn>
                        </p:par>
                        <p:par>
                          <p:cTn id="14" fill="hold">
                            <p:stCondLst>
                              <p:cond delay="1400"/>
                            </p:stCondLst>
                            <p:childTnLst>
                              <p:par>
                                <p:cTn id="15" presetID="10"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250"/>
                                        <p:tgtEl>
                                          <p:spTgt spid="41"/>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46"/>
                                        </p:tgtEl>
                                        <p:attrNameLst>
                                          <p:attrName>style.visibility</p:attrName>
                                        </p:attrNameLst>
                                      </p:cBhvr>
                                      <p:to>
                                        <p:strVal val="visible"/>
                                      </p:to>
                                    </p:set>
                                    <p:animEffect transition="in" filter="randombar(horizontal)">
                                      <p:cBhvr>
                                        <p:cTn id="20" dur="400"/>
                                        <p:tgtEl>
                                          <p:spTgt spid="46"/>
                                        </p:tgtEl>
                                      </p:cBhvr>
                                    </p:animEffect>
                                  </p:childTnLst>
                                </p:cTn>
                              </p:par>
                              <p:par>
                                <p:cTn id="21" presetID="14" presetClass="entr" presetSubtype="10" fill="hold" grpId="0" nodeType="withEffect">
                                  <p:stCondLst>
                                    <p:cond delay="250"/>
                                  </p:stCondLst>
                                  <p:childTnLst>
                                    <p:set>
                                      <p:cBhvr>
                                        <p:cTn id="22" dur="1" fill="hold">
                                          <p:stCondLst>
                                            <p:cond delay="0"/>
                                          </p:stCondLst>
                                        </p:cTn>
                                        <p:tgtEl>
                                          <p:spTgt spid="47"/>
                                        </p:tgtEl>
                                        <p:attrNameLst>
                                          <p:attrName>style.visibility</p:attrName>
                                        </p:attrNameLst>
                                      </p:cBhvr>
                                      <p:to>
                                        <p:strVal val="visible"/>
                                      </p:to>
                                    </p:set>
                                    <p:animEffect transition="in" filter="randombar(horizontal)">
                                      <p:cBhvr>
                                        <p:cTn id="23" dur="400"/>
                                        <p:tgtEl>
                                          <p:spTgt spid="47"/>
                                        </p:tgtEl>
                                      </p:cBhvr>
                                    </p:animEffect>
                                  </p:childTnLst>
                                </p:cTn>
                              </p:par>
                            </p:childTnLst>
                          </p:cTn>
                        </p:par>
                        <p:par>
                          <p:cTn id="24" fill="hold">
                            <p:stCondLst>
                              <p:cond delay="2050"/>
                            </p:stCondLst>
                            <p:childTnLst>
                              <p:par>
                                <p:cTn id="25" presetID="21" presetClass="entr" presetSubtype="1"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heel(1)">
                                      <p:cBhvr>
                                        <p:cTn id="27" dur="400"/>
                                        <p:tgtEl>
                                          <p:spTgt spid="48"/>
                                        </p:tgtEl>
                                      </p:cBhvr>
                                    </p:animEffect>
                                  </p:childTnLst>
                                </p:cTn>
                              </p:par>
                              <p:par>
                                <p:cTn id="28" presetID="10" presetClass="entr" presetSubtype="0"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250"/>
                                        <p:tgtEl>
                                          <p:spTgt spid="49"/>
                                        </p:tgtEl>
                                      </p:cBhvr>
                                    </p:animEffect>
                                  </p:childTnLst>
                                </p:cTn>
                              </p:par>
                              <p:par>
                                <p:cTn id="31" presetID="14" presetClass="entr" presetSubtype="10" fill="hold" grpId="0" nodeType="withEffect">
                                  <p:stCondLst>
                                    <p:cond delay="250"/>
                                  </p:stCondLst>
                                  <p:childTnLst>
                                    <p:set>
                                      <p:cBhvr>
                                        <p:cTn id="32" dur="1" fill="hold">
                                          <p:stCondLst>
                                            <p:cond delay="0"/>
                                          </p:stCondLst>
                                        </p:cTn>
                                        <p:tgtEl>
                                          <p:spTgt spid="52"/>
                                        </p:tgtEl>
                                        <p:attrNameLst>
                                          <p:attrName>style.visibility</p:attrName>
                                        </p:attrNameLst>
                                      </p:cBhvr>
                                      <p:to>
                                        <p:strVal val="visible"/>
                                      </p:to>
                                    </p:set>
                                    <p:animEffect transition="in" filter="randombar(horizontal)">
                                      <p:cBhvr>
                                        <p:cTn id="33" dur="400"/>
                                        <p:tgtEl>
                                          <p:spTgt spid="52"/>
                                        </p:tgtEl>
                                      </p:cBhvr>
                                    </p:animEffect>
                                  </p:childTnLst>
                                </p:cTn>
                              </p:par>
                              <p:par>
                                <p:cTn id="34" presetID="14" presetClass="entr" presetSubtype="10" fill="hold" grpId="0" nodeType="withEffect">
                                  <p:stCondLst>
                                    <p:cond delay="250"/>
                                  </p:stCondLst>
                                  <p:childTnLst>
                                    <p:set>
                                      <p:cBhvr>
                                        <p:cTn id="35" dur="1" fill="hold">
                                          <p:stCondLst>
                                            <p:cond delay="0"/>
                                          </p:stCondLst>
                                        </p:cTn>
                                        <p:tgtEl>
                                          <p:spTgt spid="53"/>
                                        </p:tgtEl>
                                        <p:attrNameLst>
                                          <p:attrName>style.visibility</p:attrName>
                                        </p:attrNameLst>
                                      </p:cBhvr>
                                      <p:to>
                                        <p:strVal val="visible"/>
                                      </p:to>
                                    </p:set>
                                    <p:animEffect transition="in" filter="randombar(horizontal)">
                                      <p:cBhvr>
                                        <p:cTn id="36" dur="400"/>
                                        <p:tgtEl>
                                          <p:spTgt spid="53"/>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54"/>
                                        </p:tgtEl>
                                        <p:attrNameLst>
                                          <p:attrName>style.visibility</p:attrName>
                                        </p:attrNameLst>
                                      </p:cBhvr>
                                      <p:to>
                                        <p:strVal val="visible"/>
                                      </p:to>
                                    </p:set>
                                    <p:anim calcmode="lin" valueType="num">
                                      <p:cBhvr>
                                        <p:cTn id="39" dur="500" fill="hold"/>
                                        <p:tgtEl>
                                          <p:spTgt spid="54"/>
                                        </p:tgtEl>
                                        <p:attrNameLst>
                                          <p:attrName>ppt_w</p:attrName>
                                        </p:attrNameLst>
                                      </p:cBhvr>
                                      <p:tavLst>
                                        <p:tav tm="0">
                                          <p:val>
                                            <p:fltVal val="0"/>
                                          </p:val>
                                        </p:tav>
                                        <p:tav tm="100000">
                                          <p:val>
                                            <p:strVal val="#ppt_w"/>
                                          </p:val>
                                        </p:tav>
                                      </p:tavLst>
                                    </p:anim>
                                    <p:anim calcmode="lin" valueType="num">
                                      <p:cBhvr>
                                        <p:cTn id="40" dur="500" fill="hold"/>
                                        <p:tgtEl>
                                          <p:spTgt spid="54"/>
                                        </p:tgtEl>
                                        <p:attrNameLst>
                                          <p:attrName>ppt_h</p:attrName>
                                        </p:attrNameLst>
                                      </p:cBhvr>
                                      <p:tavLst>
                                        <p:tav tm="0">
                                          <p:val>
                                            <p:fltVal val="0"/>
                                          </p:val>
                                        </p:tav>
                                        <p:tav tm="100000">
                                          <p:val>
                                            <p:strVal val="#ppt_h"/>
                                          </p:val>
                                        </p:tav>
                                      </p:tavLst>
                                    </p:anim>
                                    <p:animEffect transition="in" filter="fade">
                                      <p:cBhvr>
                                        <p:cTn id="41" dur="500"/>
                                        <p:tgtEl>
                                          <p:spTgt spid="54"/>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6" grpId="0"/>
      <p:bldP spid="47" grpId="0"/>
      <p:bldP spid="48" grpId="0" animBg="1"/>
      <p:bldP spid="52" grpId="0"/>
      <p:bldP spid="53" grpId="0"/>
      <p:bldP spid="54" grpId="0"/>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1115" y="1628800"/>
            <a:ext cx="8600620" cy="4176464"/>
          </a:xfrm>
          <a:prstGeom prst="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前言"/>
          <p:cNvSpPr>
            <a:spLocks noChangeArrowheads="1"/>
          </p:cNvSpPr>
          <p:nvPr/>
        </p:nvSpPr>
        <p:spPr bwMode="auto">
          <a:xfrm>
            <a:off x="548697" y="908720"/>
            <a:ext cx="4612786"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smtClean="0">
                <a:solidFill>
                  <a:srgbClr val="C00000"/>
                </a:solidFill>
              </a:rPr>
              <a:t>前言</a:t>
            </a:r>
            <a:r>
              <a:rPr lang="zh-CN" altLang="en-US" sz="3600" b="1" dirty="0" smtClean="0">
                <a:solidFill>
                  <a:srgbClr val="C00000"/>
                </a:solidFill>
              </a:rPr>
              <a:t> </a:t>
            </a:r>
            <a:r>
              <a:rPr lang="en-US" altLang="zh-CN" sz="3600" b="1" dirty="0" smtClean="0">
                <a:solidFill>
                  <a:srgbClr val="C00000"/>
                </a:solidFill>
              </a:rPr>
              <a:t>/</a:t>
            </a:r>
            <a:r>
              <a:rPr lang="zh-CN" altLang="en-US" sz="3600" b="1" dirty="0" smtClean="0">
                <a:solidFill>
                  <a:srgbClr val="C00000"/>
                </a:solidFill>
              </a:rPr>
              <a:t>  </a:t>
            </a:r>
            <a:r>
              <a:rPr lang="en-US" altLang="zh-CN" sz="3600" dirty="0" smtClean="0">
                <a:solidFill>
                  <a:srgbClr val="C00000"/>
                </a:solidFill>
                <a:latin typeface="Impact MT Std" pitchFamily="34" charset="0"/>
              </a:rPr>
              <a:t>INTRODUCTION</a:t>
            </a:r>
            <a:endParaRPr lang="zh-CN" altLang="en-US" sz="3600" dirty="0">
              <a:solidFill>
                <a:srgbClr val="C00000"/>
              </a:solidFill>
              <a:latin typeface="Impact MT Std" pitchFamily="34" charset="0"/>
              <a:sym typeface="Impact" pitchFamily="34" charset="0"/>
            </a:endParaRPr>
          </a:p>
        </p:txBody>
      </p:sp>
      <p:grpSp>
        <p:nvGrpSpPr>
          <p:cNvPr id="86" name="组合 85"/>
          <p:cNvGrpSpPr/>
          <p:nvPr/>
        </p:nvGrpSpPr>
        <p:grpSpPr>
          <a:xfrm>
            <a:off x="8233822" y="2132856"/>
            <a:ext cx="715716" cy="719823"/>
            <a:chOff x="1721162" y="4373847"/>
            <a:chExt cx="715716" cy="719823"/>
          </a:xfrm>
        </p:grpSpPr>
        <p:sp>
          <p:nvSpPr>
            <p:cNvPr id="87" name="Oval 28"/>
            <p:cNvSpPr/>
            <p:nvPr/>
          </p:nvSpPr>
          <p:spPr>
            <a:xfrm>
              <a:off x="1721162" y="4373847"/>
              <a:ext cx="715716" cy="719823"/>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rgbClr val="1C666E"/>
                </a:solidFill>
              </a:endParaRPr>
            </a:p>
          </p:txBody>
        </p:sp>
        <p:sp>
          <p:nvSpPr>
            <p:cNvPr id="88" name="Freeform 7"/>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sp>
          <p:nvSpPr>
            <p:cNvPr id="89" name="Freeform 8"/>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grpSp>
      <p:sp>
        <p:nvSpPr>
          <p:cNvPr id="90" name="矩形 47"/>
          <p:cNvSpPr>
            <a:spLocks noChangeArrowheads="1"/>
          </p:cNvSpPr>
          <p:nvPr/>
        </p:nvSpPr>
        <p:spPr bwMode="auto">
          <a:xfrm>
            <a:off x="8735696" y="3476601"/>
            <a:ext cx="3338555"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现任职销售部经理，毕业于美国麻省理工大学设计系，曾获全国“十佳青年”。</a:t>
            </a:r>
            <a:endParaRPr lang="en-US" altLang="zh-CN" sz="14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相信在我的带领下，公司一定会步入一个新的纪元，开拓创新。</a:t>
            </a:r>
            <a:endParaRPr lang="zh-CN" altLang="en-US" sz="14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91" name="矩形 3"/>
          <p:cNvSpPr>
            <a:spLocks noChangeArrowheads="1"/>
          </p:cNvSpPr>
          <p:nvPr/>
        </p:nvSpPr>
        <p:spPr bwMode="auto">
          <a:xfrm>
            <a:off x="8766302" y="2924944"/>
            <a:ext cx="193384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人：</a:t>
            </a: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某某某</a:t>
            </a:r>
          </a:p>
        </p:txBody>
      </p:sp>
      <p:sp>
        <p:nvSpPr>
          <p:cNvPr id="92" name="矩形 91"/>
          <p:cNvSpPr/>
          <p:nvPr/>
        </p:nvSpPr>
        <p:spPr>
          <a:xfrm>
            <a:off x="8825425" y="3385895"/>
            <a:ext cx="599800" cy="40500"/>
          </a:xfrm>
          <a:prstGeom prst="rect">
            <a:avLst/>
          </a:prstGeom>
          <a:solidFill>
            <a:srgbClr val="2C363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93" name="矩形 92"/>
          <p:cNvSpPr/>
          <p:nvPr/>
        </p:nvSpPr>
        <p:spPr>
          <a:xfrm>
            <a:off x="9440275" y="3385895"/>
            <a:ext cx="1215000" cy="40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94" name="TextBox 504"/>
          <p:cNvSpPr txBox="1"/>
          <p:nvPr/>
        </p:nvSpPr>
        <p:spPr>
          <a:xfrm>
            <a:off x="624978" y="1844824"/>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a:solidFill>
                  <a:srgbClr val="2C3637"/>
                </a:solidFill>
                <a:sym typeface="微软雅黑" pitchFamily="34" charset="-122"/>
              </a:rPr>
              <a:t>首先</a:t>
            </a:r>
            <a:r>
              <a:rPr lang="zh-CN" altLang="en-US" dirty="0">
                <a:solidFill>
                  <a:srgbClr val="2C3637"/>
                </a:solidFill>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lang="zh-CN" altLang="en-US" dirty="0">
                <a:solidFill>
                  <a:srgbClr val="2C3637"/>
                </a:solidFill>
              </a:rPr>
              <a:t>您的内容打在这里，或者通过复制您的文本后，在此框中选择粘贴，并选择只保留文字。</a:t>
            </a:r>
            <a:r>
              <a:rPr lang="zh-CN" altLang="en-US" dirty="0">
                <a:solidFill>
                  <a:srgbClr val="2C3637"/>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rgbClr val="2C3637"/>
              </a:solidFill>
              <a:sym typeface="微软雅黑" pitchFamily="34" charset="-122"/>
            </a:endParaRPr>
          </a:p>
          <a:p>
            <a:pPr algn="just">
              <a:lnSpc>
                <a:spcPct val="150000"/>
              </a:lnSpc>
              <a:spcAft>
                <a:spcPts val="1200"/>
              </a:spcAft>
            </a:pPr>
            <a:r>
              <a:rPr lang="zh-CN" altLang="en-US" dirty="0">
                <a:solidFill>
                  <a:srgbClr val="2C3637"/>
                </a:solidFill>
                <a:sym typeface="微软雅黑" pitchFamily="34" charset="-122"/>
              </a:rPr>
              <a:t>右键点击图片选择设置图片格式可直接替换图片。</a:t>
            </a:r>
            <a:r>
              <a:rPr lang="zh-CN" altLang="en-US" dirty="0">
                <a:solidFill>
                  <a:srgbClr val="2C3637"/>
                </a:solidFill>
              </a:rPr>
              <a:t>您的内容打在这里，或者通过复制您的文本后，在此框中选择粘贴，并选择只保留文字。</a:t>
            </a:r>
            <a:r>
              <a:rPr lang="zh-CN" altLang="en-US" dirty="0">
                <a:solidFill>
                  <a:srgbClr val="2C3637"/>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rgbClr val="2C3637"/>
                </a:solidFill>
                <a:sym typeface="微软雅黑" pitchFamily="34" charset="-122"/>
              </a:rPr>
              <a:t>说明</a:t>
            </a:r>
            <a:r>
              <a:rPr lang="zh-CN" altLang="en-US" dirty="0">
                <a:solidFill>
                  <a:srgbClr val="2C3637"/>
                </a:solidFill>
                <a:sym typeface="微软雅黑" pitchFamily="34" charset="-122"/>
              </a:rPr>
              <a:t>在此录入上述图表的综合描述说明</a:t>
            </a:r>
            <a:r>
              <a:rPr lang="zh-CN" altLang="en-US" dirty="0" smtClean="0">
                <a:solidFill>
                  <a:srgbClr val="2C3637"/>
                </a:solidFill>
                <a:sym typeface="微软雅黑" pitchFamily="34" charset="-122"/>
              </a:rPr>
              <a:t>。</a:t>
            </a:r>
            <a:endParaRPr lang="en-US" altLang="zh-CN" dirty="0">
              <a:solidFill>
                <a:srgbClr val="2C3637"/>
              </a:solidFill>
              <a:sym typeface="微软雅黑" pitchFamily="34" charset="-122"/>
            </a:endParaRPr>
          </a:p>
        </p:txBody>
      </p:sp>
      <p:sp>
        <p:nvSpPr>
          <p:cNvPr id="25"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81022359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0-#ppt_w/2"/>
                                          </p:val>
                                        </p:tav>
                                        <p:tav tm="100000">
                                          <p:val>
                                            <p:strVal val="#ppt_x"/>
                                          </p:val>
                                        </p:tav>
                                      </p:tavLst>
                                    </p:anim>
                                    <p:anim calcmode="lin" valueType="num">
                                      <p:cBhvr additive="base">
                                        <p:cTn id="8" dur="500" fill="hold"/>
                                        <p:tgtEl>
                                          <p:spTgt spid="84"/>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85"/>
                                        </p:tgtEl>
                                        <p:attrNameLst>
                                          <p:attrName>style.visibility</p:attrName>
                                        </p:attrNameLst>
                                      </p:cBhvr>
                                      <p:to>
                                        <p:strVal val="visible"/>
                                      </p:to>
                                    </p:set>
                                    <p:animEffect transition="in" filter="wipe(left)">
                                      <p:cBhvr>
                                        <p:cTn id="11" dur="500"/>
                                        <p:tgtEl>
                                          <p:spTgt spid="85"/>
                                        </p:tgtEl>
                                      </p:cBhvr>
                                    </p:animEffect>
                                  </p:childTnLst>
                                </p:cTn>
                              </p:par>
                              <p:par>
                                <p:cTn id="12" presetID="10" presetClass="entr" presetSubtype="0" fill="hold" grpId="0" nodeType="withEffect">
                                  <p:stCondLst>
                                    <p:cond delay="1000"/>
                                  </p:stCondLst>
                                  <p:iterate type="lt">
                                    <p:tmPct val="10000"/>
                                  </p:iterate>
                                  <p:childTnLst>
                                    <p:set>
                                      <p:cBhvr>
                                        <p:cTn id="13" dur="1" fill="hold">
                                          <p:stCondLst>
                                            <p:cond delay="0"/>
                                          </p:stCondLst>
                                        </p:cTn>
                                        <p:tgtEl>
                                          <p:spTgt spid="94"/>
                                        </p:tgtEl>
                                        <p:attrNameLst>
                                          <p:attrName>style.visibility</p:attrName>
                                        </p:attrNameLst>
                                      </p:cBhvr>
                                      <p:to>
                                        <p:strVal val="visible"/>
                                      </p:to>
                                    </p:set>
                                    <p:animEffect transition="in" filter="fade">
                                      <p:cBhvr>
                                        <p:cTn id="14" dur="100"/>
                                        <p:tgtEl>
                                          <p:spTgt spid="94"/>
                                        </p:tgtEl>
                                      </p:cBhvr>
                                    </p:animEffect>
                                  </p:childTnLst>
                                </p:cTn>
                              </p:par>
                            </p:childTnLst>
                          </p:cTn>
                        </p:par>
                        <p:par>
                          <p:cTn id="15" fill="hold">
                            <p:stCondLst>
                              <p:cond delay="4660"/>
                            </p:stCondLst>
                            <p:childTnLst>
                              <p:par>
                                <p:cTn id="16" presetID="53" presetClass="entr" presetSubtype="16" fill="hold" nodeType="afterEffect">
                                  <p:stCondLst>
                                    <p:cond delay="0"/>
                                  </p:stCondLst>
                                  <p:childTnLst>
                                    <p:set>
                                      <p:cBhvr>
                                        <p:cTn id="17" dur="1" fill="hold">
                                          <p:stCondLst>
                                            <p:cond delay="0"/>
                                          </p:stCondLst>
                                        </p:cTn>
                                        <p:tgtEl>
                                          <p:spTgt spid="86"/>
                                        </p:tgtEl>
                                        <p:attrNameLst>
                                          <p:attrName>style.visibility</p:attrName>
                                        </p:attrNameLst>
                                      </p:cBhvr>
                                      <p:to>
                                        <p:strVal val="visible"/>
                                      </p:to>
                                    </p:set>
                                    <p:anim calcmode="lin" valueType="num">
                                      <p:cBhvr>
                                        <p:cTn id="18" dur="500" fill="hold"/>
                                        <p:tgtEl>
                                          <p:spTgt spid="86"/>
                                        </p:tgtEl>
                                        <p:attrNameLst>
                                          <p:attrName>ppt_w</p:attrName>
                                        </p:attrNameLst>
                                      </p:cBhvr>
                                      <p:tavLst>
                                        <p:tav tm="0">
                                          <p:val>
                                            <p:fltVal val="0"/>
                                          </p:val>
                                        </p:tav>
                                        <p:tav tm="100000">
                                          <p:val>
                                            <p:strVal val="#ppt_w"/>
                                          </p:val>
                                        </p:tav>
                                      </p:tavLst>
                                    </p:anim>
                                    <p:anim calcmode="lin" valueType="num">
                                      <p:cBhvr>
                                        <p:cTn id="19" dur="500" fill="hold"/>
                                        <p:tgtEl>
                                          <p:spTgt spid="86"/>
                                        </p:tgtEl>
                                        <p:attrNameLst>
                                          <p:attrName>ppt_h</p:attrName>
                                        </p:attrNameLst>
                                      </p:cBhvr>
                                      <p:tavLst>
                                        <p:tav tm="0">
                                          <p:val>
                                            <p:fltVal val="0"/>
                                          </p:val>
                                        </p:tav>
                                        <p:tav tm="100000">
                                          <p:val>
                                            <p:strVal val="#ppt_h"/>
                                          </p:val>
                                        </p:tav>
                                      </p:tavLst>
                                    </p:anim>
                                    <p:animEffect transition="in" filter="fade">
                                      <p:cBhvr>
                                        <p:cTn id="20" dur="500"/>
                                        <p:tgtEl>
                                          <p:spTgt spid="86"/>
                                        </p:tgtEl>
                                      </p:cBhvr>
                                    </p:animEffect>
                                  </p:childTnLst>
                                </p:cTn>
                              </p:par>
                            </p:childTnLst>
                          </p:cTn>
                        </p:par>
                        <p:par>
                          <p:cTn id="21" fill="hold">
                            <p:stCondLst>
                              <p:cond delay="5160"/>
                            </p:stCondLst>
                            <p:childTnLst>
                              <p:par>
                                <p:cTn id="22" presetID="22" presetClass="entr" presetSubtype="8" fill="hold" grpId="0" nodeType="after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wipe(left)">
                                      <p:cBhvr>
                                        <p:cTn id="24" dur="500"/>
                                        <p:tgtEl>
                                          <p:spTgt spid="91"/>
                                        </p:tgtEl>
                                      </p:cBhvr>
                                    </p:animEffect>
                                  </p:childTnLst>
                                </p:cTn>
                              </p:par>
                            </p:childTnLst>
                          </p:cTn>
                        </p:par>
                        <p:par>
                          <p:cTn id="25" fill="hold">
                            <p:stCondLst>
                              <p:cond delay="5660"/>
                            </p:stCondLst>
                            <p:childTnLst>
                              <p:par>
                                <p:cTn id="26" presetID="22" presetClass="entr" presetSubtype="8" fill="hold" grpId="0" nodeType="after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wipe(left)">
                                      <p:cBhvr>
                                        <p:cTn id="28" dur="500"/>
                                        <p:tgtEl>
                                          <p:spTgt spid="92"/>
                                        </p:tgtEl>
                                      </p:cBhvr>
                                    </p:animEffect>
                                  </p:childTnLst>
                                </p:cTn>
                              </p:par>
                            </p:childTnLst>
                          </p:cTn>
                        </p:par>
                        <p:par>
                          <p:cTn id="29" fill="hold">
                            <p:stCondLst>
                              <p:cond delay="6160"/>
                            </p:stCondLst>
                            <p:childTnLst>
                              <p:par>
                                <p:cTn id="30" presetID="22" presetClass="entr" presetSubtype="8" fill="hold" grpId="0" nodeType="afterEffect">
                                  <p:stCondLst>
                                    <p:cond delay="0"/>
                                  </p:stCondLst>
                                  <p:childTnLst>
                                    <p:set>
                                      <p:cBhvr>
                                        <p:cTn id="31" dur="1" fill="hold">
                                          <p:stCondLst>
                                            <p:cond delay="0"/>
                                          </p:stCondLst>
                                        </p:cTn>
                                        <p:tgtEl>
                                          <p:spTgt spid="93"/>
                                        </p:tgtEl>
                                        <p:attrNameLst>
                                          <p:attrName>style.visibility</p:attrName>
                                        </p:attrNameLst>
                                      </p:cBhvr>
                                      <p:to>
                                        <p:strVal val="visible"/>
                                      </p:to>
                                    </p:set>
                                    <p:animEffect transition="in" filter="wipe(left)">
                                      <p:cBhvr>
                                        <p:cTn id="32" dur="750"/>
                                        <p:tgtEl>
                                          <p:spTgt spid="93"/>
                                        </p:tgtEl>
                                      </p:cBhvr>
                                    </p:animEffect>
                                  </p:childTnLst>
                                </p:cTn>
                              </p:par>
                            </p:childTnLst>
                          </p:cTn>
                        </p:par>
                        <p:par>
                          <p:cTn id="33" fill="hold">
                            <p:stCondLst>
                              <p:cond delay="6910"/>
                            </p:stCondLst>
                            <p:childTnLst>
                              <p:par>
                                <p:cTn id="34" presetID="14" presetClass="entr" presetSubtype="10" fill="hold" grpId="0"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randombar(horizontal)">
                                      <p:cBhvr>
                                        <p:cTn id="36" dur="7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90" grpId="0"/>
      <p:bldP spid="91" grpId="0"/>
      <p:bldP spid="92" grpId="0" animBg="1"/>
      <p:bldP spid="93" grpId="0" animBg="1"/>
      <p:bldP spid="9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产品形式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PRODUCT FORM</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089475" y="1245685"/>
            <a:ext cx="2015329" cy="2015329"/>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8401843" y="1245685"/>
            <a:ext cx="2016749" cy="2015329"/>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1834102" y="1245685"/>
            <a:ext cx="2016749" cy="2015329"/>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12"/>
          <p:cNvSpPr>
            <a:spLocks/>
          </p:cNvSpPr>
          <p:nvPr/>
        </p:nvSpPr>
        <p:spPr bwMode="auto">
          <a:xfrm>
            <a:off x="4217722"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p:cNvSpPr>
          <p:nvPr/>
        </p:nvSpPr>
        <p:spPr bwMode="auto">
          <a:xfrm>
            <a:off x="7537747"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矩形 83"/>
          <p:cNvSpPr>
            <a:spLocks noChangeArrowheads="1"/>
          </p:cNvSpPr>
          <p:nvPr/>
        </p:nvSpPr>
        <p:spPr bwMode="auto">
          <a:xfrm>
            <a:off x="1552369" y="4350506"/>
            <a:ext cx="9057666" cy="1921296"/>
          </a:xfrm>
          <a:prstGeom prst="rect">
            <a:avLst/>
          </a:prstGeom>
          <a:solidFill>
            <a:srgbClr val="F2F2F2"/>
          </a:solidFill>
          <a:ln w="9525" cmpd="sng">
            <a:solidFill>
              <a:srgbClr val="55735B"/>
            </a:solidFill>
            <a:miter lim="800000"/>
            <a:headEnd/>
            <a:tailEnd/>
          </a:ln>
        </p:spPr>
        <p:txBody>
          <a:bodyPr/>
          <a:lstStyle/>
          <a:p>
            <a:endParaRPr lang="zh-CN" altLang="en-US"/>
          </a:p>
        </p:txBody>
      </p:sp>
      <p:sp>
        <p:nvSpPr>
          <p:cNvPr id="44" name="TextBox 84"/>
          <p:cNvSpPr txBox="1">
            <a:spLocks noChangeArrowheads="1"/>
          </p:cNvSpPr>
          <p:nvPr/>
        </p:nvSpPr>
        <p:spPr bwMode="auto">
          <a:xfrm>
            <a:off x="1792000" y="4517535"/>
            <a:ext cx="850415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600"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，里</a:t>
            </a:r>
            <a:r>
              <a:rPr lang="zh-CN" altLang="en-US" sz="1600" dirty="0">
                <a:solidFill>
                  <a:srgbClr val="595959"/>
                </a:solidFill>
                <a:latin typeface="微软雅黑" pitchFamily="34" charset="-122"/>
                <a:ea typeface="微软雅黑" pitchFamily="34" charset="-122"/>
                <a:sym typeface="微软雅黑" pitchFamily="34" charset="-122"/>
              </a:rPr>
              <a:t>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600" dirty="0" smtClean="0">
                <a:solidFill>
                  <a:srgbClr val="595959"/>
                </a:solidFill>
                <a:latin typeface="微软雅黑" pitchFamily="34" charset="-122"/>
                <a:ea typeface="微软雅黑" pitchFamily="34" charset="-122"/>
                <a:sym typeface="微软雅黑" pitchFamily="34" charset="-122"/>
              </a:rPr>
              <a:t>简介。</a:t>
            </a:r>
            <a:endParaRPr lang="zh-CN" altLang="en-US" sz="1600" dirty="0">
              <a:solidFill>
                <a:srgbClr val="595959"/>
              </a:solidFill>
              <a:latin typeface="微软雅黑" pitchFamily="34" charset="-122"/>
              <a:ea typeface="微软雅黑" pitchFamily="34" charset="-122"/>
              <a:sym typeface="微软雅黑" pitchFamily="34" charset="-122"/>
            </a:endParaRPr>
          </a:p>
          <a:p>
            <a:pPr algn="just"/>
            <a:r>
              <a:rPr lang="zh-CN" altLang="en-US" sz="16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600" dirty="0" smtClean="0">
                <a:solidFill>
                  <a:srgbClr val="595959"/>
                </a:solidFill>
                <a:latin typeface="微软雅黑" pitchFamily="34" charset="-122"/>
                <a:ea typeface="微软雅黑" pitchFamily="34" charset="-122"/>
                <a:sym typeface="微软雅黑" pitchFamily="34" charset="-122"/>
              </a:rPr>
              <a:t>简介</a:t>
            </a:r>
            <a:r>
              <a:rPr lang="zh-CN" altLang="en-US" sz="1600" dirty="0">
                <a:solidFill>
                  <a:srgbClr val="595959"/>
                </a:solidFill>
                <a:latin typeface="微软雅黑" pitchFamily="34" charset="-122"/>
                <a:ea typeface="微软雅黑" pitchFamily="34" charset="-122"/>
                <a:sym typeface="微软雅黑" pitchFamily="34" charset="-122"/>
              </a:rPr>
              <a:t>。</a:t>
            </a:r>
          </a:p>
        </p:txBody>
      </p:sp>
      <p:sp>
        <p:nvSpPr>
          <p:cNvPr id="45" name="Freeform 12"/>
          <p:cNvSpPr>
            <a:spLocks/>
          </p:cNvSpPr>
          <p:nvPr/>
        </p:nvSpPr>
        <p:spPr bwMode="auto">
          <a:xfrm>
            <a:off x="1477755" y="42044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solidFill>
                <a:srgbClr val="2C3637"/>
              </a:solidFill>
            </a:endParaRPr>
          </a:p>
        </p:txBody>
      </p:sp>
      <p:sp>
        <p:nvSpPr>
          <p:cNvPr id="46" name="Freeform 12"/>
          <p:cNvSpPr>
            <a:spLocks/>
          </p:cNvSpPr>
          <p:nvPr/>
        </p:nvSpPr>
        <p:spPr bwMode="auto">
          <a:xfrm flipH="1" flipV="1">
            <a:off x="10177461" y="587727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solidFill>
                <a:srgbClr val="2C3637"/>
              </a:solidFill>
            </a:endParaRPr>
          </a:p>
        </p:txBody>
      </p:sp>
      <p:sp>
        <p:nvSpPr>
          <p:cNvPr id="47" name="TextBox 46"/>
          <p:cNvSpPr txBox="1"/>
          <p:nvPr/>
        </p:nvSpPr>
        <p:spPr>
          <a:xfrm>
            <a:off x="1979777" y="3388930"/>
            <a:ext cx="1663718"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线下门店</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5228540" y="3388930"/>
            <a:ext cx="1663718"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手机</a:t>
            </a:r>
            <a:r>
              <a:rPr lang="en-US" altLang="zh-CN" sz="2000" b="1" dirty="0" smtClean="0">
                <a:solidFill>
                  <a:srgbClr val="C00000"/>
                </a:solidFill>
                <a:latin typeface="微软雅黑" panose="020B0503020204020204" pitchFamily="34" charset="-122"/>
                <a:ea typeface="微软雅黑" panose="020B0503020204020204" pitchFamily="34" charset="-122"/>
              </a:rPr>
              <a:t>APP</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8635976" y="3388930"/>
            <a:ext cx="1663718"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电脑客户端</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20</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06904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1000"/>
                                        <p:tgtEl>
                                          <p:spTgt spid="48"/>
                                        </p:tgtEl>
                                      </p:cBhvr>
                                    </p:animEffect>
                                    <p:anim calcmode="lin" valueType="num">
                                      <p:cBhvr>
                                        <p:cTn id="32" dur="1000" fill="hold"/>
                                        <p:tgtEl>
                                          <p:spTgt spid="48"/>
                                        </p:tgtEl>
                                        <p:attrNameLst>
                                          <p:attrName>ppt_x</p:attrName>
                                        </p:attrNameLst>
                                      </p:cBhvr>
                                      <p:tavLst>
                                        <p:tav tm="0">
                                          <p:val>
                                            <p:strVal val="#ppt_x"/>
                                          </p:val>
                                        </p:tav>
                                        <p:tav tm="100000">
                                          <p:val>
                                            <p:strVal val="#ppt_x"/>
                                          </p:val>
                                        </p:tav>
                                      </p:tavLst>
                                    </p:anim>
                                    <p:anim calcmode="lin" valueType="num">
                                      <p:cBhvr>
                                        <p:cTn id="33" dur="100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300" fill="hold"/>
                                        <p:tgtEl>
                                          <p:spTgt spid="40"/>
                                        </p:tgtEl>
                                        <p:attrNameLst>
                                          <p:attrName>ppt_w</p:attrName>
                                        </p:attrNameLst>
                                      </p:cBhvr>
                                      <p:tavLst>
                                        <p:tav tm="0">
                                          <p:val>
                                            <p:fltVal val="0"/>
                                          </p:val>
                                        </p:tav>
                                        <p:tav tm="100000">
                                          <p:val>
                                            <p:strVal val="#ppt_w"/>
                                          </p:val>
                                        </p:tav>
                                      </p:tavLst>
                                    </p:anim>
                                    <p:anim calcmode="lin" valueType="num">
                                      <p:cBhvr>
                                        <p:cTn id="38" dur="300" fill="hold"/>
                                        <p:tgtEl>
                                          <p:spTgt spid="40"/>
                                        </p:tgtEl>
                                        <p:attrNameLst>
                                          <p:attrName>ppt_h</p:attrName>
                                        </p:attrNameLst>
                                      </p:cBhvr>
                                      <p:tavLst>
                                        <p:tav tm="0">
                                          <p:val>
                                            <p:fltVal val="0"/>
                                          </p:val>
                                        </p:tav>
                                        <p:tav tm="100000">
                                          <p:val>
                                            <p:strVal val="#ppt_h"/>
                                          </p:val>
                                        </p:tav>
                                      </p:tavLst>
                                    </p:anim>
                                    <p:anim calcmode="lin" valueType="num">
                                      <p:cBhvr>
                                        <p:cTn id="39" dur="300" fill="hold"/>
                                        <p:tgtEl>
                                          <p:spTgt spid="40"/>
                                        </p:tgtEl>
                                        <p:attrNameLst>
                                          <p:attrName>style.rotation</p:attrName>
                                        </p:attrNameLst>
                                      </p:cBhvr>
                                      <p:tavLst>
                                        <p:tav tm="0">
                                          <p:val>
                                            <p:fltVal val="90"/>
                                          </p:val>
                                        </p:tav>
                                        <p:tav tm="100000">
                                          <p:val>
                                            <p:fltVal val="0"/>
                                          </p:val>
                                        </p:tav>
                                      </p:tavLst>
                                    </p:anim>
                                    <p:animEffect transition="in" filter="fade">
                                      <p:cBhvr>
                                        <p:cTn id="40" dur="300"/>
                                        <p:tgtEl>
                                          <p:spTgt spid="4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45"/>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46"/>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44">
                                            <p:txEl>
                                              <p:pRg st="0" end="0"/>
                                            </p:txEl>
                                          </p:spTgt>
                                        </p:tgtEl>
                                        <p:attrNameLst>
                                          <p:attrName>style.visibility</p:attrName>
                                        </p:attrNameLst>
                                      </p:cBhvr>
                                      <p:to>
                                        <p:strVal val="visible"/>
                                      </p:to>
                                    </p:set>
                                    <p:animEffect transition="in" filter="wipe(up)">
                                      <p:cBhvr>
                                        <p:cTn id="69" dur="500"/>
                                        <p:tgtEl>
                                          <p:spTgt spid="44">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44">
                                            <p:txEl>
                                              <p:pRg st="1" end="1"/>
                                            </p:txEl>
                                          </p:spTgt>
                                        </p:tgtEl>
                                        <p:attrNameLst>
                                          <p:attrName>style.visibility</p:attrName>
                                        </p:attrNameLst>
                                      </p:cBhvr>
                                      <p:to>
                                        <p:strVal val="visible"/>
                                      </p:to>
                                    </p:set>
                                    <p:animEffect transition="in" filter="wipe(up)">
                                      <p:cBhvr>
                                        <p:cTn id="73"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0" grpId="0" animBg="1"/>
      <p:bldP spid="41" grpId="0" animBg="1" autoUpdateAnimBg="0"/>
      <p:bldP spid="45" grpId="0" animBg="1"/>
      <p:bldP spid="45" grpId="1" animBg="1"/>
      <p:bldP spid="46" grpId="0" animBg="1"/>
      <p:bldP spid="46" grpId="1" animBg="1"/>
      <p:bldP spid="47" grpId="0"/>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网络营销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NETWORK MARKETING</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3241675" y="2678113"/>
            <a:ext cx="831850" cy="830262"/>
            <a:chOff x="3241675" y="2678113"/>
            <a:chExt cx="831850" cy="830262"/>
          </a:xfrm>
        </p:grpSpPr>
        <p:sp>
          <p:nvSpPr>
            <p:cNvPr id="66"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2725738" y="1484313"/>
            <a:ext cx="831850" cy="831850"/>
            <a:chOff x="2725738" y="1484313"/>
            <a:chExt cx="831850" cy="831850"/>
          </a:xfrm>
        </p:grpSpPr>
        <p:sp>
          <p:nvSpPr>
            <p:cNvPr id="70"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1"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2"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3241675" y="4133850"/>
            <a:ext cx="831850" cy="831850"/>
            <a:chOff x="3241675" y="4133850"/>
            <a:chExt cx="831850" cy="831850"/>
          </a:xfrm>
        </p:grpSpPr>
        <p:sp>
          <p:nvSpPr>
            <p:cNvPr id="74"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725738" y="5327650"/>
            <a:ext cx="831850" cy="830262"/>
            <a:chOff x="2725738" y="5327650"/>
            <a:chExt cx="831850" cy="830262"/>
          </a:xfrm>
        </p:grpSpPr>
        <p:sp>
          <p:nvSpPr>
            <p:cNvPr id="84"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5"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877888" y="2946400"/>
            <a:ext cx="1939925" cy="1939925"/>
            <a:chOff x="877888" y="2946400"/>
            <a:chExt cx="1939925" cy="1939925"/>
          </a:xfrm>
        </p:grpSpPr>
        <p:sp>
          <p:nvSpPr>
            <p:cNvPr id="87"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8" name="TextBox 87"/>
            <p:cNvSpPr txBox="1"/>
            <p:nvPr/>
          </p:nvSpPr>
          <p:spPr>
            <a:xfrm>
              <a:off x="1078684" y="3193087"/>
              <a:ext cx="1538332" cy="1446550"/>
            </a:xfrm>
            <a:prstGeom prst="rect">
              <a:avLst/>
            </a:prstGeom>
            <a:noFill/>
          </p:spPr>
          <p:txBody>
            <a:bodyPr wrap="square"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网络营销</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89" name="TextBox 88"/>
          <p:cNvSpPr txBox="1"/>
          <p:nvPr/>
        </p:nvSpPr>
        <p:spPr>
          <a:xfrm>
            <a:off x="3578101" y="1259468"/>
            <a:ext cx="1997346" cy="369332"/>
          </a:xfrm>
          <a:prstGeom prst="rect">
            <a:avLst/>
          </a:prstGeom>
          <a:noFill/>
        </p:spPr>
        <p:txBody>
          <a:bodyPr wrap="square" rtlCol="0">
            <a:spAutoFit/>
          </a:bodyPr>
          <a:lstStyle/>
          <a:p>
            <a:r>
              <a:rPr lang="en-US" altLang="zh-CN" b="1" dirty="0" smtClean="0">
                <a:solidFill>
                  <a:srgbClr val="2C3637"/>
                </a:solidFill>
                <a:latin typeface="微软雅黑" panose="020B0503020204020204" pitchFamily="34" charset="-122"/>
                <a:ea typeface="微软雅黑" panose="020B0503020204020204" pitchFamily="34" charset="-122"/>
              </a:rPr>
              <a:t>QQ</a:t>
            </a:r>
            <a:r>
              <a:rPr lang="zh-CN" altLang="en-US" b="1" dirty="0" smtClean="0">
                <a:solidFill>
                  <a:srgbClr val="2C3637"/>
                </a:solidFill>
                <a:latin typeface="微软雅黑" panose="020B0503020204020204" pitchFamily="34" charset="-122"/>
                <a:ea typeface="微软雅黑" panose="020B0503020204020204" pitchFamily="34" charset="-122"/>
              </a:rPr>
              <a:t>空间</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0" name="TextBox 89"/>
          <p:cNvSpPr txBox="1"/>
          <p:nvPr/>
        </p:nvSpPr>
        <p:spPr>
          <a:xfrm>
            <a:off x="3640506" y="1617819"/>
            <a:ext cx="7351814" cy="584775"/>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a:t>
            </a:r>
            <a:r>
              <a:rPr lang="en-US" altLang="zh-CN" sz="1600" dirty="0" smtClean="0">
                <a:solidFill>
                  <a:srgbClr val="2C3637"/>
                </a:solidFill>
                <a:latin typeface="微软雅黑" panose="020B0503020204020204" pitchFamily="34" charset="-122"/>
                <a:ea typeface="微软雅黑" panose="020B0503020204020204" pitchFamily="34" charset="-122"/>
              </a:rPr>
              <a:t>QQ</a:t>
            </a:r>
            <a:r>
              <a:rPr lang="zh-CN" altLang="en-US" sz="1600" dirty="0" smtClean="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3578101" y="5363924"/>
            <a:ext cx="1997346" cy="369332"/>
          </a:xfrm>
          <a:prstGeom prst="rect">
            <a:avLst/>
          </a:prstGeom>
          <a:noFill/>
        </p:spPr>
        <p:txBody>
          <a:bodyPr wrap="square" rtlCol="0">
            <a:spAutoFit/>
          </a:bodyPr>
          <a:lstStyle/>
          <a:p>
            <a:r>
              <a:rPr lang="zh-CN" altLang="en-US" b="1" dirty="0" smtClean="0">
                <a:solidFill>
                  <a:srgbClr val="2C3637"/>
                </a:solidFill>
                <a:latin typeface="微软雅黑" panose="020B0503020204020204" pitchFamily="34" charset="-122"/>
                <a:ea typeface="微软雅黑" panose="020B0503020204020204" pitchFamily="34" charset="-122"/>
              </a:rPr>
              <a:t>本地论坛社区</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3640506" y="5671204"/>
            <a:ext cx="7351814" cy="584775"/>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a:t>
            </a:r>
            <a:r>
              <a:rPr lang="en-US" altLang="zh-CN" sz="1600" dirty="0" smtClean="0">
                <a:solidFill>
                  <a:srgbClr val="2C3637"/>
                </a:solidFill>
                <a:latin typeface="微软雅黑" panose="020B0503020204020204" pitchFamily="34" charset="-122"/>
                <a:ea typeface="微软雅黑" panose="020B0503020204020204" pitchFamily="34" charset="-122"/>
              </a:rPr>
              <a:t>QQ</a:t>
            </a:r>
            <a:r>
              <a:rPr lang="zh-CN" altLang="en-US" sz="1600" dirty="0" smtClean="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4083068" y="3933056"/>
            <a:ext cx="1997346" cy="369332"/>
          </a:xfrm>
          <a:prstGeom prst="rect">
            <a:avLst/>
          </a:prstGeom>
          <a:noFill/>
        </p:spPr>
        <p:txBody>
          <a:bodyPr wrap="square" rtlCol="0">
            <a:spAutoFit/>
          </a:bodyPr>
          <a:lstStyle/>
          <a:p>
            <a:r>
              <a:rPr lang="zh-CN" altLang="en-US" b="1" dirty="0" smtClean="0">
                <a:solidFill>
                  <a:srgbClr val="2C3637"/>
                </a:solidFill>
                <a:latin typeface="微软雅黑" panose="020B0503020204020204" pitchFamily="34" charset="-122"/>
                <a:ea typeface="微软雅黑" panose="020B0503020204020204" pitchFamily="34" charset="-122"/>
              </a:rPr>
              <a:t>微博营销</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4" name="TextBox 93"/>
          <p:cNvSpPr txBox="1"/>
          <p:nvPr/>
        </p:nvSpPr>
        <p:spPr>
          <a:xfrm>
            <a:off x="4145473" y="4240336"/>
            <a:ext cx="7351814" cy="830997"/>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利用新浪微博来进行传播</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a:t>
            </a:r>
            <a:r>
              <a:rPr lang="zh-CN" altLang="en-US" sz="1600" dirty="0" smtClean="0">
                <a:solidFill>
                  <a:srgbClr val="2C3637"/>
                </a:solidFill>
                <a:latin typeface="微软雅黑" panose="020B0503020204020204" pitchFamily="34" charset="-122"/>
                <a:ea typeface="微软雅黑" panose="020B0503020204020204" pitchFamily="34" charset="-122"/>
              </a:rPr>
              <a:t>传播</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a:t>
            </a:r>
            <a:r>
              <a:rPr lang="zh-CN" altLang="en-US" sz="1600" dirty="0" smtClean="0">
                <a:solidFill>
                  <a:srgbClr val="2C3637"/>
                </a:solidFill>
                <a:latin typeface="微软雅黑" panose="020B0503020204020204" pitchFamily="34" charset="-122"/>
                <a:ea typeface="微软雅黑" panose="020B0503020204020204" pitchFamily="34" charset="-122"/>
              </a:rPr>
              <a:t>传播，</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利用新浪微博来进行传播利用新浪微博来进行传播利用新浪微博来进行传播</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a:t>
            </a:r>
            <a:r>
              <a:rPr lang="zh-CN" altLang="en-US" sz="1600" dirty="0" smtClean="0">
                <a:solidFill>
                  <a:srgbClr val="2C3637"/>
                </a:solidFill>
                <a:latin typeface="微软雅黑" panose="020B0503020204020204" pitchFamily="34" charset="-122"/>
                <a:ea typeface="微软雅黑" panose="020B0503020204020204" pitchFamily="34" charset="-122"/>
              </a:rPr>
              <a:t>传播。</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4083068" y="2500041"/>
            <a:ext cx="1997346" cy="369332"/>
          </a:xfrm>
          <a:prstGeom prst="rect">
            <a:avLst/>
          </a:prstGeom>
          <a:noFill/>
        </p:spPr>
        <p:txBody>
          <a:bodyPr wrap="square" rtlCol="0">
            <a:spAutoFit/>
          </a:bodyPr>
          <a:lstStyle/>
          <a:p>
            <a:r>
              <a:rPr lang="zh-CN" altLang="en-US" b="1" dirty="0" smtClean="0">
                <a:solidFill>
                  <a:srgbClr val="2C3637"/>
                </a:solidFill>
                <a:latin typeface="微软雅黑" panose="020B0503020204020204" pitchFamily="34" charset="-122"/>
                <a:ea typeface="微软雅黑" panose="020B0503020204020204" pitchFamily="34" charset="-122"/>
              </a:rPr>
              <a:t>微信营销</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4145473" y="2807321"/>
            <a:ext cx="7351814" cy="584775"/>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利用微信朋友</a:t>
            </a:r>
            <a:r>
              <a:rPr lang="zh-CN" altLang="en-US" sz="1600" dirty="0">
                <a:solidFill>
                  <a:srgbClr val="2C3637"/>
                </a:solidFill>
                <a:latin typeface="微软雅黑" panose="020B0503020204020204" pitchFamily="34" charset="-122"/>
                <a:ea typeface="微软雅黑" panose="020B0503020204020204" pitchFamily="34" charset="-122"/>
              </a:rPr>
              <a:t>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利用微信朋友圈间的传播，达到广告</a:t>
            </a:r>
            <a:r>
              <a:rPr lang="zh-CN" altLang="en-US" sz="1600" dirty="0" smtClean="0">
                <a:solidFill>
                  <a:srgbClr val="2C3637"/>
                </a:solidFill>
                <a:latin typeface="微软雅黑" panose="020B0503020204020204" pitchFamily="34" charset="-122"/>
                <a:ea typeface="微软雅黑" panose="020B0503020204020204" pitchFamily="34" charset="-122"/>
              </a:rPr>
              <a:t>目的，</a:t>
            </a:r>
            <a:r>
              <a:rPr lang="zh-CN" altLang="en-US" sz="1600" dirty="0">
                <a:solidFill>
                  <a:srgbClr val="2C3637"/>
                </a:solidFill>
                <a:latin typeface="微软雅黑" panose="020B0503020204020204" pitchFamily="34" charset="-122"/>
                <a:ea typeface="微软雅黑" panose="020B0503020204020204" pitchFamily="34" charset="-122"/>
              </a:rPr>
              <a:t>利用微信朋友圈间的传播，达到广告</a:t>
            </a:r>
            <a:r>
              <a:rPr lang="zh-CN" altLang="en-US" sz="1600" dirty="0" smtClean="0">
                <a:solidFill>
                  <a:srgbClr val="2C3637"/>
                </a:solidFill>
                <a:latin typeface="微软雅黑" panose="020B0503020204020204" pitchFamily="34" charset="-122"/>
                <a:ea typeface="微软雅黑" panose="020B0503020204020204" pitchFamily="34" charset="-122"/>
              </a:rPr>
              <a:t>目。</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48" name="圆角矩形 47"/>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604967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Scale>
                                      <p:cBhvr>
                                        <p:cTn id="7"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6"/>
                                        </p:tgtEl>
                                        <p:attrNameLst>
                                          <p:attrName>ppt_x</p:attrName>
                                          <p:attrName>ppt_y</p:attrName>
                                        </p:attrNameLst>
                                      </p:cBhvr>
                                    </p:animMotion>
                                    <p:animEffect transition="in" filter="fade">
                                      <p:cBhvr>
                                        <p:cTn id="9" dur="1000"/>
                                        <p:tgtEl>
                                          <p:spTgt spid="8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69"/>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65"/>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73"/>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79"/>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p:cTn id="30" dur="300" fill="hold"/>
                                        <p:tgtEl>
                                          <p:spTgt spid="89"/>
                                        </p:tgtEl>
                                        <p:attrNameLst>
                                          <p:attrName>ppt_w</p:attrName>
                                        </p:attrNameLst>
                                      </p:cBhvr>
                                      <p:tavLst>
                                        <p:tav tm="0">
                                          <p:val>
                                            <p:fltVal val="0"/>
                                          </p:val>
                                        </p:tav>
                                        <p:tav tm="100000">
                                          <p:val>
                                            <p:strVal val="#ppt_w"/>
                                          </p:val>
                                        </p:tav>
                                      </p:tavLst>
                                    </p:anim>
                                    <p:anim calcmode="lin" valueType="num">
                                      <p:cBhvr>
                                        <p:cTn id="31" dur="300" fill="hold"/>
                                        <p:tgtEl>
                                          <p:spTgt spid="89"/>
                                        </p:tgtEl>
                                        <p:attrNameLst>
                                          <p:attrName>ppt_h</p:attrName>
                                        </p:attrNameLst>
                                      </p:cBhvr>
                                      <p:tavLst>
                                        <p:tav tm="0">
                                          <p:val>
                                            <p:fltVal val="0"/>
                                          </p:val>
                                        </p:tav>
                                        <p:tav tm="100000">
                                          <p:val>
                                            <p:strVal val="#ppt_h"/>
                                          </p:val>
                                        </p:tav>
                                      </p:tavLst>
                                    </p:anim>
                                    <p:anim calcmode="lin" valueType="num">
                                      <p:cBhvr>
                                        <p:cTn id="32" dur="300" fill="hold"/>
                                        <p:tgtEl>
                                          <p:spTgt spid="89"/>
                                        </p:tgtEl>
                                        <p:attrNameLst>
                                          <p:attrName>style.rotation</p:attrName>
                                        </p:attrNameLst>
                                      </p:cBhvr>
                                      <p:tavLst>
                                        <p:tav tm="0">
                                          <p:val>
                                            <p:fltVal val="90"/>
                                          </p:val>
                                        </p:tav>
                                        <p:tav tm="100000">
                                          <p:val>
                                            <p:fltVal val="0"/>
                                          </p:val>
                                        </p:tav>
                                      </p:tavLst>
                                    </p:anim>
                                    <p:animEffect transition="in" filter="fade">
                                      <p:cBhvr>
                                        <p:cTn id="33" dur="300"/>
                                        <p:tgtEl>
                                          <p:spTgt spid="89"/>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up)">
                                      <p:cBhvr>
                                        <p:cTn id="37" dur="500"/>
                                        <p:tgtEl>
                                          <p:spTgt spid="90"/>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300" fill="hold"/>
                                        <p:tgtEl>
                                          <p:spTgt spid="95"/>
                                        </p:tgtEl>
                                        <p:attrNameLst>
                                          <p:attrName>ppt_w</p:attrName>
                                        </p:attrNameLst>
                                      </p:cBhvr>
                                      <p:tavLst>
                                        <p:tav tm="0">
                                          <p:val>
                                            <p:fltVal val="0"/>
                                          </p:val>
                                        </p:tav>
                                        <p:tav tm="100000">
                                          <p:val>
                                            <p:strVal val="#ppt_w"/>
                                          </p:val>
                                        </p:tav>
                                      </p:tavLst>
                                    </p:anim>
                                    <p:anim calcmode="lin" valueType="num">
                                      <p:cBhvr>
                                        <p:cTn id="42" dur="300" fill="hold"/>
                                        <p:tgtEl>
                                          <p:spTgt spid="95"/>
                                        </p:tgtEl>
                                        <p:attrNameLst>
                                          <p:attrName>ppt_h</p:attrName>
                                        </p:attrNameLst>
                                      </p:cBhvr>
                                      <p:tavLst>
                                        <p:tav tm="0">
                                          <p:val>
                                            <p:fltVal val="0"/>
                                          </p:val>
                                        </p:tav>
                                        <p:tav tm="100000">
                                          <p:val>
                                            <p:strVal val="#ppt_h"/>
                                          </p:val>
                                        </p:tav>
                                      </p:tavLst>
                                    </p:anim>
                                    <p:anim calcmode="lin" valueType="num">
                                      <p:cBhvr>
                                        <p:cTn id="43" dur="300" fill="hold"/>
                                        <p:tgtEl>
                                          <p:spTgt spid="95"/>
                                        </p:tgtEl>
                                        <p:attrNameLst>
                                          <p:attrName>style.rotation</p:attrName>
                                        </p:attrNameLst>
                                      </p:cBhvr>
                                      <p:tavLst>
                                        <p:tav tm="0">
                                          <p:val>
                                            <p:fltVal val="90"/>
                                          </p:val>
                                        </p:tav>
                                        <p:tav tm="100000">
                                          <p:val>
                                            <p:fltVal val="0"/>
                                          </p:val>
                                        </p:tav>
                                      </p:tavLst>
                                    </p:anim>
                                    <p:animEffect transition="in" filter="fade">
                                      <p:cBhvr>
                                        <p:cTn id="44" dur="300"/>
                                        <p:tgtEl>
                                          <p:spTgt spid="95"/>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up)">
                                      <p:cBhvr>
                                        <p:cTn id="48" dur="500"/>
                                        <p:tgtEl>
                                          <p:spTgt spid="96"/>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 calcmode="lin" valueType="num">
                                      <p:cBhvr>
                                        <p:cTn id="52" dur="300" fill="hold"/>
                                        <p:tgtEl>
                                          <p:spTgt spid="93"/>
                                        </p:tgtEl>
                                        <p:attrNameLst>
                                          <p:attrName>ppt_w</p:attrName>
                                        </p:attrNameLst>
                                      </p:cBhvr>
                                      <p:tavLst>
                                        <p:tav tm="0">
                                          <p:val>
                                            <p:fltVal val="0"/>
                                          </p:val>
                                        </p:tav>
                                        <p:tav tm="100000">
                                          <p:val>
                                            <p:strVal val="#ppt_w"/>
                                          </p:val>
                                        </p:tav>
                                      </p:tavLst>
                                    </p:anim>
                                    <p:anim calcmode="lin" valueType="num">
                                      <p:cBhvr>
                                        <p:cTn id="53" dur="300" fill="hold"/>
                                        <p:tgtEl>
                                          <p:spTgt spid="93"/>
                                        </p:tgtEl>
                                        <p:attrNameLst>
                                          <p:attrName>ppt_h</p:attrName>
                                        </p:attrNameLst>
                                      </p:cBhvr>
                                      <p:tavLst>
                                        <p:tav tm="0">
                                          <p:val>
                                            <p:fltVal val="0"/>
                                          </p:val>
                                        </p:tav>
                                        <p:tav tm="100000">
                                          <p:val>
                                            <p:strVal val="#ppt_h"/>
                                          </p:val>
                                        </p:tav>
                                      </p:tavLst>
                                    </p:anim>
                                    <p:anim calcmode="lin" valueType="num">
                                      <p:cBhvr>
                                        <p:cTn id="54" dur="300" fill="hold"/>
                                        <p:tgtEl>
                                          <p:spTgt spid="93"/>
                                        </p:tgtEl>
                                        <p:attrNameLst>
                                          <p:attrName>style.rotation</p:attrName>
                                        </p:attrNameLst>
                                      </p:cBhvr>
                                      <p:tavLst>
                                        <p:tav tm="0">
                                          <p:val>
                                            <p:fltVal val="90"/>
                                          </p:val>
                                        </p:tav>
                                        <p:tav tm="100000">
                                          <p:val>
                                            <p:fltVal val="0"/>
                                          </p:val>
                                        </p:tav>
                                      </p:tavLst>
                                    </p:anim>
                                    <p:animEffect transition="in" filter="fade">
                                      <p:cBhvr>
                                        <p:cTn id="55" dur="300"/>
                                        <p:tgtEl>
                                          <p:spTgt spid="93"/>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up)">
                                      <p:cBhvr>
                                        <p:cTn id="59" dur="500"/>
                                        <p:tgtEl>
                                          <p:spTgt spid="94"/>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300" fill="hold"/>
                                        <p:tgtEl>
                                          <p:spTgt spid="91"/>
                                        </p:tgtEl>
                                        <p:attrNameLst>
                                          <p:attrName>ppt_w</p:attrName>
                                        </p:attrNameLst>
                                      </p:cBhvr>
                                      <p:tavLst>
                                        <p:tav tm="0">
                                          <p:val>
                                            <p:fltVal val="0"/>
                                          </p:val>
                                        </p:tav>
                                        <p:tav tm="100000">
                                          <p:val>
                                            <p:strVal val="#ppt_w"/>
                                          </p:val>
                                        </p:tav>
                                      </p:tavLst>
                                    </p:anim>
                                    <p:anim calcmode="lin" valueType="num">
                                      <p:cBhvr>
                                        <p:cTn id="64" dur="300" fill="hold"/>
                                        <p:tgtEl>
                                          <p:spTgt spid="91"/>
                                        </p:tgtEl>
                                        <p:attrNameLst>
                                          <p:attrName>ppt_h</p:attrName>
                                        </p:attrNameLst>
                                      </p:cBhvr>
                                      <p:tavLst>
                                        <p:tav tm="0">
                                          <p:val>
                                            <p:fltVal val="0"/>
                                          </p:val>
                                        </p:tav>
                                        <p:tav tm="100000">
                                          <p:val>
                                            <p:strVal val="#ppt_h"/>
                                          </p:val>
                                        </p:tav>
                                      </p:tavLst>
                                    </p:anim>
                                    <p:anim calcmode="lin" valueType="num">
                                      <p:cBhvr>
                                        <p:cTn id="65" dur="300" fill="hold"/>
                                        <p:tgtEl>
                                          <p:spTgt spid="91"/>
                                        </p:tgtEl>
                                        <p:attrNameLst>
                                          <p:attrName>style.rotation</p:attrName>
                                        </p:attrNameLst>
                                      </p:cBhvr>
                                      <p:tavLst>
                                        <p:tav tm="0">
                                          <p:val>
                                            <p:fltVal val="90"/>
                                          </p:val>
                                        </p:tav>
                                        <p:tav tm="100000">
                                          <p:val>
                                            <p:fltVal val="0"/>
                                          </p:val>
                                        </p:tav>
                                      </p:tavLst>
                                    </p:anim>
                                    <p:animEffect transition="in" filter="fade">
                                      <p:cBhvr>
                                        <p:cTn id="66" dur="300"/>
                                        <p:tgtEl>
                                          <p:spTgt spid="91"/>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推广方案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PROMOTION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2065139" y="3284984"/>
            <a:ext cx="2485289" cy="248528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1" name="椭圆 20"/>
          <p:cNvSpPr/>
          <p:nvPr/>
        </p:nvSpPr>
        <p:spPr>
          <a:xfrm>
            <a:off x="5017467" y="141277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22" name="直接连接符 21"/>
          <p:cNvCxnSpPr/>
          <p:nvPr/>
        </p:nvCxnSpPr>
        <p:spPr>
          <a:xfrm>
            <a:off x="5594605" y="171760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304255" y="4320821"/>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400" b="1" dirty="0" smtClean="0">
                <a:solidFill>
                  <a:schemeClr val="bg1"/>
                </a:solidFill>
              </a:rPr>
              <a:t>市场推广方案</a:t>
            </a:r>
            <a:endParaRPr lang="en-US" altLang="zh-CN" sz="2400" b="1" dirty="0">
              <a:solidFill>
                <a:schemeClr val="bg1"/>
              </a:solidFill>
            </a:endParaRPr>
          </a:p>
        </p:txBody>
      </p:sp>
      <p:sp>
        <p:nvSpPr>
          <p:cNvPr id="24" name="椭圆 23"/>
          <p:cNvSpPr/>
          <p:nvPr/>
        </p:nvSpPr>
        <p:spPr>
          <a:xfrm>
            <a:off x="2065139" y="1268760"/>
            <a:ext cx="2485289" cy="2485289"/>
          </a:xfrm>
          <a:prstGeom prst="ellipse">
            <a:avLst/>
          </a:prstGeom>
          <a:solidFill>
            <a:srgbClr val="C0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KSO_Shape"/>
          <p:cNvSpPr>
            <a:spLocks/>
          </p:cNvSpPr>
          <p:nvPr/>
        </p:nvSpPr>
        <p:spPr bwMode="auto">
          <a:xfrm>
            <a:off x="2469859" y="1977053"/>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6" name="标题 11"/>
          <p:cNvSpPr txBox="1">
            <a:spLocks/>
          </p:cNvSpPr>
          <p:nvPr/>
        </p:nvSpPr>
        <p:spPr>
          <a:xfrm>
            <a:off x="6624146" y="149702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5017468" y="213285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28" name="直接连接符 27"/>
          <p:cNvCxnSpPr/>
          <p:nvPr/>
        </p:nvCxnSpPr>
        <p:spPr>
          <a:xfrm>
            <a:off x="5594606" y="243768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a:spLocks/>
          </p:cNvSpPr>
          <p:nvPr/>
        </p:nvSpPr>
        <p:spPr>
          <a:xfrm>
            <a:off x="6624147" y="221710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5017468" y="286973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41" name="直接连接符 40"/>
          <p:cNvCxnSpPr/>
          <p:nvPr/>
        </p:nvCxnSpPr>
        <p:spPr>
          <a:xfrm>
            <a:off x="5594606" y="317456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标题 11"/>
          <p:cNvSpPr txBox="1">
            <a:spLocks/>
          </p:cNvSpPr>
          <p:nvPr/>
        </p:nvSpPr>
        <p:spPr>
          <a:xfrm>
            <a:off x="6624147" y="295398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5017469" y="358981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46" name="直接连接符 45"/>
          <p:cNvCxnSpPr/>
          <p:nvPr/>
        </p:nvCxnSpPr>
        <p:spPr>
          <a:xfrm>
            <a:off x="5594607" y="389464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标题 11"/>
          <p:cNvSpPr txBox="1">
            <a:spLocks/>
          </p:cNvSpPr>
          <p:nvPr/>
        </p:nvSpPr>
        <p:spPr>
          <a:xfrm>
            <a:off x="6624148" y="367406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椭圆 47"/>
          <p:cNvSpPr/>
          <p:nvPr/>
        </p:nvSpPr>
        <p:spPr>
          <a:xfrm>
            <a:off x="5017468" y="430989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5</a:t>
            </a:r>
            <a:endParaRPr lang="zh-CN" altLang="en-US" dirty="0">
              <a:latin typeface="Impact MT Std" pitchFamily="34" charset="0"/>
              <a:ea typeface="微软雅黑" pitchFamily="34" charset="-122"/>
            </a:endParaRPr>
          </a:p>
        </p:txBody>
      </p:sp>
      <p:cxnSp>
        <p:nvCxnSpPr>
          <p:cNvPr id="49" name="直接连接符 48"/>
          <p:cNvCxnSpPr/>
          <p:nvPr/>
        </p:nvCxnSpPr>
        <p:spPr>
          <a:xfrm>
            <a:off x="5594606" y="461472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6624147" y="439414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椭圆 50"/>
          <p:cNvSpPr/>
          <p:nvPr/>
        </p:nvSpPr>
        <p:spPr>
          <a:xfrm>
            <a:off x="5017469" y="502997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6</a:t>
            </a:r>
            <a:endParaRPr lang="zh-CN" altLang="en-US" dirty="0">
              <a:latin typeface="Impact MT Std" pitchFamily="34" charset="0"/>
              <a:ea typeface="微软雅黑" pitchFamily="34" charset="-122"/>
            </a:endParaRPr>
          </a:p>
        </p:txBody>
      </p:sp>
      <p:cxnSp>
        <p:nvCxnSpPr>
          <p:cNvPr id="52" name="直接连接符 51"/>
          <p:cNvCxnSpPr/>
          <p:nvPr/>
        </p:nvCxnSpPr>
        <p:spPr>
          <a:xfrm>
            <a:off x="5594607" y="533480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6624148" y="511422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6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2" name="圆角矩形 71"/>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2803304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500" fill="hold"/>
                                        <p:tgtEl>
                                          <p:spTgt spid="50"/>
                                        </p:tgtEl>
                                        <p:attrNameLst>
                                          <p:attrName>ppt_w</p:attrName>
                                        </p:attrNameLst>
                                      </p:cBhvr>
                                      <p:tavLst>
                                        <p:tav tm="0">
                                          <p:val>
                                            <p:fltVal val="0"/>
                                          </p:val>
                                        </p:tav>
                                        <p:tav tm="100000">
                                          <p:val>
                                            <p:strVal val="#ppt_w"/>
                                          </p:val>
                                        </p:tav>
                                      </p:tavLst>
                                    </p:anim>
                                    <p:anim calcmode="lin" valueType="num">
                                      <p:cBhvr>
                                        <p:cTn id="101" dur="500" fill="hold"/>
                                        <p:tgtEl>
                                          <p:spTgt spid="50"/>
                                        </p:tgtEl>
                                        <p:attrNameLst>
                                          <p:attrName>ppt_h</p:attrName>
                                        </p:attrNameLst>
                                      </p:cBhvr>
                                      <p:tavLst>
                                        <p:tav tm="0">
                                          <p:val>
                                            <p:fltVal val="0"/>
                                          </p:val>
                                        </p:tav>
                                        <p:tav tm="100000">
                                          <p:val>
                                            <p:strVal val="#ppt_h"/>
                                          </p:val>
                                        </p:tav>
                                      </p:tavLst>
                                    </p:anim>
                                    <p:animEffect transition="in" filter="fade">
                                      <p:cBhvr>
                                        <p:cTn id="102" dur="500"/>
                                        <p:tgtEl>
                                          <p:spTgt spid="50"/>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animBg="1"/>
      <p:bldP spid="25" grpId="0" animBg="1"/>
      <p:bldP spid="26" grpId="0"/>
      <p:bldP spid="27" grpId="0" animBg="1"/>
      <p:bldP spid="29" grpId="0"/>
      <p:bldP spid="40" grpId="0" animBg="1"/>
      <p:bldP spid="44" grpId="0"/>
      <p:bldP spid="45" grpId="0" animBg="1"/>
      <p:bldP spid="47" grpId="0"/>
      <p:bldP spid="48" grpId="0" animBg="1"/>
      <p:bldP spid="50" grpId="0"/>
      <p:bldP spid="51" grpId="0" animBg="1"/>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代理推广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AGENT TO PROMOTE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燕尾形 19"/>
          <p:cNvSpPr/>
          <p:nvPr/>
        </p:nvSpPr>
        <p:spPr>
          <a:xfrm rot="5400000">
            <a:off x="1885119" y="2060848"/>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1" name="直接连接符 20"/>
          <p:cNvCxnSpPr/>
          <p:nvPr/>
        </p:nvCxnSpPr>
        <p:spPr>
          <a:xfrm>
            <a:off x="2065139" y="263691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2402137" y="1540776"/>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微</a:t>
            </a:r>
            <a:r>
              <a:rPr lang="zh-CN" altLang="en-US" sz="2200" b="1" dirty="0" smtClean="0">
                <a:solidFill>
                  <a:schemeClr val="tx1">
                    <a:lumMod val="75000"/>
                    <a:lumOff val="25000"/>
                  </a:schemeClr>
                </a:solidFill>
                <a:latin typeface="微软雅黑" pitchFamily="34" charset="-122"/>
                <a:ea typeface="微软雅黑" pitchFamily="34" charset="-122"/>
              </a:rPr>
              <a:t>信品牌营销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3" name="矩形 47"/>
          <p:cNvSpPr>
            <a:spLocks noChangeArrowheads="1"/>
          </p:cNvSpPr>
          <p:nvPr/>
        </p:nvSpPr>
        <p:spPr bwMode="auto">
          <a:xfrm>
            <a:off x="2389175" y="19555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24" name="燕尾形 23"/>
          <p:cNvSpPr/>
          <p:nvPr/>
        </p:nvSpPr>
        <p:spPr>
          <a:xfrm rot="5400000">
            <a:off x="1885119" y="3429000"/>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5" name="直接连接符 24"/>
          <p:cNvCxnSpPr/>
          <p:nvPr/>
        </p:nvCxnSpPr>
        <p:spPr>
          <a:xfrm>
            <a:off x="2065139" y="400506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402137" y="2908928"/>
            <a:ext cx="1595290"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朋友</a:t>
            </a:r>
            <a:r>
              <a:rPr lang="zh-CN" altLang="en-US" sz="2200" b="1" dirty="0" smtClean="0">
                <a:solidFill>
                  <a:schemeClr val="tx1">
                    <a:lumMod val="75000"/>
                    <a:lumOff val="25000"/>
                  </a:schemeClr>
                </a:solidFill>
                <a:latin typeface="微软雅黑" pitchFamily="34" charset="-122"/>
                <a:ea typeface="微软雅黑" pitchFamily="34" charset="-122"/>
              </a:rPr>
              <a:t>圈推广</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2389175" y="332366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28" name="燕尾形 27"/>
          <p:cNvSpPr/>
          <p:nvPr/>
        </p:nvSpPr>
        <p:spPr>
          <a:xfrm rot="5400000">
            <a:off x="1885119" y="4869160"/>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9" name="直接连接符 28"/>
          <p:cNvCxnSpPr/>
          <p:nvPr/>
        </p:nvCxnSpPr>
        <p:spPr>
          <a:xfrm>
            <a:off x="2065139" y="544522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2402137" y="4349088"/>
            <a:ext cx="2159547"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企业</a:t>
            </a:r>
            <a:r>
              <a:rPr lang="zh-CN" altLang="en-US" sz="2200" b="1" dirty="0" smtClean="0">
                <a:solidFill>
                  <a:schemeClr val="tx1">
                    <a:lumMod val="75000"/>
                    <a:lumOff val="25000"/>
                  </a:schemeClr>
                </a:solidFill>
                <a:latin typeface="微软雅黑" pitchFamily="34" charset="-122"/>
                <a:ea typeface="微软雅黑" pitchFamily="34" charset="-122"/>
              </a:rPr>
              <a:t>群定制内容</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1" name="矩形 47"/>
          <p:cNvSpPr>
            <a:spLocks noChangeArrowheads="1"/>
          </p:cNvSpPr>
          <p:nvPr/>
        </p:nvSpPr>
        <p:spPr bwMode="auto">
          <a:xfrm>
            <a:off x="2389175" y="476382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44" name="燕尾形 43"/>
          <p:cNvSpPr/>
          <p:nvPr/>
        </p:nvSpPr>
        <p:spPr>
          <a:xfrm rot="5400000">
            <a:off x="6601643" y="2060848"/>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5" name="直接连接符 44"/>
          <p:cNvCxnSpPr/>
          <p:nvPr/>
        </p:nvCxnSpPr>
        <p:spPr>
          <a:xfrm>
            <a:off x="6781663" y="263691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7118661" y="1540776"/>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微</a:t>
            </a:r>
            <a:r>
              <a:rPr lang="zh-CN" altLang="en-US" sz="2200" b="1" dirty="0" smtClean="0">
                <a:solidFill>
                  <a:schemeClr val="tx1">
                    <a:lumMod val="75000"/>
                    <a:lumOff val="25000"/>
                  </a:schemeClr>
                </a:solidFill>
                <a:latin typeface="微软雅黑" pitchFamily="34" charset="-122"/>
                <a:ea typeface="微软雅黑" pitchFamily="34" charset="-122"/>
              </a:rPr>
              <a:t>站导航营销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7105699" y="19555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48" name="燕尾形 47"/>
          <p:cNvSpPr/>
          <p:nvPr/>
        </p:nvSpPr>
        <p:spPr>
          <a:xfrm rot="5400000">
            <a:off x="6601643" y="3429000"/>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9" name="直接连接符 48"/>
          <p:cNvCxnSpPr/>
          <p:nvPr/>
        </p:nvCxnSpPr>
        <p:spPr>
          <a:xfrm>
            <a:off x="6781663" y="400506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7118661" y="2908928"/>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微</a:t>
            </a:r>
            <a:r>
              <a:rPr lang="zh-CN" altLang="en-US" sz="2200" b="1" dirty="0" smtClean="0">
                <a:solidFill>
                  <a:schemeClr val="tx1">
                    <a:lumMod val="75000"/>
                    <a:lumOff val="25000"/>
                  </a:schemeClr>
                </a:solidFill>
                <a:latin typeface="微软雅黑" pitchFamily="34" charset="-122"/>
                <a:ea typeface="微软雅黑" pitchFamily="34" charset="-122"/>
              </a:rPr>
              <a:t>博口碑营销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7105699" y="332366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52" name="燕尾形 51"/>
          <p:cNvSpPr/>
          <p:nvPr/>
        </p:nvSpPr>
        <p:spPr>
          <a:xfrm rot="5400000">
            <a:off x="6601643" y="4869160"/>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3" name="直接连接符 52"/>
          <p:cNvCxnSpPr/>
          <p:nvPr/>
        </p:nvCxnSpPr>
        <p:spPr>
          <a:xfrm>
            <a:off x="6781663" y="544522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7118661" y="4349088"/>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腾</a:t>
            </a:r>
            <a:r>
              <a:rPr lang="zh-CN" altLang="en-US" sz="2200" b="1" dirty="0" smtClean="0">
                <a:solidFill>
                  <a:schemeClr val="tx1">
                    <a:lumMod val="75000"/>
                    <a:lumOff val="25000"/>
                  </a:schemeClr>
                </a:solidFill>
                <a:latin typeface="微软雅黑" pitchFamily="34" charset="-122"/>
                <a:ea typeface="微软雅黑" pitchFamily="34" charset="-122"/>
              </a:rPr>
              <a:t>讯社区网站</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7105699" y="476382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66" name="圆角矩形 65"/>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9"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2" name="圆角矩形 7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049027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47"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childTnLst>
                          </p:cTn>
                        </p:par>
                        <p:par>
                          <p:cTn id="55" fill="hold">
                            <p:stCondLst>
                              <p:cond delay="6000"/>
                            </p:stCondLst>
                            <p:childTnLst>
                              <p:par>
                                <p:cTn id="56" presetID="47"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1000"/>
                                        <p:tgtEl>
                                          <p:spTgt spid="44"/>
                                        </p:tgtEl>
                                      </p:cBhvr>
                                    </p:animEffect>
                                    <p:anim calcmode="lin" valueType="num">
                                      <p:cBhvr>
                                        <p:cTn id="59" dur="1000" fill="hold"/>
                                        <p:tgtEl>
                                          <p:spTgt spid="44"/>
                                        </p:tgtEl>
                                        <p:attrNameLst>
                                          <p:attrName>ppt_x</p:attrName>
                                        </p:attrNameLst>
                                      </p:cBhvr>
                                      <p:tavLst>
                                        <p:tav tm="0">
                                          <p:val>
                                            <p:strVal val="#ppt_x"/>
                                          </p:val>
                                        </p:tav>
                                        <p:tav tm="100000">
                                          <p:val>
                                            <p:strVal val="#ppt_x"/>
                                          </p:val>
                                        </p:tav>
                                      </p:tavLst>
                                    </p:anim>
                                    <p:anim calcmode="lin" valueType="num">
                                      <p:cBhvr>
                                        <p:cTn id="60" dur="1000" fill="hold"/>
                                        <p:tgtEl>
                                          <p:spTgt spid="44"/>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22" presetClass="entr" presetSubtype="8"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wipe(left)">
                                      <p:cBhvr>
                                        <p:cTn id="64" dur="500"/>
                                        <p:tgtEl>
                                          <p:spTgt spid="45"/>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left)">
                                      <p:cBhvr>
                                        <p:cTn id="71" dur="500"/>
                                        <p:tgtEl>
                                          <p:spTgt spid="47"/>
                                        </p:tgtEl>
                                      </p:cBhvr>
                                    </p:animEffect>
                                  </p:childTnLst>
                                </p:cTn>
                              </p:par>
                            </p:childTnLst>
                          </p:cTn>
                        </p:par>
                        <p:par>
                          <p:cTn id="72" fill="hold">
                            <p:stCondLst>
                              <p:cond delay="8000"/>
                            </p:stCondLst>
                            <p:childTnLst>
                              <p:par>
                                <p:cTn id="73" presetID="47" presetClass="entr" presetSubtype="0"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1000"/>
                                        <p:tgtEl>
                                          <p:spTgt spid="48"/>
                                        </p:tgtEl>
                                      </p:cBhvr>
                                    </p:animEffect>
                                    <p:anim calcmode="lin" valueType="num">
                                      <p:cBhvr>
                                        <p:cTn id="76" dur="1000" fill="hold"/>
                                        <p:tgtEl>
                                          <p:spTgt spid="48"/>
                                        </p:tgtEl>
                                        <p:attrNameLst>
                                          <p:attrName>ppt_x</p:attrName>
                                        </p:attrNameLst>
                                      </p:cBhvr>
                                      <p:tavLst>
                                        <p:tav tm="0">
                                          <p:val>
                                            <p:strVal val="#ppt_x"/>
                                          </p:val>
                                        </p:tav>
                                        <p:tav tm="100000">
                                          <p:val>
                                            <p:strVal val="#ppt_x"/>
                                          </p:val>
                                        </p:tav>
                                      </p:tavLst>
                                    </p:anim>
                                    <p:anim calcmode="lin" valueType="num">
                                      <p:cBhvr>
                                        <p:cTn id="77" dur="1000" fill="hold"/>
                                        <p:tgtEl>
                                          <p:spTgt spid="48"/>
                                        </p:tgtEl>
                                        <p:attrNameLst>
                                          <p:attrName>ppt_y</p:attrName>
                                        </p:attrNameLst>
                                      </p:cBhvr>
                                      <p:tavLst>
                                        <p:tav tm="0">
                                          <p:val>
                                            <p:strVal val="#ppt_y-.1"/>
                                          </p:val>
                                        </p:tav>
                                        <p:tav tm="100000">
                                          <p:val>
                                            <p:strVal val="#ppt_y"/>
                                          </p:val>
                                        </p:tav>
                                      </p:tavLst>
                                    </p:anim>
                                  </p:childTnLst>
                                </p:cTn>
                              </p:par>
                            </p:childTnLst>
                          </p:cTn>
                        </p:par>
                        <p:par>
                          <p:cTn id="78" fill="hold">
                            <p:stCondLst>
                              <p:cond delay="9000"/>
                            </p:stCondLst>
                            <p:childTnLst>
                              <p:par>
                                <p:cTn id="79" presetID="22" presetClass="entr" presetSubtype="8" fill="hold"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childTnLst>
                          </p:cTn>
                        </p:par>
                        <p:par>
                          <p:cTn id="82" fill="hold">
                            <p:stCondLst>
                              <p:cond delay="9500"/>
                            </p:stCondLst>
                            <p:childTnLst>
                              <p:par>
                                <p:cTn id="83" presetID="22" presetClass="entr" presetSubtype="8"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wipe(left)">
                                      <p:cBhvr>
                                        <p:cTn id="88" dur="500"/>
                                        <p:tgtEl>
                                          <p:spTgt spid="51"/>
                                        </p:tgtEl>
                                      </p:cBhvr>
                                    </p:animEffect>
                                  </p:childTnLst>
                                </p:cTn>
                              </p:par>
                            </p:childTnLst>
                          </p:cTn>
                        </p:par>
                        <p:par>
                          <p:cTn id="89" fill="hold">
                            <p:stCondLst>
                              <p:cond delay="10000"/>
                            </p:stCondLst>
                            <p:childTnLst>
                              <p:par>
                                <p:cTn id="90" presetID="47" presetClass="entr" presetSubtype="0" fill="hold" grpId="0" nodeType="after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1000"/>
                                        <p:tgtEl>
                                          <p:spTgt spid="52"/>
                                        </p:tgtEl>
                                      </p:cBhvr>
                                    </p:animEffect>
                                    <p:anim calcmode="lin" valueType="num">
                                      <p:cBhvr>
                                        <p:cTn id="93" dur="1000" fill="hold"/>
                                        <p:tgtEl>
                                          <p:spTgt spid="52"/>
                                        </p:tgtEl>
                                        <p:attrNameLst>
                                          <p:attrName>ppt_x</p:attrName>
                                        </p:attrNameLst>
                                      </p:cBhvr>
                                      <p:tavLst>
                                        <p:tav tm="0">
                                          <p:val>
                                            <p:strVal val="#ppt_x"/>
                                          </p:val>
                                        </p:tav>
                                        <p:tav tm="100000">
                                          <p:val>
                                            <p:strVal val="#ppt_x"/>
                                          </p:val>
                                        </p:tav>
                                      </p:tavLst>
                                    </p:anim>
                                    <p:anim calcmode="lin" valueType="num">
                                      <p:cBhvr>
                                        <p:cTn id="94" dur="1000" fill="hold"/>
                                        <p:tgtEl>
                                          <p:spTgt spid="52"/>
                                        </p:tgtEl>
                                        <p:attrNameLst>
                                          <p:attrName>ppt_y</p:attrName>
                                        </p:attrNameLst>
                                      </p:cBhvr>
                                      <p:tavLst>
                                        <p:tav tm="0">
                                          <p:val>
                                            <p:strVal val="#ppt_y-.1"/>
                                          </p:val>
                                        </p:tav>
                                        <p:tav tm="100000">
                                          <p:val>
                                            <p:strVal val="#ppt_y"/>
                                          </p:val>
                                        </p:tav>
                                      </p:tavLst>
                                    </p:anim>
                                  </p:childTnLst>
                                </p:cTn>
                              </p:par>
                            </p:childTnLst>
                          </p:cTn>
                        </p:par>
                        <p:par>
                          <p:cTn id="95" fill="hold">
                            <p:stCondLst>
                              <p:cond delay="11000"/>
                            </p:stCondLst>
                            <p:childTnLst>
                              <p:par>
                                <p:cTn id="96" presetID="22" presetClass="entr" presetSubtype="8" fill="hold" nodeType="after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1150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55"/>
                                        </p:tgtEl>
                                        <p:attrNameLst>
                                          <p:attrName>style.visibility</p:attrName>
                                        </p:attrNameLst>
                                      </p:cBhvr>
                                      <p:to>
                                        <p:strVal val="visible"/>
                                      </p:to>
                                    </p:set>
                                    <p:animEffect transition="in" filter="wipe(left)">
                                      <p:cBhvr>
                                        <p:cTn id="10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p:bldP spid="24" grpId="0" animBg="1"/>
      <p:bldP spid="26" grpId="0"/>
      <p:bldP spid="27" grpId="0"/>
      <p:bldP spid="28" grpId="0" animBg="1"/>
      <p:bldP spid="40" grpId="0"/>
      <p:bldP spid="41" grpId="0"/>
      <p:bldP spid="44" grpId="0" animBg="1"/>
      <p:bldP spid="46" grpId="0"/>
      <p:bldP spid="47" grpId="0"/>
      <p:bldP spid="48" grpId="0" animBg="1"/>
      <p:bldP spid="50" grpId="0"/>
      <p:bldP spid="51" grpId="0"/>
      <p:bldP spid="52" grpId="0" animBg="1"/>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利润分析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PROFIT ANALYSIS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9" name="圆角矩形 38"/>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4"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9" name="圆角矩形 68"/>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1" name="圆角矩形 70"/>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1494274" y="5276079"/>
            <a:ext cx="920345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sym typeface="微软雅黑" pitchFamily="34" charset="-122"/>
            </a:endParaRPr>
          </a:p>
        </p:txBody>
      </p:sp>
      <p:grpSp>
        <p:nvGrpSpPr>
          <p:cNvPr id="74" name="组合 73"/>
          <p:cNvGrpSpPr/>
          <p:nvPr/>
        </p:nvGrpSpPr>
        <p:grpSpPr>
          <a:xfrm>
            <a:off x="1808962" y="1458488"/>
            <a:ext cx="4082454" cy="136082"/>
            <a:chOff x="1507396" y="1628800"/>
            <a:chExt cx="4320480" cy="144016"/>
          </a:xfrm>
        </p:grpSpPr>
        <p:cxnSp>
          <p:nvCxnSpPr>
            <p:cNvPr id="75" name="直接连接符 7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0" name="组合 89"/>
          <p:cNvGrpSpPr/>
          <p:nvPr/>
        </p:nvGrpSpPr>
        <p:grpSpPr>
          <a:xfrm>
            <a:off x="6416181" y="1458488"/>
            <a:ext cx="4082454" cy="136082"/>
            <a:chOff x="1507396" y="1628800"/>
            <a:chExt cx="4320480" cy="144016"/>
          </a:xfrm>
        </p:grpSpPr>
        <p:cxnSp>
          <p:nvCxnSpPr>
            <p:cNvPr id="91" name="直接连接符 90"/>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02" name="TextBox 132"/>
          <p:cNvSpPr txBox="1"/>
          <p:nvPr/>
        </p:nvSpPr>
        <p:spPr>
          <a:xfrm>
            <a:off x="5712147" y="1196752"/>
            <a:ext cx="31931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3" name="TextBox 133"/>
          <p:cNvSpPr txBox="1"/>
          <p:nvPr/>
        </p:nvSpPr>
        <p:spPr>
          <a:xfrm>
            <a:off x="5265739" y="1196752"/>
            <a:ext cx="33695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4" name="TextBox 134"/>
          <p:cNvSpPr txBox="1"/>
          <p:nvPr/>
        </p:nvSpPr>
        <p:spPr>
          <a:xfrm>
            <a:off x="4812133" y="1196752"/>
            <a:ext cx="34015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5" name="TextBox 135"/>
          <p:cNvSpPr txBox="1"/>
          <p:nvPr/>
        </p:nvSpPr>
        <p:spPr>
          <a:xfrm>
            <a:off x="4358528" y="1196752"/>
            <a:ext cx="33534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6" name="TextBox 136"/>
          <p:cNvSpPr txBox="1"/>
          <p:nvPr/>
        </p:nvSpPr>
        <p:spPr>
          <a:xfrm>
            <a:off x="3904922"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7" name="TextBox 137"/>
          <p:cNvSpPr txBox="1"/>
          <p:nvPr/>
        </p:nvSpPr>
        <p:spPr>
          <a:xfrm>
            <a:off x="3451316"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8" name="TextBox 138"/>
          <p:cNvSpPr txBox="1"/>
          <p:nvPr/>
        </p:nvSpPr>
        <p:spPr>
          <a:xfrm>
            <a:off x="2997711" y="1196752"/>
            <a:ext cx="32092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9" name="TextBox 139"/>
          <p:cNvSpPr txBox="1"/>
          <p:nvPr/>
        </p:nvSpPr>
        <p:spPr>
          <a:xfrm>
            <a:off x="2544105"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0" name="TextBox 140"/>
          <p:cNvSpPr txBox="1"/>
          <p:nvPr/>
        </p:nvSpPr>
        <p:spPr>
          <a:xfrm>
            <a:off x="2090499"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1" name="TextBox 141"/>
          <p:cNvSpPr txBox="1"/>
          <p:nvPr/>
        </p:nvSpPr>
        <p:spPr>
          <a:xfrm>
            <a:off x="1594482" y="1196752"/>
            <a:ext cx="3978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2" name="TextBox 142"/>
          <p:cNvSpPr txBox="1"/>
          <p:nvPr/>
        </p:nvSpPr>
        <p:spPr>
          <a:xfrm>
            <a:off x="6246124" y="1196752"/>
            <a:ext cx="31931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3" name="TextBox 143"/>
          <p:cNvSpPr txBox="1"/>
          <p:nvPr/>
        </p:nvSpPr>
        <p:spPr>
          <a:xfrm>
            <a:off x="6697719" y="1196752"/>
            <a:ext cx="33695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4" name="TextBox 144"/>
          <p:cNvSpPr txBox="1"/>
          <p:nvPr/>
        </p:nvSpPr>
        <p:spPr>
          <a:xfrm>
            <a:off x="7151324" y="1196752"/>
            <a:ext cx="34015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5" name="TextBox 145"/>
          <p:cNvSpPr txBox="1"/>
          <p:nvPr/>
        </p:nvSpPr>
        <p:spPr>
          <a:xfrm>
            <a:off x="7604930" y="1196752"/>
            <a:ext cx="33534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6" name="TextBox 146"/>
          <p:cNvSpPr txBox="1"/>
          <p:nvPr/>
        </p:nvSpPr>
        <p:spPr>
          <a:xfrm>
            <a:off x="8058536"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7" name="TextBox 147"/>
          <p:cNvSpPr txBox="1"/>
          <p:nvPr/>
        </p:nvSpPr>
        <p:spPr>
          <a:xfrm>
            <a:off x="8512141"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8" name="TextBox 148"/>
          <p:cNvSpPr txBox="1"/>
          <p:nvPr/>
        </p:nvSpPr>
        <p:spPr>
          <a:xfrm>
            <a:off x="8965747" y="1196752"/>
            <a:ext cx="32092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9" name="TextBox 149"/>
          <p:cNvSpPr txBox="1"/>
          <p:nvPr/>
        </p:nvSpPr>
        <p:spPr>
          <a:xfrm>
            <a:off x="9419352"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20" name="TextBox 150"/>
          <p:cNvSpPr txBox="1"/>
          <p:nvPr/>
        </p:nvSpPr>
        <p:spPr>
          <a:xfrm>
            <a:off x="9872958"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21" name="TextBox 151"/>
          <p:cNvSpPr txBox="1"/>
          <p:nvPr/>
        </p:nvSpPr>
        <p:spPr>
          <a:xfrm>
            <a:off x="10284155" y="1196752"/>
            <a:ext cx="397866" cy="266868"/>
          </a:xfrm>
          <a:prstGeom prst="rect">
            <a:avLst/>
          </a:prstGeom>
          <a:noFill/>
        </p:spPr>
        <p:txBody>
          <a:bodyPr wrap="none" rtlCol="0">
            <a:spAutoFit/>
          </a:bodyPr>
          <a:lstStyle/>
          <a:p>
            <a:r>
              <a:rPr lang="en-US" altLang="zh-CN" sz="1134" dirty="0">
                <a:solidFill>
                  <a:schemeClr val="tx1">
                    <a:lumMod val="75000"/>
                    <a:lumOff val="25000"/>
                  </a:schemeClr>
                </a:solidFill>
                <a:latin typeface="Impact MT Std" pitchFamily="34" charset="0"/>
                <a:ea typeface="微软雅黑" pitchFamily="34" charset="-122"/>
              </a:rPr>
              <a:t>100</a:t>
            </a:r>
            <a:endParaRPr lang="zh-CN" altLang="en-US" sz="1134" dirty="0">
              <a:solidFill>
                <a:schemeClr val="tx1">
                  <a:lumMod val="75000"/>
                  <a:lumOff val="25000"/>
                </a:schemeClr>
              </a:solidFill>
              <a:latin typeface="Impact MT Std" pitchFamily="34" charset="0"/>
              <a:ea typeface="微软雅黑" pitchFamily="34" charset="-122"/>
            </a:endParaRPr>
          </a:p>
        </p:txBody>
      </p:sp>
      <p:sp>
        <p:nvSpPr>
          <p:cNvPr id="122" name="五边形 121"/>
          <p:cNvSpPr/>
          <p:nvPr/>
        </p:nvSpPr>
        <p:spPr>
          <a:xfrm flipH="1">
            <a:off x="2997710" y="1836513"/>
            <a:ext cx="2893705"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latin typeface="Impact MT Std" pitchFamily="34" charset="0"/>
            </a:endParaRPr>
          </a:p>
        </p:txBody>
      </p:sp>
      <p:sp>
        <p:nvSpPr>
          <p:cNvPr id="123" name="五边形 122"/>
          <p:cNvSpPr/>
          <p:nvPr/>
        </p:nvSpPr>
        <p:spPr>
          <a:xfrm flipH="1">
            <a:off x="4044470" y="2322158"/>
            <a:ext cx="1846947"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4" name="五边形 123"/>
          <p:cNvSpPr/>
          <p:nvPr/>
        </p:nvSpPr>
        <p:spPr>
          <a:xfrm flipH="1">
            <a:off x="3341848" y="2807804"/>
            <a:ext cx="2549568"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5" name="五边形 124"/>
          <p:cNvSpPr/>
          <p:nvPr/>
        </p:nvSpPr>
        <p:spPr>
          <a:xfrm flipH="1">
            <a:off x="1838307" y="3293449"/>
            <a:ext cx="4053111"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6" name="五边形 125"/>
          <p:cNvSpPr/>
          <p:nvPr/>
        </p:nvSpPr>
        <p:spPr>
          <a:xfrm flipH="1">
            <a:off x="2544107" y="3779095"/>
            <a:ext cx="3347311"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7" name="五边形 126"/>
          <p:cNvSpPr/>
          <p:nvPr/>
        </p:nvSpPr>
        <p:spPr>
          <a:xfrm flipH="1">
            <a:off x="3623385" y="4264740"/>
            <a:ext cx="2268031"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8" name="五边形 127"/>
          <p:cNvSpPr/>
          <p:nvPr/>
        </p:nvSpPr>
        <p:spPr>
          <a:xfrm flipH="1">
            <a:off x="4530596" y="4750833"/>
            <a:ext cx="1360820"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9" name="TextBox 159"/>
          <p:cNvSpPr txBox="1"/>
          <p:nvPr/>
        </p:nvSpPr>
        <p:spPr>
          <a:xfrm>
            <a:off x="2352798" y="1844179"/>
            <a:ext cx="524503" cy="295915"/>
          </a:xfrm>
          <a:prstGeom prst="rect">
            <a:avLst/>
          </a:prstGeom>
          <a:noFill/>
        </p:spPr>
        <p:txBody>
          <a:bodyPr wrap="none" rtlCol="0">
            <a:spAutoFit/>
          </a:bodyPr>
          <a:lstStyle/>
          <a:p>
            <a:r>
              <a:rPr lang="zh-CN" altLang="en-US" sz="1323" dirty="0">
                <a:solidFill>
                  <a:schemeClr val="tx1">
                    <a:lumMod val="75000"/>
                    <a:lumOff val="25000"/>
                  </a:schemeClr>
                </a:solidFill>
                <a:latin typeface="Impact MT Std" pitchFamily="34" charset="0"/>
                <a:ea typeface="微软雅黑" pitchFamily="34" charset="-122"/>
              </a:rPr>
              <a:t>文字</a:t>
            </a:r>
          </a:p>
        </p:txBody>
      </p:sp>
      <p:sp>
        <p:nvSpPr>
          <p:cNvPr id="130" name="TextBox 160"/>
          <p:cNvSpPr txBox="1"/>
          <p:nvPr/>
        </p:nvSpPr>
        <p:spPr>
          <a:xfrm>
            <a:off x="3420859" y="2330415"/>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1" name="TextBox 161"/>
          <p:cNvSpPr txBox="1"/>
          <p:nvPr/>
        </p:nvSpPr>
        <p:spPr>
          <a:xfrm>
            <a:off x="2744635" y="2815693"/>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2" name="TextBox 162"/>
          <p:cNvSpPr txBox="1"/>
          <p:nvPr/>
        </p:nvSpPr>
        <p:spPr>
          <a:xfrm>
            <a:off x="1295182" y="3293452"/>
            <a:ext cx="524503" cy="295915"/>
          </a:xfrm>
          <a:prstGeom prst="rect">
            <a:avLst/>
          </a:prstGeom>
          <a:noFill/>
        </p:spPr>
        <p:txBody>
          <a:bodyPr wrap="none" rtlCol="0">
            <a:spAutoFit/>
          </a:bodyPr>
          <a:lstStyle/>
          <a:p>
            <a:r>
              <a:rPr lang="zh-CN" altLang="en-US" sz="1323" dirty="0">
                <a:solidFill>
                  <a:schemeClr val="tx1">
                    <a:lumMod val="75000"/>
                    <a:lumOff val="25000"/>
                  </a:schemeClr>
                </a:solidFill>
                <a:latin typeface="微软雅黑" pitchFamily="34" charset="-122"/>
                <a:ea typeface="微软雅黑" pitchFamily="34" charset="-122"/>
              </a:rPr>
              <a:t>文字</a:t>
            </a:r>
          </a:p>
        </p:txBody>
      </p:sp>
      <p:sp>
        <p:nvSpPr>
          <p:cNvPr id="133" name="TextBox 163"/>
          <p:cNvSpPr txBox="1"/>
          <p:nvPr/>
        </p:nvSpPr>
        <p:spPr>
          <a:xfrm>
            <a:off x="2005463" y="3786762"/>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4" name="TextBox 164"/>
          <p:cNvSpPr txBox="1"/>
          <p:nvPr/>
        </p:nvSpPr>
        <p:spPr>
          <a:xfrm>
            <a:off x="2997713" y="4272998"/>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5" name="TextBox 165"/>
          <p:cNvSpPr txBox="1"/>
          <p:nvPr/>
        </p:nvSpPr>
        <p:spPr>
          <a:xfrm>
            <a:off x="3897305" y="4758276"/>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6" name="五边形 135"/>
          <p:cNvSpPr/>
          <p:nvPr/>
        </p:nvSpPr>
        <p:spPr>
          <a:xfrm>
            <a:off x="6416182" y="1836513"/>
            <a:ext cx="1532885"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latin typeface="Impact MT Std" pitchFamily="34" charset="0"/>
            </a:endParaRPr>
          </a:p>
        </p:txBody>
      </p:sp>
      <p:sp>
        <p:nvSpPr>
          <p:cNvPr id="137" name="五边形 136"/>
          <p:cNvSpPr/>
          <p:nvPr/>
        </p:nvSpPr>
        <p:spPr>
          <a:xfrm>
            <a:off x="6416184" y="2322158"/>
            <a:ext cx="2893702"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38" name="五边形 137"/>
          <p:cNvSpPr/>
          <p:nvPr/>
        </p:nvSpPr>
        <p:spPr>
          <a:xfrm>
            <a:off x="6416181" y="2807804"/>
            <a:ext cx="1814423"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39" name="五边形 138"/>
          <p:cNvSpPr/>
          <p:nvPr/>
        </p:nvSpPr>
        <p:spPr>
          <a:xfrm>
            <a:off x="6416183" y="3293449"/>
            <a:ext cx="3867974"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0" name="五边形 139"/>
          <p:cNvSpPr/>
          <p:nvPr/>
        </p:nvSpPr>
        <p:spPr>
          <a:xfrm>
            <a:off x="6416184" y="3779095"/>
            <a:ext cx="2799457"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1" name="五边形 140"/>
          <p:cNvSpPr/>
          <p:nvPr/>
        </p:nvSpPr>
        <p:spPr>
          <a:xfrm>
            <a:off x="6416184" y="4264740"/>
            <a:ext cx="3244692"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2" name="五边形 141"/>
          <p:cNvSpPr/>
          <p:nvPr/>
        </p:nvSpPr>
        <p:spPr>
          <a:xfrm>
            <a:off x="6416184" y="4750835"/>
            <a:ext cx="2391212" cy="298261"/>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3" name="TextBox 173"/>
          <p:cNvSpPr txBox="1"/>
          <p:nvPr/>
        </p:nvSpPr>
        <p:spPr>
          <a:xfrm>
            <a:off x="8028818" y="1844179"/>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Impact MT Std" pitchFamily="34" charset="0"/>
                <a:ea typeface="微软雅黑" pitchFamily="34" charset="-122"/>
              </a:rPr>
              <a:t>文字</a:t>
            </a:r>
          </a:p>
        </p:txBody>
      </p:sp>
      <p:sp>
        <p:nvSpPr>
          <p:cNvPr id="144" name="TextBox 174"/>
          <p:cNvSpPr txBox="1"/>
          <p:nvPr/>
        </p:nvSpPr>
        <p:spPr>
          <a:xfrm>
            <a:off x="9382267" y="2330415"/>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5" name="TextBox 175"/>
          <p:cNvSpPr txBox="1"/>
          <p:nvPr/>
        </p:nvSpPr>
        <p:spPr>
          <a:xfrm>
            <a:off x="8293613" y="2815693"/>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6" name="TextBox 176"/>
          <p:cNvSpPr txBox="1"/>
          <p:nvPr/>
        </p:nvSpPr>
        <p:spPr>
          <a:xfrm>
            <a:off x="10284158" y="3293452"/>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7" name="TextBox 177"/>
          <p:cNvSpPr txBox="1"/>
          <p:nvPr/>
        </p:nvSpPr>
        <p:spPr>
          <a:xfrm>
            <a:off x="9334531" y="3786762"/>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8" name="TextBox 178"/>
          <p:cNvSpPr txBox="1"/>
          <p:nvPr/>
        </p:nvSpPr>
        <p:spPr>
          <a:xfrm>
            <a:off x="9719809" y="4272998"/>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9" name="TextBox 179"/>
          <p:cNvSpPr txBox="1"/>
          <p:nvPr/>
        </p:nvSpPr>
        <p:spPr>
          <a:xfrm>
            <a:off x="8886350" y="4758276"/>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50" name="TextBox 180"/>
          <p:cNvSpPr txBox="1"/>
          <p:nvPr/>
        </p:nvSpPr>
        <p:spPr>
          <a:xfrm>
            <a:off x="5980972" y="1800554"/>
            <a:ext cx="308098"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A</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151" name="TextBox 181"/>
          <p:cNvSpPr txBox="1"/>
          <p:nvPr/>
        </p:nvSpPr>
        <p:spPr>
          <a:xfrm>
            <a:off x="5980972" y="2286200"/>
            <a:ext cx="336952"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B</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2" name="TextBox 182"/>
          <p:cNvSpPr txBox="1"/>
          <p:nvPr/>
        </p:nvSpPr>
        <p:spPr>
          <a:xfrm>
            <a:off x="5980972" y="2771845"/>
            <a:ext cx="346570"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C</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3" name="TextBox 183"/>
          <p:cNvSpPr txBox="1"/>
          <p:nvPr/>
        </p:nvSpPr>
        <p:spPr>
          <a:xfrm>
            <a:off x="5980972" y="3257491"/>
            <a:ext cx="369012"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D</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4" name="TextBox 184"/>
          <p:cNvSpPr txBox="1"/>
          <p:nvPr/>
        </p:nvSpPr>
        <p:spPr>
          <a:xfrm>
            <a:off x="5980972" y="3743136"/>
            <a:ext cx="317716"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E</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5" name="TextBox 185"/>
          <p:cNvSpPr txBox="1"/>
          <p:nvPr/>
        </p:nvSpPr>
        <p:spPr>
          <a:xfrm>
            <a:off x="5980972" y="4228782"/>
            <a:ext cx="312906"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F</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6" name="TextBox 186"/>
          <p:cNvSpPr txBox="1"/>
          <p:nvPr/>
        </p:nvSpPr>
        <p:spPr>
          <a:xfrm>
            <a:off x="5980972" y="4714429"/>
            <a:ext cx="364202"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G</a:t>
            </a:r>
            <a:endParaRPr lang="zh-CN" altLang="en-US" sz="189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763356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outVertical)">
                                      <p:cBhvr>
                                        <p:cTn id="7" dur="500"/>
                                        <p:tgtEl>
                                          <p:spTgt spid="7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cBhvr additive="base">
                                        <p:cTn id="11" dur="500" fill="hold"/>
                                        <p:tgtEl>
                                          <p:spTgt spid="150"/>
                                        </p:tgtEl>
                                        <p:attrNameLst>
                                          <p:attrName>ppt_x</p:attrName>
                                        </p:attrNameLst>
                                      </p:cBhvr>
                                      <p:tavLst>
                                        <p:tav tm="0">
                                          <p:val>
                                            <p:strVal val="#ppt_x"/>
                                          </p:val>
                                        </p:tav>
                                        <p:tav tm="100000">
                                          <p:val>
                                            <p:strVal val="#ppt_x"/>
                                          </p:val>
                                        </p:tav>
                                      </p:tavLst>
                                    </p:anim>
                                    <p:anim calcmode="lin" valueType="num">
                                      <p:cBhvr additive="base">
                                        <p:cTn id="12" dur="500" fill="hold"/>
                                        <p:tgtEl>
                                          <p:spTgt spid="15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1"/>
                                        </p:tgtEl>
                                        <p:attrNameLst>
                                          <p:attrName>style.visibility</p:attrName>
                                        </p:attrNameLst>
                                      </p:cBhvr>
                                      <p:to>
                                        <p:strVal val="visible"/>
                                      </p:to>
                                    </p:set>
                                    <p:anim calcmode="lin" valueType="num">
                                      <p:cBhvr additive="base">
                                        <p:cTn id="15" dur="500" fill="hold"/>
                                        <p:tgtEl>
                                          <p:spTgt spid="151"/>
                                        </p:tgtEl>
                                        <p:attrNameLst>
                                          <p:attrName>ppt_x</p:attrName>
                                        </p:attrNameLst>
                                      </p:cBhvr>
                                      <p:tavLst>
                                        <p:tav tm="0">
                                          <p:val>
                                            <p:strVal val="#ppt_x"/>
                                          </p:val>
                                        </p:tav>
                                        <p:tav tm="100000">
                                          <p:val>
                                            <p:strVal val="#ppt_x"/>
                                          </p:val>
                                        </p:tav>
                                      </p:tavLst>
                                    </p:anim>
                                    <p:anim calcmode="lin" valueType="num">
                                      <p:cBhvr additive="base">
                                        <p:cTn id="16" dur="500" fill="hold"/>
                                        <p:tgtEl>
                                          <p:spTgt spid="15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additive="base">
                                        <p:cTn id="19" dur="500" fill="hold"/>
                                        <p:tgtEl>
                                          <p:spTgt spid="152"/>
                                        </p:tgtEl>
                                        <p:attrNameLst>
                                          <p:attrName>ppt_x</p:attrName>
                                        </p:attrNameLst>
                                      </p:cBhvr>
                                      <p:tavLst>
                                        <p:tav tm="0">
                                          <p:val>
                                            <p:strVal val="#ppt_x"/>
                                          </p:val>
                                        </p:tav>
                                        <p:tav tm="100000">
                                          <p:val>
                                            <p:strVal val="#ppt_x"/>
                                          </p:val>
                                        </p:tav>
                                      </p:tavLst>
                                    </p:anim>
                                    <p:anim calcmode="lin" valueType="num">
                                      <p:cBhvr additive="base">
                                        <p:cTn id="20" dur="500" fill="hold"/>
                                        <p:tgtEl>
                                          <p:spTgt spid="15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3"/>
                                        </p:tgtEl>
                                        <p:attrNameLst>
                                          <p:attrName>style.visibility</p:attrName>
                                        </p:attrNameLst>
                                      </p:cBhvr>
                                      <p:to>
                                        <p:strVal val="visible"/>
                                      </p:to>
                                    </p:set>
                                    <p:anim calcmode="lin" valueType="num">
                                      <p:cBhvr additive="base">
                                        <p:cTn id="23" dur="500" fill="hold"/>
                                        <p:tgtEl>
                                          <p:spTgt spid="153"/>
                                        </p:tgtEl>
                                        <p:attrNameLst>
                                          <p:attrName>ppt_x</p:attrName>
                                        </p:attrNameLst>
                                      </p:cBhvr>
                                      <p:tavLst>
                                        <p:tav tm="0">
                                          <p:val>
                                            <p:strVal val="#ppt_x"/>
                                          </p:val>
                                        </p:tav>
                                        <p:tav tm="100000">
                                          <p:val>
                                            <p:strVal val="#ppt_x"/>
                                          </p:val>
                                        </p:tav>
                                      </p:tavLst>
                                    </p:anim>
                                    <p:anim calcmode="lin" valueType="num">
                                      <p:cBhvr additive="base">
                                        <p:cTn id="24" dur="500" fill="hold"/>
                                        <p:tgtEl>
                                          <p:spTgt spid="15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54"/>
                                        </p:tgtEl>
                                        <p:attrNameLst>
                                          <p:attrName>style.visibility</p:attrName>
                                        </p:attrNameLst>
                                      </p:cBhvr>
                                      <p:to>
                                        <p:strVal val="visible"/>
                                      </p:to>
                                    </p:set>
                                    <p:anim calcmode="lin" valueType="num">
                                      <p:cBhvr additive="base">
                                        <p:cTn id="27" dur="500" fill="hold"/>
                                        <p:tgtEl>
                                          <p:spTgt spid="154"/>
                                        </p:tgtEl>
                                        <p:attrNameLst>
                                          <p:attrName>ppt_x</p:attrName>
                                        </p:attrNameLst>
                                      </p:cBhvr>
                                      <p:tavLst>
                                        <p:tav tm="0">
                                          <p:val>
                                            <p:strVal val="#ppt_x"/>
                                          </p:val>
                                        </p:tav>
                                        <p:tav tm="100000">
                                          <p:val>
                                            <p:strVal val="#ppt_x"/>
                                          </p:val>
                                        </p:tav>
                                      </p:tavLst>
                                    </p:anim>
                                    <p:anim calcmode="lin" valueType="num">
                                      <p:cBhvr additive="base">
                                        <p:cTn id="28" dur="500" fill="hold"/>
                                        <p:tgtEl>
                                          <p:spTgt spid="154"/>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500" fill="hold"/>
                                        <p:tgtEl>
                                          <p:spTgt spid="155"/>
                                        </p:tgtEl>
                                        <p:attrNameLst>
                                          <p:attrName>ppt_x</p:attrName>
                                        </p:attrNameLst>
                                      </p:cBhvr>
                                      <p:tavLst>
                                        <p:tav tm="0">
                                          <p:val>
                                            <p:strVal val="#ppt_x"/>
                                          </p:val>
                                        </p:tav>
                                        <p:tav tm="100000">
                                          <p:val>
                                            <p:strVal val="#ppt_x"/>
                                          </p:val>
                                        </p:tav>
                                      </p:tavLst>
                                    </p:anim>
                                    <p:anim calcmode="lin" valueType="num">
                                      <p:cBhvr additive="base">
                                        <p:cTn id="32" dur="500" fill="hold"/>
                                        <p:tgtEl>
                                          <p:spTgt spid="15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500" fill="hold"/>
                                        <p:tgtEl>
                                          <p:spTgt spid="156"/>
                                        </p:tgtEl>
                                        <p:attrNameLst>
                                          <p:attrName>ppt_x</p:attrName>
                                        </p:attrNameLst>
                                      </p:cBhvr>
                                      <p:tavLst>
                                        <p:tav tm="0">
                                          <p:val>
                                            <p:strVal val="#ppt_x"/>
                                          </p:val>
                                        </p:tav>
                                        <p:tav tm="100000">
                                          <p:val>
                                            <p:strVal val="#ppt_x"/>
                                          </p:val>
                                        </p:tav>
                                      </p:tavLst>
                                    </p:anim>
                                    <p:anim calcmode="lin" valueType="num">
                                      <p:cBhvr additive="base">
                                        <p:cTn id="36" dur="500" fill="hold"/>
                                        <p:tgtEl>
                                          <p:spTgt spid="156"/>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wipe(left)">
                                      <p:cBhvr>
                                        <p:cTn id="40" dur="500"/>
                                        <p:tgtEl>
                                          <p:spTgt spid="136"/>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37"/>
                                        </p:tgtEl>
                                        <p:attrNameLst>
                                          <p:attrName>style.visibility</p:attrName>
                                        </p:attrNameLst>
                                      </p:cBhvr>
                                      <p:to>
                                        <p:strVal val="visible"/>
                                      </p:to>
                                    </p:set>
                                    <p:animEffect transition="in" filter="wipe(left)">
                                      <p:cBhvr>
                                        <p:cTn id="43" dur="500"/>
                                        <p:tgtEl>
                                          <p:spTgt spid="137"/>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38"/>
                                        </p:tgtEl>
                                        <p:attrNameLst>
                                          <p:attrName>style.visibility</p:attrName>
                                        </p:attrNameLst>
                                      </p:cBhvr>
                                      <p:to>
                                        <p:strVal val="visible"/>
                                      </p:to>
                                    </p:set>
                                    <p:animEffect transition="in" filter="wipe(left)">
                                      <p:cBhvr>
                                        <p:cTn id="46" dur="500"/>
                                        <p:tgtEl>
                                          <p:spTgt spid="138"/>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39"/>
                                        </p:tgtEl>
                                        <p:attrNameLst>
                                          <p:attrName>style.visibility</p:attrName>
                                        </p:attrNameLst>
                                      </p:cBhvr>
                                      <p:to>
                                        <p:strVal val="visible"/>
                                      </p:to>
                                    </p:set>
                                    <p:animEffect transition="in" filter="wipe(left)">
                                      <p:cBhvr>
                                        <p:cTn id="49" dur="500"/>
                                        <p:tgtEl>
                                          <p:spTgt spid="139"/>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40"/>
                                        </p:tgtEl>
                                        <p:attrNameLst>
                                          <p:attrName>style.visibility</p:attrName>
                                        </p:attrNameLst>
                                      </p:cBhvr>
                                      <p:to>
                                        <p:strVal val="visible"/>
                                      </p:to>
                                    </p:set>
                                    <p:animEffect transition="in" filter="wipe(left)">
                                      <p:cBhvr>
                                        <p:cTn id="52" dur="500"/>
                                        <p:tgtEl>
                                          <p:spTgt spid="140"/>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41"/>
                                        </p:tgtEl>
                                        <p:attrNameLst>
                                          <p:attrName>style.visibility</p:attrName>
                                        </p:attrNameLst>
                                      </p:cBhvr>
                                      <p:to>
                                        <p:strVal val="visible"/>
                                      </p:to>
                                    </p:set>
                                    <p:animEffect transition="in" filter="wipe(left)">
                                      <p:cBhvr>
                                        <p:cTn id="55" dur="500"/>
                                        <p:tgtEl>
                                          <p:spTgt spid="141"/>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42"/>
                                        </p:tgtEl>
                                        <p:attrNameLst>
                                          <p:attrName>style.visibility</p:attrName>
                                        </p:attrNameLst>
                                      </p:cBhvr>
                                      <p:to>
                                        <p:strVal val="visible"/>
                                      </p:to>
                                    </p:set>
                                    <p:animEffect transition="in" filter="wipe(left)">
                                      <p:cBhvr>
                                        <p:cTn id="58" dur="500"/>
                                        <p:tgtEl>
                                          <p:spTgt spid="142"/>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22"/>
                                        </p:tgtEl>
                                        <p:attrNameLst>
                                          <p:attrName>style.visibility</p:attrName>
                                        </p:attrNameLst>
                                      </p:cBhvr>
                                      <p:to>
                                        <p:strVal val="visible"/>
                                      </p:to>
                                    </p:set>
                                    <p:animEffect transition="in" filter="wipe(right)">
                                      <p:cBhvr>
                                        <p:cTn id="61" dur="500"/>
                                        <p:tgtEl>
                                          <p:spTgt spid="122"/>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23"/>
                                        </p:tgtEl>
                                        <p:attrNameLst>
                                          <p:attrName>style.visibility</p:attrName>
                                        </p:attrNameLst>
                                      </p:cBhvr>
                                      <p:to>
                                        <p:strVal val="visible"/>
                                      </p:to>
                                    </p:set>
                                    <p:animEffect transition="in" filter="wipe(right)">
                                      <p:cBhvr>
                                        <p:cTn id="64" dur="500"/>
                                        <p:tgtEl>
                                          <p:spTgt spid="123"/>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24"/>
                                        </p:tgtEl>
                                        <p:attrNameLst>
                                          <p:attrName>style.visibility</p:attrName>
                                        </p:attrNameLst>
                                      </p:cBhvr>
                                      <p:to>
                                        <p:strVal val="visible"/>
                                      </p:to>
                                    </p:set>
                                    <p:animEffect transition="in" filter="wipe(right)">
                                      <p:cBhvr>
                                        <p:cTn id="67" dur="500"/>
                                        <p:tgtEl>
                                          <p:spTgt spid="124"/>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25"/>
                                        </p:tgtEl>
                                        <p:attrNameLst>
                                          <p:attrName>style.visibility</p:attrName>
                                        </p:attrNameLst>
                                      </p:cBhvr>
                                      <p:to>
                                        <p:strVal val="visible"/>
                                      </p:to>
                                    </p:set>
                                    <p:animEffect transition="in" filter="wipe(right)">
                                      <p:cBhvr>
                                        <p:cTn id="70" dur="500"/>
                                        <p:tgtEl>
                                          <p:spTgt spid="125"/>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26"/>
                                        </p:tgtEl>
                                        <p:attrNameLst>
                                          <p:attrName>style.visibility</p:attrName>
                                        </p:attrNameLst>
                                      </p:cBhvr>
                                      <p:to>
                                        <p:strVal val="visible"/>
                                      </p:to>
                                    </p:set>
                                    <p:animEffect transition="in" filter="wipe(right)">
                                      <p:cBhvr>
                                        <p:cTn id="73" dur="500"/>
                                        <p:tgtEl>
                                          <p:spTgt spid="126"/>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27"/>
                                        </p:tgtEl>
                                        <p:attrNameLst>
                                          <p:attrName>style.visibility</p:attrName>
                                        </p:attrNameLst>
                                      </p:cBhvr>
                                      <p:to>
                                        <p:strVal val="visible"/>
                                      </p:to>
                                    </p:set>
                                    <p:animEffect transition="in" filter="wipe(right)">
                                      <p:cBhvr>
                                        <p:cTn id="76" dur="500"/>
                                        <p:tgtEl>
                                          <p:spTgt spid="127"/>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28"/>
                                        </p:tgtEl>
                                        <p:attrNameLst>
                                          <p:attrName>style.visibility</p:attrName>
                                        </p:attrNameLst>
                                      </p:cBhvr>
                                      <p:to>
                                        <p:strVal val="visible"/>
                                      </p:to>
                                    </p:set>
                                    <p:animEffect transition="in" filter="wipe(right)">
                                      <p:cBhvr>
                                        <p:cTn id="79" dur="500"/>
                                        <p:tgtEl>
                                          <p:spTgt spid="128"/>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43"/>
                                        </p:tgtEl>
                                        <p:attrNameLst>
                                          <p:attrName>style.visibility</p:attrName>
                                        </p:attrNameLst>
                                      </p:cBhvr>
                                      <p:to>
                                        <p:strVal val="visible"/>
                                      </p:to>
                                    </p:set>
                                    <p:animEffect transition="in" filter="wipe(left)">
                                      <p:cBhvr>
                                        <p:cTn id="83" dur="500"/>
                                        <p:tgtEl>
                                          <p:spTgt spid="14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4"/>
                                        </p:tgtEl>
                                        <p:attrNameLst>
                                          <p:attrName>style.visibility</p:attrName>
                                        </p:attrNameLst>
                                      </p:cBhvr>
                                      <p:to>
                                        <p:strVal val="visible"/>
                                      </p:to>
                                    </p:set>
                                    <p:animEffect transition="in" filter="wipe(left)">
                                      <p:cBhvr>
                                        <p:cTn id="86" dur="500"/>
                                        <p:tgtEl>
                                          <p:spTgt spid="14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45"/>
                                        </p:tgtEl>
                                        <p:attrNameLst>
                                          <p:attrName>style.visibility</p:attrName>
                                        </p:attrNameLst>
                                      </p:cBhvr>
                                      <p:to>
                                        <p:strVal val="visible"/>
                                      </p:to>
                                    </p:set>
                                    <p:animEffect transition="in" filter="wipe(left)">
                                      <p:cBhvr>
                                        <p:cTn id="89" dur="500"/>
                                        <p:tgtEl>
                                          <p:spTgt spid="1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46"/>
                                        </p:tgtEl>
                                        <p:attrNameLst>
                                          <p:attrName>style.visibility</p:attrName>
                                        </p:attrNameLst>
                                      </p:cBhvr>
                                      <p:to>
                                        <p:strVal val="visible"/>
                                      </p:to>
                                    </p:set>
                                    <p:animEffect transition="in" filter="wipe(left)">
                                      <p:cBhvr>
                                        <p:cTn id="92" dur="500"/>
                                        <p:tgtEl>
                                          <p:spTgt spid="14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48"/>
                                        </p:tgtEl>
                                        <p:attrNameLst>
                                          <p:attrName>style.visibility</p:attrName>
                                        </p:attrNameLst>
                                      </p:cBhvr>
                                      <p:to>
                                        <p:strVal val="visible"/>
                                      </p:to>
                                    </p:set>
                                    <p:animEffect transition="in" filter="wipe(left)">
                                      <p:cBhvr>
                                        <p:cTn id="98" dur="500"/>
                                        <p:tgtEl>
                                          <p:spTgt spid="148"/>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49"/>
                                        </p:tgtEl>
                                        <p:attrNameLst>
                                          <p:attrName>style.visibility</p:attrName>
                                        </p:attrNameLst>
                                      </p:cBhvr>
                                      <p:to>
                                        <p:strVal val="visible"/>
                                      </p:to>
                                    </p:set>
                                    <p:animEffect transition="in" filter="wipe(left)">
                                      <p:cBhvr>
                                        <p:cTn id="101" dur="500"/>
                                        <p:tgtEl>
                                          <p:spTgt spid="149"/>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29"/>
                                        </p:tgtEl>
                                        <p:attrNameLst>
                                          <p:attrName>style.visibility</p:attrName>
                                        </p:attrNameLst>
                                      </p:cBhvr>
                                      <p:to>
                                        <p:strVal val="visible"/>
                                      </p:to>
                                    </p:set>
                                    <p:animEffect transition="in" filter="wipe(right)">
                                      <p:cBhvr>
                                        <p:cTn id="104" dur="500"/>
                                        <p:tgtEl>
                                          <p:spTgt spid="12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30"/>
                                        </p:tgtEl>
                                        <p:attrNameLst>
                                          <p:attrName>style.visibility</p:attrName>
                                        </p:attrNameLst>
                                      </p:cBhvr>
                                      <p:to>
                                        <p:strVal val="visible"/>
                                      </p:to>
                                    </p:set>
                                    <p:animEffect transition="in" filter="wipe(right)">
                                      <p:cBhvr>
                                        <p:cTn id="107" dur="500"/>
                                        <p:tgtEl>
                                          <p:spTgt spid="130"/>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right)">
                                      <p:cBhvr>
                                        <p:cTn id="110" dur="500"/>
                                        <p:tgtEl>
                                          <p:spTgt spid="13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2"/>
                                        </p:tgtEl>
                                        <p:attrNameLst>
                                          <p:attrName>style.visibility</p:attrName>
                                        </p:attrNameLst>
                                      </p:cBhvr>
                                      <p:to>
                                        <p:strVal val="visible"/>
                                      </p:to>
                                    </p:set>
                                    <p:animEffect transition="in" filter="wipe(right)">
                                      <p:cBhvr>
                                        <p:cTn id="113" dur="500"/>
                                        <p:tgtEl>
                                          <p:spTgt spid="13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3"/>
                                        </p:tgtEl>
                                        <p:attrNameLst>
                                          <p:attrName>style.visibility</p:attrName>
                                        </p:attrNameLst>
                                      </p:cBhvr>
                                      <p:to>
                                        <p:strVal val="visible"/>
                                      </p:to>
                                    </p:set>
                                    <p:animEffect transition="in" filter="wipe(right)">
                                      <p:cBhvr>
                                        <p:cTn id="116" dur="500"/>
                                        <p:tgtEl>
                                          <p:spTgt spid="133"/>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4"/>
                                        </p:tgtEl>
                                        <p:attrNameLst>
                                          <p:attrName>style.visibility</p:attrName>
                                        </p:attrNameLst>
                                      </p:cBhvr>
                                      <p:to>
                                        <p:strVal val="visible"/>
                                      </p:to>
                                    </p:set>
                                    <p:animEffect transition="in" filter="wipe(right)">
                                      <p:cBhvr>
                                        <p:cTn id="119" dur="500"/>
                                        <p:tgtEl>
                                          <p:spTgt spid="134"/>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35"/>
                                        </p:tgtEl>
                                        <p:attrNameLst>
                                          <p:attrName>style.visibility</p:attrName>
                                        </p:attrNameLst>
                                      </p:cBhvr>
                                      <p:to>
                                        <p:strVal val="visible"/>
                                      </p:to>
                                    </p:set>
                                    <p:animEffect transition="in" filter="wipe(right)">
                                      <p:cBhvr>
                                        <p:cTn id="122" dur="500"/>
                                        <p:tgtEl>
                                          <p:spTgt spid="135"/>
                                        </p:tgtEl>
                                      </p:cBhvr>
                                    </p:animEffect>
                                  </p:childTnLst>
                                </p:cTn>
                              </p:par>
                            </p:childTnLst>
                          </p:cTn>
                        </p:par>
                        <p:par>
                          <p:cTn id="123" fill="hold">
                            <p:stCondLst>
                              <p:cond delay="2600"/>
                            </p:stCondLst>
                            <p:childTnLst>
                              <p:par>
                                <p:cTn id="124" presetID="10" presetClass="entr" presetSubtype="0" fill="hold" nodeType="afterEffect">
                                  <p:stCondLst>
                                    <p:cond delay="0"/>
                                  </p:stCondLst>
                                  <p:childTnLst>
                                    <p:set>
                                      <p:cBhvr>
                                        <p:cTn id="125" dur="1" fill="hold">
                                          <p:stCondLst>
                                            <p:cond delay="0"/>
                                          </p:stCondLst>
                                        </p:cTn>
                                        <p:tgtEl>
                                          <p:spTgt spid="74"/>
                                        </p:tgtEl>
                                        <p:attrNameLst>
                                          <p:attrName>style.visibility</p:attrName>
                                        </p:attrNameLst>
                                      </p:cBhvr>
                                      <p:to>
                                        <p:strVal val="visible"/>
                                      </p:to>
                                    </p:set>
                                    <p:animEffect transition="in" filter="fade">
                                      <p:cBhvr>
                                        <p:cTn id="126" dur="500"/>
                                        <p:tgtEl>
                                          <p:spTgt spid="74"/>
                                        </p:tgtEl>
                                      </p:cBhvr>
                                    </p:animEffect>
                                  </p:childTnLst>
                                </p:cTn>
                              </p:par>
                              <p:par>
                                <p:cTn id="127" presetID="10" presetClass="entr" presetSubtype="0" fill="hold" nodeType="withEffect">
                                  <p:stCondLst>
                                    <p:cond delay="0"/>
                                  </p:stCondLst>
                                  <p:childTnLst>
                                    <p:set>
                                      <p:cBhvr>
                                        <p:cTn id="128" dur="1" fill="hold">
                                          <p:stCondLst>
                                            <p:cond delay="0"/>
                                          </p:stCondLst>
                                        </p:cTn>
                                        <p:tgtEl>
                                          <p:spTgt spid="90"/>
                                        </p:tgtEl>
                                        <p:attrNameLst>
                                          <p:attrName>style.visibility</p:attrName>
                                        </p:attrNameLst>
                                      </p:cBhvr>
                                      <p:to>
                                        <p:strVal val="visible"/>
                                      </p:to>
                                    </p:set>
                                    <p:animEffect transition="in" filter="fade">
                                      <p:cBhvr>
                                        <p:cTn id="129" dur="500"/>
                                        <p:tgtEl>
                                          <p:spTgt spid="90"/>
                                        </p:tgtEl>
                                      </p:cBhvr>
                                    </p:animEffect>
                                  </p:childTnLst>
                                </p:cTn>
                              </p:par>
                            </p:childTnLst>
                          </p:cTn>
                        </p:par>
                        <p:par>
                          <p:cTn id="130" fill="hold">
                            <p:stCondLst>
                              <p:cond delay="3100"/>
                            </p:stCondLst>
                            <p:childTnLst>
                              <p:par>
                                <p:cTn id="131" presetID="12" presetClass="entr" presetSubtype="4" fill="hold" grpId="0" nodeType="afterEffect">
                                  <p:stCondLst>
                                    <p:cond delay="0"/>
                                  </p:stCondLst>
                                  <p:childTnLst>
                                    <p:set>
                                      <p:cBhvr>
                                        <p:cTn id="132" dur="1" fill="hold">
                                          <p:stCondLst>
                                            <p:cond delay="0"/>
                                          </p:stCondLst>
                                        </p:cTn>
                                        <p:tgtEl>
                                          <p:spTgt spid="102"/>
                                        </p:tgtEl>
                                        <p:attrNameLst>
                                          <p:attrName>style.visibility</p:attrName>
                                        </p:attrNameLst>
                                      </p:cBhvr>
                                      <p:to>
                                        <p:strVal val="visible"/>
                                      </p:to>
                                    </p:set>
                                    <p:anim calcmode="lin" valueType="num">
                                      <p:cBhvr additive="base">
                                        <p:cTn id="133" dur="500"/>
                                        <p:tgtEl>
                                          <p:spTgt spid="102"/>
                                        </p:tgtEl>
                                        <p:attrNameLst>
                                          <p:attrName>ppt_y</p:attrName>
                                        </p:attrNameLst>
                                      </p:cBhvr>
                                      <p:tavLst>
                                        <p:tav tm="0">
                                          <p:val>
                                            <p:strVal val="#ppt_y+#ppt_h*1.125000"/>
                                          </p:val>
                                        </p:tav>
                                        <p:tav tm="100000">
                                          <p:val>
                                            <p:strVal val="#ppt_y"/>
                                          </p:val>
                                        </p:tav>
                                      </p:tavLst>
                                    </p:anim>
                                    <p:animEffect transition="in" filter="wipe(up)">
                                      <p:cBhvr>
                                        <p:cTn id="134" dur="500"/>
                                        <p:tgtEl>
                                          <p:spTgt spid="102"/>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103"/>
                                        </p:tgtEl>
                                        <p:attrNameLst>
                                          <p:attrName>style.visibility</p:attrName>
                                        </p:attrNameLst>
                                      </p:cBhvr>
                                      <p:to>
                                        <p:strVal val="visible"/>
                                      </p:to>
                                    </p:set>
                                    <p:anim calcmode="lin" valueType="num">
                                      <p:cBhvr additive="base">
                                        <p:cTn id="137" dur="500"/>
                                        <p:tgtEl>
                                          <p:spTgt spid="103"/>
                                        </p:tgtEl>
                                        <p:attrNameLst>
                                          <p:attrName>ppt_y</p:attrName>
                                        </p:attrNameLst>
                                      </p:cBhvr>
                                      <p:tavLst>
                                        <p:tav tm="0">
                                          <p:val>
                                            <p:strVal val="#ppt_y+#ppt_h*1.125000"/>
                                          </p:val>
                                        </p:tav>
                                        <p:tav tm="100000">
                                          <p:val>
                                            <p:strVal val="#ppt_y"/>
                                          </p:val>
                                        </p:tav>
                                      </p:tavLst>
                                    </p:anim>
                                    <p:animEffect transition="in" filter="wipe(up)">
                                      <p:cBhvr>
                                        <p:cTn id="138" dur="500"/>
                                        <p:tgtEl>
                                          <p:spTgt spid="103"/>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104"/>
                                        </p:tgtEl>
                                        <p:attrNameLst>
                                          <p:attrName>style.visibility</p:attrName>
                                        </p:attrNameLst>
                                      </p:cBhvr>
                                      <p:to>
                                        <p:strVal val="visible"/>
                                      </p:to>
                                    </p:set>
                                    <p:anim calcmode="lin" valueType="num">
                                      <p:cBhvr additive="base">
                                        <p:cTn id="141" dur="500"/>
                                        <p:tgtEl>
                                          <p:spTgt spid="104"/>
                                        </p:tgtEl>
                                        <p:attrNameLst>
                                          <p:attrName>ppt_y</p:attrName>
                                        </p:attrNameLst>
                                      </p:cBhvr>
                                      <p:tavLst>
                                        <p:tav tm="0">
                                          <p:val>
                                            <p:strVal val="#ppt_y+#ppt_h*1.125000"/>
                                          </p:val>
                                        </p:tav>
                                        <p:tav tm="100000">
                                          <p:val>
                                            <p:strVal val="#ppt_y"/>
                                          </p:val>
                                        </p:tav>
                                      </p:tavLst>
                                    </p:anim>
                                    <p:animEffect transition="in" filter="wipe(up)">
                                      <p:cBhvr>
                                        <p:cTn id="142" dur="500"/>
                                        <p:tgtEl>
                                          <p:spTgt spid="104"/>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105"/>
                                        </p:tgtEl>
                                        <p:attrNameLst>
                                          <p:attrName>style.visibility</p:attrName>
                                        </p:attrNameLst>
                                      </p:cBhvr>
                                      <p:to>
                                        <p:strVal val="visible"/>
                                      </p:to>
                                    </p:set>
                                    <p:anim calcmode="lin" valueType="num">
                                      <p:cBhvr additive="base">
                                        <p:cTn id="145" dur="500"/>
                                        <p:tgtEl>
                                          <p:spTgt spid="105"/>
                                        </p:tgtEl>
                                        <p:attrNameLst>
                                          <p:attrName>ppt_y</p:attrName>
                                        </p:attrNameLst>
                                      </p:cBhvr>
                                      <p:tavLst>
                                        <p:tav tm="0">
                                          <p:val>
                                            <p:strVal val="#ppt_y+#ppt_h*1.125000"/>
                                          </p:val>
                                        </p:tav>
                                        <p:tav tm="100000">
                                          <p:val>
                                            <p:strVal val="#ppt_y"/>
                                          </p:val>
                                        </p:tav>
                                      </p:tavLst>
                                    </p:anim>
                                    <p:animEffect transition="in" filter="wipe(up)">
                                      <p:cBhvr>
                                        <p:cTn id="146" dur="500"/>
                                        <p:tgtEl>
                                          <p:spTgt spid="105"/>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106"/>
                                        </p:tgtEl>
                                        <p:attrNameLst>
                                          <p:attrName>style.visibility</p:attrName>
                                        </p:attrNameLst>
                                      </p:cBhvr>
                                      <p:to>
                                        <p:strVal val="visible"/>
                                      </p:to>
                                    </p:set>
                                    <p:anim calcmode="lin" valueType="num">
                                      <p:cBhvr additive="base">
                                        <p:cTn id="149" dur="500"/>
                                        <p:tgtEl>
                                          <p:spTgt spid="106"/>
                                        </p:tgtEl>
                                        <p:attrNameLst>
                                          <p:attrName>ppt_y</p:attrName>
                                        </p:attrNameLst>
                                      </p:cBhvr>
                                      <p:tavLst>
                                        <p:tav tm="0">
                                          <p:val>
                                            <p:strVal val="#ppt_y+#ppt_h*1.125000"/>
                                          </p:val>
                                        </p:tav>
                                        <p:tav tm="100000">
                                          <p:val>
                                            <p:strVal val="#ppt_y"/>
                                          </p:val>
                                        </p:tav>
                                      </p:tavLst>
                                    </p:anim>
                                    <p:animEffect transition="in" filter="wipe(up)">
                                      <p:cBhvr>
                                        <p:cTn id="150" dur="500"/>
                                        <p:tgtEl>
                                          <p:spTgt spid="106"/>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107"/>
                                        </p:tgtEl>
                                        <p:attrNameLst>
                                          <p:attrName>style.visibility</p:attrName>
                                        </p:attrNameLst>
                                      </p:cBhvr>
                                      <p:to>
                                        <p:strVal val="visible"/>
                                      </p:to>
                                    </p:set>
                                    <p:anim calcmode="lin" valueType="num">
                                      <p:cBhvr additive="base">
                                        <p:cTn id="153" dur="500"/>
                                        <p:tgtEl>
                                          <p:spTgt spid="107"/>
                                        </p:tgtEl>
                                        <p:attrNameLst>
                                          <p:attrName>ppt_y</p:attrName>
                                        </p:attrNameLst>
                                      </p:cBhvr>
                                      <p:tavLst>
                                        <p:tav tm="0">
                                          <p:val>
                                            <p:strVal val="#ppt_y+#ppt_h*1.125000"/>
                                          </p:val>
                                        </p:tav>
                                        <p:tav tm="100000">
                                          <p:val>
                                            <p:strVal val="#ppt_y"/>
                                          </p:val>
                                        </p:tav>
                                      </p:tavLst>
                                    </p:anim>
                                    <p:animEffect transition="in" filter="wipe(up)">
                                      <p:cBhvr>
                                        <p:cTn id="154" dur="500"/>
                                        <p:tgtEl>
                                          <p:spTgt spid="107"/>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108"/>
                                        </p:tgtEl>
                                        <p:attrNameLst>
                                          <p:attrName>style.visibility</p:attrName>
                                        </p:attrNameLst>
                                      </p:cBhvr>
                                      <p:to>
                                        <p:strVal val="visible"/>
                                      </p:to>
                                    </p:set>
                                    <p:anim calcmode="lin" valueType="num">
                                      <p:cBhvr additive="base">
                                        <p:cTn id="157" dur="500"/>
                                        <p:tgtEl>
                                          <p:spTgt spid="108"/>
                                        </p:tgtEl>
                                        <p:attrNameLst>
                                          <p:attrName>ppt_y</p:attrName>
                                        </p:attrNameLst>
                                      </p:cBhvr>
                                      <p:tavLst>
                                        <p:tav tm="0">
                                          <p:val>
                                            <p:strVal val="#ppt_y+#ppt_h*1.125000"/>
                                          </p:val>
                                        </p:tav>
                                        <p:tav tm="100000">
                                          <p:val>
                                            <p:strVal val="#ppt_y"/>
                                          </p:val>
                                        </p:tav>
                                      </p:tavLst>
                                    </p:anim>
                                    <p:animEffect transition="in" filter="wipe(up)">
                                      <p:cBhvr>
                                        <p:cTn id="158" dur="500"/>
                                        <p:tgtEl>
                                          <p:spTgt spid="108"/>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109"/>
                                        </p:tgtEl>
                                        <p:attrNameLst>
                                          <p:attrName>style.visibility</p:attrName>
                                        </p:attrNameLst>
                                      </p:cBhvr>
                                      <p:to>
                                        <p:strVal val="visible"/>
                                      </p:to>
                                    </p:set>
                                    <p:anim calcmode="lin" valueType="num">
                                      <p:cBhvr additive="base">
                                        <p:cTn id="161" dur="500"/>
                                        <p:tgtEl>
                                          <p:spTgt spid="109"/>
                                        </p:tgtEl>
                                        <p:attrNameLst>
                                          <p:attrName>ppt_y</p:attrName>
                                        </p:attrNameLst>
                                      </p:cBhvr>
                                      <p:tavLst>
                                        <p:tav tm="0">
                                          <p:val>
                                            <p:strVal val="#ppt_y+#ppt_h*1.125000"/>
                                          </p:val>
                                        </p:tav>
                                        <p:tav tm="100000">
                                          <p:val>
                                            <p:strVal val="#ppt_y"/>
                                          </p:val>
                                        </p:tav>
                                      </p:tavLst>
                                    </p:anim>
                                    <p:animEffect transition="in" filter="wipe(up)">
                                      <p:cBhvr>
                                        <p:cTn id="162" dur="500"/>
                                        <p:tgtEl>
                                          <p:spTgt spid="109"/>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110"/>
                                        </p:tgtEl>
                                        <p:attrNameLst>
                                          <p:attrName>style.visibility</p:attrName>
                                        </p:attrNameLst>
                                      </p:cBhvr>
                                      <p:to>
                                        <p:strVal val="visible"/>
                                      </p:to>
                                    </p:set>
                                    <p:anim calcmode="lin" valueType="num">
                                      <p:cBhvr additive="base">
                                        <p:cTn id="165" dur="500"/>
                                        <p:tgtEl>
                                          <p:spTgt spid="110"/>
                                        </p:tgtEl>
                                        <p:attrNameLst>
                                          <p:attrName>ppt_y</p:attrName>
                                        </p:attrNameLst>
                                      </p:cBhvr>
                                      <p:tavLst>
                                        <p:tav tm="0">
                                          <p:val>
                                            <p:strVal val="#ppt_y+#ppt_h*1.125000"/>
                                          </p:val>
                                        </p:tav>
                                        <p:tav tm="100000">
                                          <p:val>
                                            <p:strVal val="#ppt_y"/>
                                          </p:val>
                                        </p:tav>
                                      </p:tavLst>
                                    </p:anim>
                                    <p:animEffect transition="in" filter="wipe(up)">
                                      <p:cBhvr>
                                        <p:cTn id="166" dur="500"/>
                                        <p:tgtEl>
                                          <p:spTgt spid="110"/>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111"/>
                                        </p:tgtEl>
                                        <p:attrNameLst>
                                          <p:attrName>style.visibility</p:attrName>
                                        </p:attrNameLst>
                                      </p:cBhvr>
                                      <p:to>
                                        <p:strVal val="visible"/>
                                      </p:to>
                                    </p:set>
                                    <p:anim calcmode="lin" valueType="num">
                                      <p:cBhvr additive="base">
                                        <p:cTn id="169" dur="500"/>
                                        <p:tgtEl>
                                          <p:spTgt spid="111"/>
                                        </p:tgtEl>
                                        <p:attrNameLst>
                                          <p:attrName>ppt_y</p:attrName>
                                        </p:attrNameLst>
                                      </p:cBhvr>
                                      <p:tavLst>
                                        <p:tav tm="0">
                                          <p:val>
                                            <p:strVal val="#ppt_y+#ppt_h*1.125000"/>
                                          </p:val>
                                        </p:tav>
                                        <p:tav tm="100000">
                                          <p:val>
                                            <p:strVal val="#ppt_y"/>
                                          </p:val>
                                        </p:tav>
                                      </p:tavLst>
                                    </p:anim>
                                    <p:animEffect transition="in" filter="wipe(up)">
                                      <p:cBhvr>
                                        <p:cTn id="170" dur="500"/>
                                        <p:tgtEl>
                                          <p:spTgt spid="111"/>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112"/>
                                        </p:tgtEl>
                                        <p:attrNameLst>
                                          <p:attrName>style.visibility</p:attrName>
                                        </p:attrNameLst>
                                      </p:cBhvr>
                                      <p:to>
                                        <p:strVal val="visible"/>
                                      </p:to>
                                    </p:set>
                                    <p:anim calcmode="lin" valueType="num">
                                      <p:cBhvr additive="base">
                                        <p:cTn id="173" dur="500"/>
                                        <p:tgtEl>
                                          <p:spTgt spid="112"/>
                                        </p:tgtEl>
                                        <p:attrNameLst>
                                          <p:attrName>ppt_y</p:attrName>
                                        </p:attrNameLst>
                                      </p:cBhvr>
                                      <p:tavLst>
                                        <p:tav tm="0">
                                          <p:val>
                                            <p:strVal val="#ppt_y+#ppt_h*1.125000"/>
                                          </p:val>
                                        </p:tav>
                                        <p:tav tm="100000">
                                          <p:val>
                                            <p:strVal val="#ppt_y"/>
                                          </p:val>
                                        </p:tav>
                                      </p:tavLst>
                                    </p:anim>
                                    <p:animEffect transition="in" filter="wipe(up)">
                                      <p:cBhvr>
                                        <p:cTn id="174" dur="500"/>
                                        <p:tgtEl>
                                          <p:spTgt spid="112"/>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113"/>
                                        </p:tgtEl>
                                        <p:attrNameLst>
                                          <p:attrName>style.visibility</p:attrName>
                                        </p:attrNameLst>
                                      </p:cBhvr>
                                      <p:to>
                                        <p:strVal val="visible"/>
                                      </p:to>
                                    </p:set>
                                    <p:anim calcmode="lin" valueType="num">
                                      <p:cBhvr additive="base">
                                        <p:cTn id="177" dur="500"/>
                                        <p:tgtEl>
                                          <p:spTgt spid="113"/>
                                        </p:tgtEl>
                                        <p:attrNameLst>
                                          <p:attrName>ppt_y</p:attrName>
                                        </p:attrNameLst>
                                      </p:cBhvr>
                                      <p:tavLst>
                                        <p:tav tm="0">
                                          <p:val>
                                            <p:strVal val="#ppt_y+#ppt_h*1.125000"/>
                                          </p:val>
                                        </p:tav>
                                        <p:tav tm="100000">
                                          <p:val>
                                            <p:strVal val="#ppt_y"/>
                                          </p:val>
                                        </p:tav>
                                      </p:tavLst>
                                    </p:anim>
                                    <p:animEffect transition="in" filter="wipe(up)">
                                      <p:cBhvr>
                                        <p:cTn id="178" dur="500"/>
                                        <p:tgtEl>
                                          <p:spTgt spid="113"/>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114"/>
                                        </p:tgtEl>
                                        <p:attrNameLst>
                                          <p:attrName>style.visibility</p:attrName>
                                        </p:attrNameLst>
                                      </p:cBhvr>
                                      <p:to>
                                        <p:strVal val="visible"/>
                                      </p:to>
                                    </p:set>
                                    <p:anim calcmode="lin" valueType="num">
                                      <p:cBhvr additive="base">
                                        <p:cTn id="181" dur="500"/>
                                        <p:tgtEl>
                                          <p:spTgt spid="114"/>
                                        </p:tgtEl>
                                        <p:attrNameLst>
                                          <p:attrName>ppt_y</p:attrName>
                                        </p:attrNameLst>
                                      </p:cBhvr>
                                      <p:tavLst>
                                        <p:tav tm="0">
                                          <p:val>
                                            <p:strVal val="#ppt_y+#ppt_h*1.125000"/>
                                          </p:val>
                                        </p:tav>
                                        <p:tav tm="100000">
                                          <p:val>
                                            <p:strVal val="#ppt_y"/>
                                          </p:val>
                                        </p:tav>
                                      </p:tavLst>
                                    </p:anim>
                                    <p:animEffect transition="in" filter="wipe(up)">
                                      <p:cBhvr>
                                        <p:cTn id="182" dur="500"/>
                                        <p:tgtEl>
                                          <p:spTgt spid="114"/>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115"/>
                                        </p:tgtEl>
                                        <p:attrNameLst>
                                          <p:attrName>style.visibility</p:attrName>
                                        </p:attrNameLst>
                                      </p:cBhvr>
                                      <p:to>
                                        <p:strVal val="visible"/>
                                      </p:to>
                                    </p:set>
                                    <p:anim calcmode="lin" valueType="num">
                                      <p:cBhvr additive="base">
                                        <p:cTn id="185" dur="500"/>
                                        <p:tgtEl>
                                          <p:spTgt spid="115"/>
                                        </p:tgtEl>
                                        <p:attrNameLst>
                                          <p:attrName>ppt_y</p:attrName>
                                        </p:attrNameLst>
                                      </p:cBhvr>
                                      <p:tavLst>
                                        <p:tav tm="0">
                                          <p:val>
                                            <p:strVal val="#ppt_y+#ppt_h*1.125000"/>
                                          </p:val>
                                        </p:tav>
                                        <p:tav tm="100000">
                                          <p:val>
                                            <p:strVal val="#ppt_y"/>
                                          </p:val>
                                        </p:tav>
                                      </p:tavLst>
                                    </p:anim>
                                    <p:animEffect transition="in" filter="wipe(up)">
                                      <p:cBhvr>
                                        <p:cTn id="186" dur="500"/>
                                        <p:tgtEl>
                                          <p:spTgt spid="115"/>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116"/>
                                        </p:tgtEl>
                                        <p:attrNameLst>
                                          <p:attrName>style.visibility</p:attrName>
                                        </p:attrNameLst>
                                      </p:cBhvr>
                                      <p:to>
                                        <p:strVal val="visible"/>
                                      </p:to>
                                    </p:set>
                                    <p:anim calcmode="lin" valueType="num">
                                      <p:cBhvr additive="base">
                                        <p:cTn id="189" dur="500"/>
                                        <p:tgtEl>
                                          <p:spTgt spid="116"/>
                                        </p:tgtEl>
                                        <p:attrNameLst>
                                          <p:attrName>ppt_y</p:attrName>
                                        </p:attrNameLst>
                                      </p:cBhvr>
                                      <p:tavLst>
                                        <p:tav tm="0">
                                          <p:val>
                                            <p:strVal val="#ppt_y+#ppt_h*1.125000"/>
                                          </p:val>
                                        </p:tav>
                                        <p:tav tm="100000">
                                          <p:val>
                                            <p:strVal val="#ppt_y"/>
                                          </p:val>
                                        </p:tav>
                                      </p:tavLst>
                                    </p:anim>
                                    <p:animEffect transition="in" filter="wipe(up)">
                                      <p:cBhvr>
                                        <p:cTn id="190" dur="500"/>
                                        <p:tgtEl>
                                          <p:spTgt spid="116"/>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117"/>
                                        </p:tgtEl>
                                        <p:attrNameLst>
                                          <p:attrName>style.visibility</p:attrName>
                                        </p:attrNameLst>
                                      </p:cBhvr>
                                      <p:to>
                                        <p:strVal val="visible"/>
                                      </p:to>
                                    </p:set>
                                    <p:anim calcmode="lin" valueType="num">
                                      <p:cBhvr additive="base">
                                        <p:cTn id="193" dur="500"/>
                                        <p:tgtEl>
                                          <p:spTgt spid="117"/>
                                        </p:tgtEl>
                                        <p:attrNameLst>
                                          <p:attrName>ppt_y</p:attrName>
                                        </p:attrNameLst>
                                      </p:cBhvr>
                                      <p:tavLst>
                                        <p:tav tm="0">
                                          <p:val>
                                            <p:strVal val="#ppt_y+#ppt_h*1.125000"/>
                                          </p:val>
                                        </p:tav>
                                        <p:tav tm="100000">
                                          <p:val>
                                            <p:strVal val="#ppt_y"/>
                                          </p:val>
                                        </p:tav>
                                      </p:tavLst>
                                    </p:anim>
                                    <p:animEffect transition="in" filter="wipe(up)">
                                      <p:cBhvr>
                                        <p:cTn id="194" dur="500"/>
                                        <p:tgtEl>
                                          <p:spTgt spid="117"/>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118"/>
                                        </p:tgtEl>
                                        <p:attrNameLst>
                                          <p:attrName>style.visibility</p:attrName>
                                        </p:attrNameLst>
                                      </p:cBhvr>
                                      <p:to>
                                        <p:strVal val="visible"/>
                                      </p:to>
                                    </p:set>
                                    <p:anim calcmode="lin" valueType="num">
                                      <p:cBhvr additive="base">
                                        <p:cTn id="197" dur="500"/>
                                        <p:tgtEl>
                                          <p:spTgt spid="118"/>
                                        </p:tgtEl>
                                        <p:attrNameLst>
                                          <p:attrName>ppt_y</p:attrName>
                                        </p:attrNameLst>
                                      </p:cBhvr>
                                      <p:tavLst>
                                        <p:tav tm="0">
                                          <p:val>
                                            <p:strVal val="#ppt_y+#ppt_h*1.125000"/>
                                          </p:val>
                                        </p:tav>
                                        <p:tav tm="100000">
                                          <p:val>
                                            <p:strVal val="#ppt_y"/>
                                          </p:val>
                                        </p:tav>
                                      </p:tavLst>
                                    </p:anim>
                                    <p:animEffect transition="in" filter="wipe(up)">
                                      <p:cBhvr>
                                        <p:cTn id="198" dur="500"/>
                                        <p:tgtEl>
                                          <p:spTgt spid="118"/>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119"/>
                                        </p:tgtEl>
                                        <p:attrNameLst>
                                          <p:attrName>style.visibility</p:attrName>
                                        </p:attrNameLst>
                                      </p:cBhvr>
                                      <p:to>
                                        <p:strVal val="visible"/>
                                      </p:to>
                                    </p:set>
                                    <p:anim calcmode="lin" valueType="num">
                                      <p:cBhvr additive="base">
                                        <p:cTn id="201" dur="500"/>
                                        <p:tgtEl>
                                          <p:spTgt spid="119"/>
                                        </p:tgtEl>
                                        <p:attrNameLst>
                                          <p:attrName>ppt_y</p:attrName>
                                        </p:attrNameLst>
                                      </p:cBhvr>
                                      <p:tavLst>
                                        <p:tav tm="0">
                                          <p:val>
                                            <p:strVal val="#ppt_y+#ppt_h*1.125000"/>
                                          </p:val>
                                        </p:tav>
                                        <p:tav tm="100000">
                                          <p:val>
                                            <p:strVal val="#ppt_y"/>
                                          </p:val>
                                        </p:tav>
                                      </p:tavLst>
                                    </p:anim>
                                    <p:animEffect transition="in" filter="wipe(up)">
                                      <p:cBhvr>
                                        <p:cTn id="202" dur="500"/>
                                        <p:tgtEl>
                                          <p:spTgt spid="119"/>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120"/>
                                        </p:tgtEl>
                                        <p:attrNameLst>
                                          <p:attrName>style.visibility</p:attrName>
                                        </p:attrNameLst>
                                      </p:cBhvr>
                                      <p:to>
                                        <p:strVal val="visible"/>
                                      </p:to>
                                    </p:set>
                                    <p:anim calcmode="lin" valueType="num">
                                      <p:cBhvr additive="base">
                                        <p:cTn id="205" dur="500"/>
                                        <p:tgtEl>
                                          <p:spTgt spid="120"/>
                                        </p:tgtEl>
                                        <p:attrNameLst>
                                          <p:attrName>ppt_y</p:attrName>
                                        </p:attrNameLst>
                                      </p:cBhvr>
                                      <p:tavLst>
                                        <p:tav tm="0">
                                          <p:val>
                                            <p:strVal val="#ppt_y+#ppt_h*1.125000"/>
                                          </p:val>
                                        </p:tav>
                                        <p:tav tm="100000">
                                          <p:val>
                                            <p:strVal val="#ppt_y"/>
                                          </p:val>
                                        </p:tav>
                                      </p:tavLst>
                                    </p:anim>
                                    <p:animEffect transition="in" filter="wipe(up)">
                                      <p:cBhvr>
                                        <p:cTn id="206" dur="500"/>
                                        <p:tgtEl>
                                          <p:spTgt spid="120"/>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121"/>
                                        </p:tgtEl>
                                        <p:attrNameLst>
                                          <p:attrName>style.visibility</p:attrName>
                                        </p:attrNameLst>
                                      </p:cBhvr>
                                      <p:to>
                                        <p:strVal val="visible"/>
                                      </p:to>
                                    </p:set>
                                    <p:anim calcmode="lin" valueType="num">
                                      <p:cBhvr additive="base">
                                        <p:cTn id="209" dur="500"/>
                                        <p:tgtEl>
                                          <p:spTgt spid="121"/>
                                        </p:tgtEl>
                                        <p:attrNameLst>
                                          <p:attrName>ppt_y</p:attrName>
                                        </p:attrNameLst>
                                      </p:cBhvr>
                                      <p:tavLst>
                                        <p:tav tm="0">
                                          <p:val>
                                            <p:strVal val="#ppt_y+#ppt_h*1.125000"/>
                                          </p:val>
                                        </p:tav>
                                        <p:tav tm="100000">
                                          <p:val>
                                            <p:strVal val="#ppt_y"/>
                                          </p:val>
                                        </p:tav>
                                      </p:tavLst>
                                    </p:anim>
                                    <p:animEffect transition="in" filter="wipe(up)">
                                      <p:cBhvr>
                                        <p:cTn id="210"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02" grpId="0"/>
      <p:bldP spid="103" grpId="0"/>
      <p:bldP spid="104" grpId="0"/>
      <p:bldP spid="105" grpId="0"/>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animBg="1"/>
      <p:bldP spid="123" grpId="0" animBg="1"/>
      <p:bldP spid="124" grpId="0" animBg="1"/>
      <p:bldP spid="125" grpId="0" animBg="1"/>
      <p:bldP spid="126" grpId="0" animBg="1"/>
      <p:bldP spid="127" grpId="0" animBg="1"/>
      <p:bldP spid="128" grpId="0" animBg="1"/>
      <p:bldP spid="129" grpId="0"/>
      <p:bldP spid="130" grpId="0"/>
      <p:bldP spid="131" grpId="0"/>
      <p:bldP spid="132" grpId="0"/>
      <p:bldP spid="133" grpId="0"/>
      <p:bldP spid="134" grpId="0"/>
      <p:bldP spid="135" grpId="0"/>
      <p:bldP spid="136" grpId="0" animBg="1"/>
      <p:bldP spid="137" grpId="0" animBg="1"/>
      <p:bldP spid="138" grpId="0" animBg="1"/>
      <p:bldP spid="139" grpId="0" animBg="1"/>
      <p:bldP spid="140" grpId="0" animBg="1"/>
      <p:bldP spid="141" grpId="0" animBg="1"/>
      <p:bldP spid="142" grpId="0" animBg="1"/>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808413" y="4406540"/>
            <a:ext cx="1436675" cy="215444"/>
            <a:chOff x="4369395" y="3284984"/>
            <a:chExt cx="1436675" cy="215444"/>
          </a:xfrm>
        </p:grpSpPr>
        <p:sp>
          <p:nvSpPr>
            <p:cNvPr id="2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公司战略目标</a:t>
              </a:r>
              <a:endParaRPr lang="zh-CN" altLang="en-US" sz="1400" dirty="0">
                <a:solidFill>
                  <a:srgbClr val="2C3637"/>
                </a:solidFill>
                <a:latin typeface="微软雅黑" pitchFamily="34" charset="-122"/>
                <a:ea typeface="微软雅黑" pitchFamily="34" charset="-122"/>
              </a:endParaRPr>
            </a:p>
          </p:txBody>
        </p:sp>
        <p:grpSp>
          <p:nvGrpSpPr>
            <p:cNvPr id="23" name="组合 22"/>
            <p:cNvGrpSpPr/>
            <p:nvPr/>
          </p:nvGrpSpPr>
          <p:grpSpPr>
            <a:xfrm>
              <a:off x="4369395" y="3316401"/>
              <a:ext cx="168551" cy="168551"/>
              <a:chOff x="5005199" y="3717032"/>
              <a:chExt cx="168551" cy="168551"/>
            </a:xfrm>
          </p:grpSpPr>
          <p:sp>
            <p:nvSpPr>
              <p:cNvPr id="24" name="椭圆 23"/>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25" name="等腰三角形 2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26" name="组合 25"/>
          <p:cNvGrpSpPr/>
          <p:nvPr/>
        </p:nvGrpSpPr>
        <p:grpSpPr>
          <a:xfrm>
            <a:off x="6461112" y="4406540"/>
            <a:ext cx="1436675" cy="215444"/>
            <a:chOff x="4369395" y="3284984"/>
            <a:chExt cx="1436675" cy="215444"/>
          </a:xfrm>
        </p:grpSpPr>
        <p:sp>
          <p:nvSpPr>
            <p:cNvPr id="2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短期盈利计划</a:t>
              </a:r>
              <a:endParaRPr lang="zh-CN" altLang="en-US" sz="1400" dirty="0">
                <a:solidFill>
                  <a:srgbClr val="2C3637"/>
                </a:solidFill>
                <a:latin typeface="微软雅黑" pitchFamily="34" charset="-122"/>
                <a:ea typeface="微软雅黑" pitchFamily="34" charset="-122"/>
              </a:endParaRPr>
            </a:p>
          </p:txBody>
        </p:sp>
        <p:grpSp>
          <p:nvGrpSpPr>
            <p:cNvPr id="28" name="组合 27"/>
            <p:cNvGrpSpPr/>
            <p:nvPr/>
          </p:nvGrpSpPr>
          <p:grpSpPr>
            <a:xfrm>
              <a:off x="4369395" y="3316401"/>
              <a:ext cx="168551" cy="168551"/>
              <a:chOff x="5005199" y="3717032"/>
              <a:chExt cx="168551" cy="168551"/>
            </a:xfrm>
          </p:grpSpPr>
          <p:sp>
            <p:nvSpPr>
              <p:cNvPr id="29" name="椭圆 28"/>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0" name="等腰三角形 3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1" name="组合 40"/>
          <p:cNvGrpSpPr/>
          <p:nvPr/>
        </p:nvGrpSpPr>
        <p:grpSpPr>
          <a:xfrm>
            <a:off x="4808413" y="479773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五年发展计划</a:t>
              </a:r>
              <a:endParaRPr lang="zh-CN" altLang="en-US" sz="1400" dirty="0">
                <a:solidFill>
                  <a:srgbClr val="2C3637"/>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8" name="组合 47"/>
          <p:cNvGrpSpPr/>
          <p:nvPr/>
        </p:nvGrpSpPr>
        <p:grpSpPr>
          <a:xfrm>
            <a:off x="6461112" y="4797152"/>
            <a:ext cx="1436675" cy="215444"/>
            <a:chOff x="4369395" y="3284984"/>
            <a:chExt cx="1436675" cy="215444"/>
          </a:xfrm>
        </p:grpSpPr>
        <p:sp>
          <p:nvSpPr>
            <p:cNvPr id="4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产品衍生品</a:t>
              </a:r>
              <a:endParaRPr lang="zh-CN" altLang="en-US" sz="1400" dirty="0">
                <a:solidFill>
                  <a:srgbClr val="2C3637"/>
                </a:solidFill>
                <a:latin typeface="微软雅黑" pitchFamily="34" charset="-122"/>
                <a:ea typeface="微软雅黑" pitchFamily="34" charset="-122"/>
              </a:endParaRPr>
            </a:p>
          </p:txBody>
        </p:sp>
        <p:grpSp>
          <p:nvGrpSpPr>
            <p:cNvPr id="50" name="组合 49"/>
            <p:cNvGrpSpPr/>
            <p:nvPr/>
          </p:nvGrpSpPr>
          <p:grpSpPr>
            <a:xfrm>
              <a:off x="4369395" y="3316401"/>
              <a:ext cx="168551" cy="168551"/>
              <a:chOff x="5005199" y="3717032"/>
              <a:chExt cx="168551" cy="168551"/>
            </a:xfrm>
          </p:grpSpPr>
          <p:sp>
            <p:nvSpPr>
              <p:cNvPr id="51" name="椭圆 5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2" name="等腰三角形 5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发展计划</a:t>
            </a:r>
          </a:p>
        </p:txBody>
      </p:sp>
      <p:sp>
        <p:nvSpPr>
          <p:cNvPr id="54" name="椭圆 5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第四章</a:t>
            </a:r>
          </a:p>
        </p:txBody>
      </p:sp>
      <p:sp>
        <p:nvSpPr>
          <p:cNvPr id="65" name="椭圆 64"/>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4801443" y="5157772"/>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市场拓展计划</a:t>
              </a:r>
              <a:endParaRPr lang="zh-CN" altLang="en-US" sz="1400" dirty="0">
                <a:solidFill>
                  <a:srgbClr val="2C3637"/>
                </a:solidFill>
                <a:latin typeface="微软雅黑" pitchFamily="34" charset="-122"/>
                <a:ea typeface="微软雅黑" pitchFamily="34" charset="-122"/>
              </a:endParaRP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1" name="等腰三角形 7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72" name="组合 71"/>
          <p:cNvGrpSpPr/>
          <p:nvPr/>
        </p:nvGrpSpPr>
        <p:grpSpPr>
          <a:xfrm>
            <a:off x="6468158" y="5157192"/>
            <a:ext cx="1436675" cy="215444"/>
            <a:chOff x="4369395" y="3284984"/>
            <a:chExt cx="1436675" cy="215444"/>
          </a:xfrm>
        </p:grpSpPr>
        <p:sp>
          <p:nvSpPr>
            <p:cNvPr id="7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未来发展预测</a:t>
              </a:r>
              <a:endParaRPr lang="zh-CN" altLang="en-US" sz="1400" dirty="0">
                <a:solidFill>
                  <a:srgbClr val="2C3637"/>
                </a:solidFill>
                <a:latin typeface="微软雅黑" pitchFamily="34" charset="-122"/>
                <a:ea typeface="微软雅黑" pitchFamily="34" charset="-122"/>
              </a:endParaRPr>
            </a:p>
          </p:txBody>
        </p:sp>
        <p:grpSp>
          <p:nvGrpSpPr>
            <p:cNvPr id="74" name="组合 73"/>
            <p:cNvGrpSpPr/>
            <p:nvPr/>
          </p:nvGrpSpPr>
          <p:grpSpPr>
            <a:xfrm>
              <a:off x="4369395" y="3316401"/>
              <a:ext cx="168551" cy="168551"/>
              <a:chOff x="5005199" y="3717032"/>
              <a:chExt cx="168551" cy="168551"/>
            </a:xfrm>
          </p:grpSpPr>
          <p:sp>
            <p:nvSpPr>
              <p:cNvPr id="75" name="椭圆 74"/>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6" name="等腰三角形 7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7" name="KSO_Shape"/>
          <p:cNvSpPr>
            <a:spLocks/>
          </p:cNvSpPr>
          <p:nvPr/>
        </p:nvSpPr>
        <p:spPr bwMode="auto">
          <a:xfrm>
            <a:off x="5496161" y="1484784"/>
            <a:ext cx="1346868" cy="114483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8" name="圆角矩形 77"/>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0" name="圆角矩形 79"/>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8510015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7"/>
                                        </p:tgtEl>
                                        <p:attrNameLst>
                                          <p:attrName>style.visibility</p:attrName>
                                        </p:attrNameLst>
                                      </p:cBhvr>
                                      <p:to>
                                        <p:strVal val="visible"/>
                                      </p:to>
                                    </p:set>
                                    <p:anim calcmode="lin" valueType="num">
                                      <p:cBhvr>
                                        <p:cTn id="23" dur="500" fill="hold"/>
                                        <p:tgtEl>
                                          <p:spTgt spid="77"/>
                                        </p:tgtEl>
                                        <p:attrNameLst>
                                          <p:attrName>ppt_w</p:attrName>
                                        </p:attrNameLst>
                                      </p:cBhvr>
                                      <p:tavLst>
                                        <p:tav tm="0">
                                          <p:val>
                                            <p:fltVal val="0"/>
                                          </p:val>
                                        </p:tav>
                                        <p:tav tm="100000">
                                          <p:val>
                                            <p:strVal val="#ppt_w"/>
                                          </p:val>
                                        </p:tav>
                                      </p:tavLst>
                                    </p:anim>
                                    <p:anim calcmode="lin" valueType="num">
                                      <p:cBhvr>
                                        <p:cTn id="24" dur="500" fill="hold"/>
                                        <p:tgtEl>
                                          <p:spTgt spid="77"/>
                                        </p:tgtEl>
                                        <p:attrNameLst>
                                          <p:attrName>ppt_h</p:attrName>
                                        </p:attrNameLst>
                                      </p:cBhvr>
                                      <p:tavLst>
                                        <p:tav tm="0">
                                          <p:val>
                                            <p:fltVal val="0"/>
                                          </p:val>
                                        </p:tav>
                                        <p:tav tm="100000">
                                          <p:val>
                                            <p:strVal val="#ppt_h"/>
                                          </p:val>
                                        </p:tav>
                                      </p:tavLst>
                                    </p:anim>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fltVal val="0.5"/>
                                          </p:val>
                                        </p:tav>
                                        <p:tav tm="100000">
                                          <p:val>
                                            <p:strVal val="#ppt_x"/>
                                          </p:val>
                                        </p:tav>
                                      </p:tavLst>
                                    </p:anim>
                                    <p:anim calcmode="lin" valueType="num">
                                      <p:cBhvr>
                                        <p:cTn id="27" dur="500" fill="hold"/>
                                        <p:tgtEl>
                                          <p:spTgt spid="77"/>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6"/>
                                        </p:tgtEl>
                                        <p:attrNameLst>
                                          <p:attrName>style.visibility</p:attrName>
                                        </p:attrNameLst>
                                      </p:cBhvr>
                                      <p:to>
                                        <p:strVal val="visible"/>
                                      </p:to>
                                    </p:set>
                                    <p:animEffect transition="in" filter="barn(inVertical)">
                                      <p:cBhvr>
                                        <p:cTn id="35" dur="500"/>
                                        <p:tgtEl>
                                          <p:spTgt spid="66"/>
                                        </p:tgtEl>
                                      </p:cBhvr>
                                    </p:animEffect>
                                  </p:childTnLst>
                                </p:cTn>
                              </p:par>
                              <p:par>
                                <p:cTn id="36" presetID="53" presetClass="entr" presetSubtype="16" fill="hold" nodeType="withEffect">
                                  <p:stCondLst>
                                    <p:cond delay="250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nodeType="withEffect">
                                  <p:stCondLst>
                                    <p:cond delay="250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nodeType="withEffect">
                                  <p:stCondLst>
                                    <p:cond delay="2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7"/>
                                        </p:tgtEl>
                                        <p:attrNameLst>
                                          <p:attrName>style.visibility</p:attrName>
                                        </p:attrNameLst>
                                      </p:cBhvr>
                                      <p:to>
                                        <p:strVal val="visible"/>
                                      </p:to>
                                    </p:set>
                                    <p:anim calcmode="lin" valueType="num">
                                      <p:cBhvr>
                                        <p:cTn id="58" dur="500" fill="hold"/>
                                        <p:tgtEl>
                                          <p:spTgt spid="67"/>
                                        </p:tgtEl>
                                        <p:attrNameLst>
                                          <p:attrName>ppt_w</p:attrName>
                                        </p:attrNameLst>
                                      </p:cBhvr>
                                      <p:tavLst>
                                        <p:tav tm="0">
                                          <p:val>
                                            <p:fltVal val="0"/>
                                          </p:val>
                                        </p:tav>
                                        <p:tav tm="100000">
                                          <p:val>
                                            <p:strVal val="#ppt_w"/>
                                          </p:val>
                                        </p:tav>
                                      </p:tavLst>
                                    </p:anim>
                                    <p:anim calcmode="lin" valueType="num">
                                      <p:cBhvr>
                                        <p:cTn id="59" dur="500" fill="hold"/>
                                        <p:tgtEl>
                                          <p:spTgt spid="67"/>
                                        </p:tgtEl>
                                        <p:attrNameLst>
                                          <p:attrName>ppt_h</p:attrName>
                                        </p:attrNameLst>
                                      </p:cBhvr>
                                      <p:tavLst>
                                        <p:tav tm="0">
                                          <p:val>
                                            <p:fltVal val="0"/>
                                          </p:val>
                                        </p:tav>
                                        <p:tav tm="100000">
                                          <p:val>
                                            <p:strVal val="#ppt_h"/>
                                          </p:val>
                                        </p:tav>
                                      </p:tavLst>
                                    </p:anim>
                                    <p:animEffect transition="in" filter="fade">
                                      <p:cBhvr>
                                        <p:cTn id="60" dur="500"/>
                                        <p:tgtEl>
                                          <p:spTgt spid="67"/>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21"/>
                                        </p:tgtEl>
                                        <p:attrNameLst>
                                          <p:attrName>r</p:attrName>
                                        </p:attrNameLst>
                                      </p:cBhvr>
                                    </p:animRot>
                                    <p:animRot by="-240000">
                                      <p:cBhvr>
                                        <p:cTn id="68" dur="200" fill="hold">
                                          <p:stCondLst>
                                            <p:cond delay="200"/>
                                          </p:stCondLst>
                                        </p:cTn>
                                        <p:tgtEl>
                                          <p:spTgt spid="21"/>
                                        </p:tgtEl>
                                        <p:attrNameLst>
                                          <p:attrName>r</p:attrName>
                                        </p:attrNameLst>
                                      </p:cBhvr>
                                    </p:animRot>
                                    <p:animRot by="240000">
                                      <p:cBhvr>
                                        <p:cTn id="69" dur="200" fill="hold">
                                          <p:stCondLst>
                                            <p:cond delay="400"/>
                                          </p:stCondLst>
                                        </p:cTn>
                                        <p:tgtEl>
                                          <p:spTgt spid="21"/>
                                        </p:tgtEl>
                                        <p:attrNameLst>
                                          <p:attrName>r</p:attrName>
                                        </p:attrNameLst>
                                      </p:cBhvr>
                                    </p:animRot>
                                    <p:animRot by="-240000">
                                      <p:cBhvr>
                                        <p:cTn id="70" dur="200" fill="hold">
                                          <p:stCondLst>
                                            <p:cond delay="600"/>
                                          </p:stCondLst>
                                        </p:cTn>
                                        <p:tgtEl>
                                          <p:spTgt spid="21"/>
                                        </p:tgtEl>
                                        <p:attrNameLst>
                                          <p:attrName>r</p:attrName>
                                        </p:attrNameLst>
                                      </p:cBhvr>
                                    </p:animRot>
                                    <p:animRot by="120000">
                                      <p:cBhvr>
                                        <p:cTn id="71" dur="200" fill="hold">
                                          <p:stCondLst>
                                            <p:cond delay="800"/>
                                          </p:stCondLst>
                                        </p:cTn>
                                        <p:tgtEl>
                                          <p:spTgt spid="21"/>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26"/>
                                        </p:tgtEl>
                                        <p:attrNameLst>
                                          <p:attrName>r</p:attrName>
                                        </p:attrNameLst>
                                      </p:cBhvr>
                                    </p:animRot>
                                    <p:animRot by="-240000">
                                      <p:cBhvr>
                                        <p:cTn id="74" dur="200" fill="hold">
                                          <p:stCondLst>
                                            <p:cond delay="200"/>
                                          </p:stCondLst>
                                        </p:cTn>
                                        <p:tgtEl>
                                          <p:spTgt spid="26"/>
                                        </p:tgtEl>
                                        <p:attrNameLst>
                                          <p:attrName>r</p:attrName>
                                        </p:attrNameLst>
                                      </p:cBhvr>
                                    </p:animRot>
                                    <p:animRot by="240000">
                                      <p:cBhvr>
                                        <p:cTn id="75" dur="200" fill="hold">
                                          <p:stCondLst>
                                            <p:cond delay="400"/>
                                          </p:stCondLst>
                                        </p:cTn>
                                        <p:tgtEl>
                                          <p:spTgt spid="26"/>
                                        </p:tgtEl>
                                        <p:attrNameLst>
                                          <p:attrName>r</p:attrName>
                                        </p:attrNameLst>
                                      </p:cBhvr>
                                    </p:animRot>
                                    <p:animRot by="-240000">
                                      <p:cBhvr>
                                        <p:cTn id="76" dur="200" fill="hold">
                                          <p:stCondLst>
                                            <p:cond delay="600"/>
                                          </p:stCondLst>
                                        </p:cTn>
                                        <p:tgtEl>
                                          <p:spTgt spid="26"/>
                                        </p:tgtEl>
                                        <p:attrNameLst>
                                          <p:attrName>r</p:attrName>
                                        </p:attrNameLst>
                                      </p:cBhvr>
                                    </p:animRot>
                                    <p:animRot by="120000">
                                      <p:cBhvr>
                                        <p:cTn id="77" dur="200" fill="hold">
                                          <p:stCondLst>
                                            <p:cond delay="800"/>
                                          </p:stCondLst>
                                        </p:cTn>
                                        <p:tgtEl>
                                          <p:spTgt spid="26"/>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1"/>
                                        </p:tgtEl>
                                        <p:attrNameLst>
                                          <p:attrName>r</p:attrName>
                                        </p:attrNameLst>
                                      </p:cBhvr>
                                    </p:animRot>
                                    <p:animRot by="-240000">
                                      <p:cBhvr>
                                        <p:cTn id="80" dur="200" fill="hold">
                                          <p:stCondLst>
                                            <p:cond delay="200"/>
                                          </p:stCondLst>
                                        </p:cTn>
                                        <p:tgtEl>
                                          <p:spTgt spid="41"/>
                                        </p:tgtEl>
                                        <p:attrNameLst>
                                          <p:attrName>r</p:attrName>
                                        </p:attrNameLst>
                                      </p:cBhvr>
                                    </p:animRot>
                                    <p:animRot by="240000">
                                      <p:cBhvr>
                                        <p:cTn id="81" dur="200" fill="hold">
                                          <p:stCondLst>
                                            <p:cond delay="400"/>
                                          </p:stCondLst>
                                        </p:cTn>
                                        <p:tgtEl>
                                          <p:spTgt spid="41"/>
                                        </p:tgtEl>
                                        <p:attrNameLst>
                                          <p:attrName>r</p:attrName>
                                        </p:attrNameLst>
                                      </p:cBhvr>
                                    </p:animRot>
                                    <p:animRot by="-240000">
                                      <p:cBhvr>
                                        <p:cTn id="82" dur="200" fill="hold">
                                          <p:stCondLst>
                                            <p:cond delay="600"/>
                                          </p:stCondLst>
                                        </p:cTn>
                                        <p:tgtEl>
                                          <p:spTgt spid="41"/>
                                        </p:tgtEl>
                                        <p:attrNameLst>
                                          <p:attrName>r</p:attrName>
                                        </p:attrNameLst>
                                      </p:cBhvr>
                                    </p:animRot>
                                    <p:animRot by="120000">
                                      <p:cBhvr>
                                        <p:cTn id="83" dur="200" fill="hold">
                                          <p:stCondLst>
                                            <p:cond delay="800"/>
                                          </p:stCondLst>
                                        </p:cTn>
                                        <p:tgtEl>
                                          <p:spTgt spid="41"/>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48"/>
                                        </p:tgtEl>
                                        <p:attrNameLst>
                                          <p:attrName>r</p:attrName>
                                        </p:attrNameLst>
                                      </p:cBhvr>
                                    </p:animRot>
                                    <p:animRot by="-240000">
                                      <p:cBhvr>
                                        <p:cTn id="86" dur="200" fill="hold">
                                          <p:stCondLst>
                                            <p:cond delay="200"/>
                                          </p:stCondLst>
                                        </p:cTn>
                                        <p:tgtEl>
                                          <p:spTgt spid="48"/>
                                        </p:tgtEl>
                                        <p:attrNameLst>
                                          <p:attrName>r</p:attrName>
                                        </p:attrNameLst>
                                      </p:cBhvr>
                                    </p:animRot>
                                    <p:animRot by="240000">
                                      <p:cBhvr>
                                        <p:cTn id="87" dur="200" fill="hold">
                                          <p:stCondLst>
                                            <p:cond delay="400"/>
                                          </p:stCondLst>
                                        </p:cTn>
                                        <p:tgtEl>
                                          <p:spTgt spid="48"/>
                                        </p:tgtEl>
                                        <p:attrNameLst>
                                          <p:attrName>r</p:attrName>
                                        </p:attrNameLst>
                                      </p:cBhvr>
                                    </p:animRot>
                                    <p:animRot by="-240000">
                                      <p:cBhvr>
                                        <p:cTn id="88" dur="200" fill="hold">
                                          <p:stCondLst>
                                            <p:cond delay="600"/>
                                          </p:stCondLst>
                                        </p:cTn>
                                        <p:tgtEl>
                                          <p:spTgt spid="48"/>
                                        </p:tgtEl>
                                        <p:attrNameLst>
                                          <p:attrName>r</p:attrName>
                                        </p:attrNameLst>
                                      </p:cBhvr>
                                    </p:animRot>
                                    <p:animRot by="120000">
                                      <p:cBhvr>
                                        <p:cTn id="89" dur="200" fill="hold">
                                          <p:stCondLst>
                                            <p:cond delay="800"/>
                                          </p:stCondLst>
                                        </p:cTn>
                                        <p:tgtEl>
                                          <p:spTgt spid="4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7"/>
                                        </p:tgtEl>
                                        <p:attrNameLst>
                                          <p:attrName>r</p:attrName>
                                        </p:attrNameLst>
                                      </p:cBhvr>
                                    </p:animRot>
                                    <p:animRot by="-240000">
                                      <p:cBhvr>
                                        <p:cTn id="92" dur="200" fill="hold">
                                          <p:stCondLst>
                                            <p:cond delay="200"/>
                                          </p:stCondLst>
                                        </p:cTn>
                                        <p:tgtEl>
                                          <p:spTgt spid="67"/>
                                        </p:tgtEl>
                                        <p:attrNameLst>
                                          <p:attrName>r</p:attrName>
                                        </p:attrNameLst>
                                      </p:cBhvr>
                                    </p:animRot>
                                    <p:animRot by="240000">
                                      <p:cBhvr>
                                        <p:cTn id="93" dur="200" fill="hold">
                                          <p:stCondLst>
                                            <p:cond delay="400"/>
                                          </p:stCondLst>
                                        </p:cTn>
                                        <p:tgtEl>
                                          <p:spTgt spid="67"/>
                                        </p:tgtEl>
                                        <p:attrNameLst>
                                          <p:attrName>r</p:attrName>
                                        </p:attrNameLst>
                                      </p:cBhvr>
                                    </p:animRot>
                                    <p:animRot by="-240000">
                                      <p:cBhvr>
                                        <p:cTn id="94" dur="200" fill="hold">
                                          <p:stCondLst>
                                            <p:cond delay="600"/>
                                          </p:stCondLst>
                                        </p:cTn>
                                        <p:tgtEl>
                                          <p:spTgt spid="67"/>
                                        </p:tgtEl>
                                        <p:attrNameLst>
                                          <p:attrName>r</p:attrName>
                                        </p:attrNameLst>
                                      </p:cBhvr>
                                    </p:animRot>
                                    <p:animRot by="120000">
                                      <p:cBhvr>
                                        <p:cTn id="95" dur="200" fill="hold">
                                          <p:stCondLst>
                                            <p:cond delay="800"/>
                                          </p:stCondLst>
                                        </p:cTn>
                                        <p:tgtEl>
                                          <p:spTgt spid="67"/>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2"/>
                                        </p:tgtEl>
                                        <p:attrNameLst>
                                          <p:attrName>r</p:attrName>
                                        </p:attrNameLst>
                                      </p:cBhvr>
                                    </p:animRot>
                                    <p:animRot by="-240000">
                                      <p:cBhvr>
                                        <p:cTn id="98" dur="200" fill="hold">
                                          <p:stCondLst>
                                            <p:cond delay="200"/>
                                          </p:stCondLst>
                                        </p:cTn>
                                        <p:tgtEl>
                                          <p:spTgt spid="72"/>
                                        </p:tgtEl>
                                        <p:attrNameLst>
                                          <p:attrName>r</p:attrName>
                                        </p:attrNameLst>
                                      </p:cBhvr>
                                    </p:animRot>
                                    <p:animRot by="240000">
                                      <p:cBhvr>
                                        <p:cTn id="99" dur="200" fill="hold">
                                          <p:stCondLst>
                                            <p:cond delay="400"/>
                                          </p:stCondLst>
                                        </p:cTn>
                                        <p:tgtEl>
                                          <p:spTgt spid="72"/>
                                        </p:tgtEl>
                                        <p:attrNameLst>
                                          <p:attrName>r</p:attrName>
                                        </p:attrNameLst>
                                      </p:cBhvr>
                                    </p:animRot>
                                    <p:animRot by="-240000">
                                      <p:cBhvr>
                                        <p:cTn id="100" dur="200" fill="hold">
                                          <p:stCondLst>
                                            <p:cond delay="600"/>
                                          </p:stCondLst>
                                        </p:cTn>
                                        <p:tgtEl>
                                          <p:spTgt spid="72"/>
                                        </p:tgtEl>
                                        <p:attrNameLst>
                                          <p:attrName>r</p:attrName>
                                        </p:attrNameLst>
                                      </p:cBhvr>
                                    </p:animRot>
                                    <p:animRot by="120000">
                                      <p:cBhvr>
                                        <p:cTn id="101" dur="200" fill="hold">
                                          <p:stCondLst>
                                            <p:cond delay="800"/>
                                          </p:stCondLst>
                                        </p:cTn>
                                        <p:tgtEl>
                                          <p:spTgt spid="72"/>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fade">
                                      <p:cBhvr>
                                        <p:cTn id="120" dur="500"/>
                                        <p:tgtEl>
                                          <p:spTgt spid="5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500"/>
                                        <p:tgtEl>
                                          <p:spTgt spid="6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fade">
                                      <p:cBhvr>
                                        <p:cTn id="129" dur="500"/>
                                        <p:tgtEl>
                                          <p:spTgt spid="6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5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5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3"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p:bldP spid="65" grpId="0" animBg="1"/>
      <p:bldP spid="7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799288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公司战略目标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COMPANY STRATEGIC OBJECTIVES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841003" y="1834699"/>
            <a:ext cx="6120680" cy="3682533"/>
            <a:chOff x="3022028" y="1587732"/>
            <a:chExt cx="6120680" cy="3682533"/>
          </a:xfrm>
        </p:grpSpPr>
        <p:pic>
          <p:nvPicPr>
            <p:cNvPr id="41"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44" name="矩形 43"/>
            <p:cNvSpPr/>
            <p:nvPr/>
          </p:nvSpPr>
          <p:spPr>
            <a:xfrm>
              <a:off x="3937348" y="2060861"/>
              <a:ext cx="4320480" cy="2376251"/>
            </a:xfrm>
            <a:prstGeom prst="rect">
              <a:avLst/>
            </a:prstGeom>
            <a:blipFill>
              <a:blip r:embed="rId4">
                <a:extLst>
                  <a:ext uri="{BEBA8EAE-BF5A-486C-A8C5-ECC9F3942E4B}">
                    <a14:imgProps xmlns:a14="http://schemas.microsoft.com/office/drawing/2010/main">
                      <a14:imgLayer>
                        <a14:imgEffect>
                          <a14:brightnessContrast bright="22000"/>
                        </a14:imgEffect>
                      </a14:imgLayer>
                    </a14:imgProps>
                  </a:ext>
                </a:extLst>
              </a:blip>
              <a:srcRect/>
              <a:stretch>
                <a:fillRect l="-2911" t="-6812" r="-2911" b="-6812"/>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燕尾形 44"/>
          <p:cNvSpPr/>
          <p:nvPr/>
        </p:nvSpPr>
        <p:spPr>
          <a:xfrm rot="5400000">
            <a:off x="7033691" y="2064036"/>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6" name="直接连接符 45"/>
          <p:cNvCxnSpPr/>
          <p:nvPr/>
        </p:nvCxnSpPr>
        <p:spPr>
          <a:xfrm>
            <a:off x="7213711" y="2640100"/>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7550709" y="1543964"/>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7537747" y="19587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49" name="燕尾形 48"/>
          <p:cNvSpPr/>
          <p:nvPr/>
        </p:nvSpPr>
        <p:spPr>
          <a:xfrm rot="5400000">
            <a:off x="7033691" y="3432188"/>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0" name="直接连接符 49"/>
          <p:cNvCxnSpPr/>
          <p:nvPr/>
        </p:nvCxnSpPr>
        <p:spPr>
          <a:xfrm>
            <a:off x="7213711" y="400825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7550709" y="2912116"/>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2" name="矩形 47"/>
          <p:cNvSpPr>
            <a:spLocks noChangeArrowheads="1"/>
          </p:cNvSpPr>
          <p:nvPr/>
        </p:nvSpPr>
        <p:spPr bwMode="auto">
          <a:xfrm>
            <a:off x="7537747" y="332685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53" name="燕尾形 52"/>
          <p:cNvSpPr/>
          <p:nvPr/>
        </p:nvSpPr>
        <p:spPr>
          <a:xfrm rot="5400000">
            <a:off x="7033691" y="4872348"/>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4" name="直接连接符 53"/>
          <p:cNvCxnSpPr/>
          <p:nvPr/>
        </p:nvCxnSpPr>
        <p:spPr>
          <a:xfrm>
            <a:off x="7213711" y="544841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7550709" y="4352276"/>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6" name="矩形 47"/>
          <p:cNvSpPr>
            <a:spLocks noChangeArrowheads="1"/>
          </p:cNvSpPr>
          <p:nvPr/>
        </p:nvSpPr>
        <p:spPr bwMode="auto">
          <a:xfrm>
            <a:off x="7537747" y="47670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74" name="圆角矩形 73"/>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6" name="圆角矩形 85"/>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8299715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left)">
                                      <p:cBhvr>
                                        <p:cTn id="19" dur="500"/>
                                        <p:tgtEl>
                                          <p:spTgt spid="46"/>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500"/>
                                        <p:tgtEl>
                                          <p:spTgt spid="4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left)">
                                      <p:cBhvr>
                                        <p:cTn id="26" dur="500"/>
                                        <p:tgtEl>
                                          <p:spTgt spid="48"/>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1000"/>
                                        <p:tgtEl>
                                          <p:spTgt spid="49"/>
                                        </p:tgtEl>
                                      </p:cBhvr>
                                    </p:animEffect>
                                    <p:anim calcmode="lin" valueType="num">
                                      <p:cBhvr>
                                        <p:cTn id="31" dur="1000" fill="hold"/>
                                        <p:tgtEl>
                                          <p:spTgt spid="49"/>
                                        </p:tgtEl>
                                        <p:attrNameLst>
                                          <p:attrName>ppt_x</p:attrName>
                                        </p:attrNameLst>
                                      </p:cBhvr>
                                      <p:tavLst>
                                        <p:tav tm="0">
                                          <p:val>
                                            <p:strVal val="#ppt_x"/>
                                          </p:val>
                                        </p:tav>
                                        <p:tav tm="100000">
                                          <p:val>
                                            <p:strVal val="#ppt_x"/>
                                          </p:val>
                                        </p:tav>
                                      </p:tavLst>
                                    </p:anim>
                                    <p:anim calcmode="lin" valueType="num">
                                      <p:cBhvr>
                                        <p:cTn id="32" dur="1000" fill="hold"/>
                                        <p:tgtEl>
                                          <p:spTgt spid="49"/>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left)">
                                      <p:cBhvr>
                                        <p:cTn id="43" dur="500"/>
                                        <p:tgtEl>
                                          <p:spTgt spid="52"/>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1000"/>
                                        <p:tgtEl>
                                          <p:spTgt spid="53"/>
                                        </p:tgtEl>
                                      </p:cBhvr>
                                    </p:animEffect>
                                    <p:anim calcmode="lin" valueType="num">
                                      <p:cBhvr>
                                        <p:cTn id="48" dur="1000" fill="hold"/>
                                        <p:tgtEl>
                                          <p:spTgt spid="53"/>
                                        </p:tgtEl>
                                        <p:attrNameLst>
                                          <p:attrName>ppt_x</p:attrName>
                                        </p:attrNameLst>
                                      </p:cBhvr>
                                      <p:tavLst>
                                        <p:tav tm="0">
                                          <p:val>
                                            <p:strVal val="#ppt_x"/>
                                          </p:val>
                                        </p:tav>
                                        <p:tav tm="100000">
                                          <p:val>
                                            <p:strVal val="#ppt_x"/>
                                          </p:val>
                                        </p:tav>
                                      </p:tavLst>
                                    </p:anim>
                                    <p:anim calcmode="lin" valueType="num">
                                      <p:cBhvr>
                                        <p:cTn id="49" dur="1000" fill="hold"/>
                                        <p:tgtEl>
                                          <p:spTgt spid="53"/>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wipe(left)">
                                      <p:cBhvr>
                                        <p:cTn id="53" dur="500"/>
                                        <p:tgtEl>
                                          <p:spTgt spid="54"/>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p:bldP spid="48" grpId="0"/>
      <p:bldP spid="49" grpId="0" animBg="1"/>
      <p:bldP spid="51" grpId="0"/>
      <p:bldP spid="52" grpId="0"/>
      <p:bldP spid="53" grpId="0" animBg="1"/>
      <p:bldP spid="55" grpId="0"/>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799288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短期盈利计划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SHORT-TERM PROFIT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14"/>
          <p:cNvSpPr>
            <a:spLocks/>
          </p:cNvSpPr>
          <p:nvPr/>
        </p:nvSpPr>
        <p:spPr bwMode="auto">
          <a:xfrm>
            <a:off x="2995091" y="2382501"/>
            <a:ext cx="298450" cy="344488"/>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1" name="Freeform 15"/>
          <p:cNvSpPr>
            <a:spLocks/>
          </p:cNvSpPr>
          <p:nvPr/>
        </p:nvSpPr>
        <p:spPr bwMode="auto">
          <a:xfrm>
            <a:off x="3204641" y="3044489"/>
            <a:ext cx="344488" cy="298450"/>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Freeform 16"/>
          <p:cNvSpPr>
            <a:spLocks/>
          </p:cNvSpPr>
          <p:nvPr/>
        </p:nvSpPr>
        <p:spPr bwMode="auto">
          <a:xfrm>
            <a:off x="3690416" y="3525501"/>
            <a:ext cx="298450" cy="344488"/>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Freeform 17"/>
          <p:cNvSpPr>
            <a:spLocks/>
          </p:cNvSpPr>
          <p:nvPr/>
        </p:nvSpPr>
        <p:spPr bwMode="auto">
          <a:xfrm>
            <a:off x="4288904" y="3781089"/>
            <a:ext cx="344488" cy="298450"/>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Freeform 18"/>
          <p:cNvSpPr>
            <a:spLocks/>
          </p:cNvSpPr>
          <p:nvPr/>
        </p:nvSpPr>
        <p:spPr bwMode="auto">
          <a:xfrm>
            <a:off x="4963591" y="3539789"/>
            <a:ext cx="298450" cy="344488"/>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5" name="Freeform 19"/>
          <p:cNvSpPr>
            <a:spLocks/>
          </p:cNvSpPr>
          <p:nvPr/>
        </p:nvSpPr>
        <p:spPr bwMode="auto">
          <a:xfrm>
            <a:off x="5449366" y="3036551"/>
            <a:ext cx="344488" cy="298450"/>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Freeform 20"/>
          <p:cNvSpPr>
            <a:spLocks/>
          </p:cNvSpPr>
          <p:nvPr/>
        </p:nvSpPr>
        <p:spPr bwMode="auto">
          <a:xfrm>
            <a:off x="5698604" y="2379326"/>
            <a:ext cx="298450" cy="344488"/>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3442766" y="1534776"/>
            <a:ext cx="2058988" cy="2060575"/>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2262958" y="1625541"/>
              <a:ext cx="1492298" cy="400110"/>
            </a:xfrm>
            <a:prstGeom prst="rect">
              <a:avLst/>
            </a:prstGeom>
            <a:grp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6052616" y="2122151"/>
            <a:ext cx="981075" cy="979488"/>
            <a:chOff x="4600575" y="1423988"/>
            <a:chExt cx="981075" cy="979488"/>
          </a:xfrm>
        </p:grpSpPr>
        <p:sp>
          <p:nvSpPr>
            <p:cNvPr id="41"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4680228" y="1570552"/>
              <a:ext cx="77314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760516" y="3150851"/>
            <a:ext cx="987425" cy="987425"/>
            <a:chOff x="4308475" y="2452688"/>
            <a:chExt cx="987425" cy="987425"/>
          </a:xfrm>
        </p:grpSpPr>
        <p:sp>
          <p:nvSpPr>
            <p:cNvPr id="46"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4335135" y="2625971"/>
              <a:ext cx="941695"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998516" y="3904914"/>
            <a:ext cx="976313" cy="977900"/>
            <a:chOff x="3546475" y="3206751"/>
            <a:chExt cx="976313" cy="977900"/>
          </a:xfrm>
        </p:grpSpPr>
        <p:sp>
          <p:nvSpPr>
            <p:cNvPr id="49"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594228" y="3396997"/>
              <a:ext cx="91096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3957116" y="4168439"/>
            <a:ext cx="981075" cy="981075"/>
            <a:chOff x="2505075" y="3470276"/>
            <a:chExt cx="981075" cy="981075"/>
          </a:xfrm>
        </p:grpSpPr>
        <p:sp>
          <p:nvSpPr>
            <p:cNvPr id="52"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539069" y="3635581"/>
              <a:ext cx="886843"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2922066" y="3876339"/>
            <a:ext cx="987425" cy="985838"/>
            <a:chOff x="1470025" y="3178176"/>
            <a:chExt cx="987425" cy="985838"/>
          </a:xfrm>
        </p:grpSpPr>
        <p:sp>
          <p:nvSpPr>
            <p:cNvPr id="55"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593182" y="3365466"/>
              <a:ext cx="741110"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177529" y="3114339"/>
            <a:ext cx="977900" cy="977900"/>
            <a:chOff x="725488" y="2416176"/>
            <a:chExt cx="977900" cy="977900"/>
          </a:xfrm>
        </p:grpSpPr>
        <p:sp>
          <p:nvSpPr>
            <p:cNvPr id="58"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828182" y="2623234"/>
              <a:ext cx="77251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909241" y="2072939"/>
            <a:ext cx="982663" cy="981075"/>
            <a:chOff x="457200" y="1374776"/>
            <a:chExt cx="982663" cy="981075"/>
          </a:xfrm>
        </p:grpSpPr>
        <p:sp>
          <p:nvSpPr>
            <p:cNvPr id="61"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74090" y="1552431"/>
              <a:ext cx="74888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63" name="矩形 83"/>
          <p:cNvSpPr>
            <a:spLocks noChangeArrowheads="1"/>
          </p:cNvSpPr>
          <p:nvPr/>
        </p:nvSpPr>
        <p:spPr bwMode="auto">
          <a:xfrm>
            <a:off x="7393730" y="1510621"/>
            <a:ext cx="3932483" cy="4073899"/>
          </a:xfrm>
          <a:prstGeom prst="rect">
            <a:avLst/>
          </a:prstGeom>
          <a:solidFill>
            <a:srgbClr val="F2F2F2"/>
          </a:solidFill>
          <a:ln w="9525" cmpd="sng">
            <a:solidFill>
              <a:srgbClr val="55735B"/>
            </a:solidFill>
            <a:miter lim="800000"/>
            <a:headEnd/>
            <a:tailEnd/>
          </a:ln>
        </p:spPr>
        <p:txBody>
          <a:bodyPr/>
          <a:lstStyle/>
          <a:p>
            <a:endParaRPr lang="zh-CN" altLang="en-US"/>
          </a:p>
        </p:txBody>
      </p:sp>
      <p:sp>
        <p:nvSpPr>
          <p:cNvPr id="64" name="TextBox 84"/>
          <p:cNvSpPr txBox="1">
            <a:spLocks noChangeArrowheads="1"/>
          </p:cNvSpPr>
          <p:nvPr/>
        </p:nvSpPr>
        <p:spPr bwMode="auto">
          <a:xfrm>
            <a:off x="7731296" y="1916832"/>
            <a:ext cx="3262835"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，里</a:t>
            </a:r>
            <a:r>
              <a:rPr lang="zh-CN" altLang="en-US" dirty="0">
                <a:solidFill>
                  <a:srgbClr val="595959"/>
                </a:solidFill>
                <a:latin typeface="微软雅黑" pitchFamily="34" charset="-122"/>
                <a:ea typeface="微软雅黑" pitchFamily="34" charset="-122"/>
                <a:sym typeface="微软雅黑" pitchFamily="34" charset="-122"/>
              </a:rPr>
              <a:t>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endParaRPr lang="zh-CN" altLang="en-US" dirty="0">
              <a:solidFill>
                <a:srgbClr val="595959"/>
              </a:solidFill>
              <a:latin typeface="微软雅黑" pitchFamily="34" charset="-122"/>
              <a:ea typeface="微软雅黑" pitchFamily="34" charset="-122"/>
              <a:sym typeface="微软雅黑" pitchFamily="34" charset="-122"/>
            </a:endParaRPr>
          </a:p>
        </p:txBody>
      </p:sp>
      <p:sp>
        <p:nvSpPr>
          <p:cNvPr id="65" name="Freeform 12"/>
          <p:cNvSpPr>
            <a:spLocks/>
          </p:cNvSpPr>
          <p:nvPr/>
        </p:nvSpPr>
        <p:spPr bwMode="auto">
          <a:xfrm>
            <a:off x="7297141" y="134076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p>
        </p:txBody>
      </p:sp>
      <p:sp>
        <p:nvSpPr>
          <p:cNvPr id="66" name="Freeform 12"/>
          <p:cNvSpPr>
            <a:spLocks/>
          </p:cNvSpPr>
          <p:nvPr/>
        </p:nvSpPr>
        <p:spPr bwMode="auto">
          <a:xfrm flipH="1" flipV="1">
            <a:off x="10895621" y="515719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p>
        </p:txBody>
      </p:sp>
      <p:sp>
        <p:nvSpPr>
          <p:cNvPr id="77" name="圆角矩形 76"/>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84"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7" name="圆角矩形 86"/>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9" name="圆角矩形 88"/>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1" name="圆角矩形 90"/>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04163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0"/>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1"/>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2"/>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33"/>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34"/>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34"/>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35"/>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36"/>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36"/>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10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par>
                                <p:cTn id="48" presetID="53" presetClass="entr" presetSubtype="16"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53" presetClass="entr" presetSubtype="16" fill="hold" nodeType="withEffect">
                                  <p:stCondLst>
                                    <p:cond delay="30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nodeType="withEffect">
                                  <p:stCondLst>
                                    <p:cond delay="4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53" presetClass="entr" presetSubtype="16" fill="hold"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53" presetClass="entr" presetSubtype="16" fill="hold" nodeType="withEffect">
                                  <p:stCondLst>
                                    <p:cond delay="6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65"/>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66"/>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fltVal val="0"/>
                                          </p:val>
                                        </p:tav>
                                        <p:tav tm="100000">
                                          <p:val>
                                            <p:strVal val="#ppt_w"/>
                                          </p:val>
                                        </p:tav>
                                      </p:tavLst>
                                    </p:anim>
                                    <p:anim calcmode="lin" valueType="num">
                                      <p:cBhvr>
                                        <p:cTn id="85" dur="500" fill="hold"/>
                                        <p:tgtEl>
                                          <p:spTgt spid="63"/>
                                        </p:tgtEl>
                                        <p:attrNameLst>
                                          <p:attrName>ppt_h</p:attrName>
                                        </p:attrNameLst>
                                      </p:cBhvr>
                                      <p:tavLst>
                                        <p:tav tm="0">
                                          <p:val>
                                            <p:fltVal val="0"/>
                                          </p:val>
                                        </p:tav>
                                        <p:tav tm="100000">
                                          <p:val>
                                            <p:strVal val="#ppt_h"/>
                                          </p:val>
                                        </p:tav>
                                      </p:tavLst>
                                    </p:anim>
                                    <p:animEffect transition="in" filter="fade">
                                      <p:cBhvr>
                                        <p:cTn id="86" dur="500"/>
                                        <p:tgtEl>
                                          <p:spTgt spid="6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4">
                                            <p:txEl>
                                              <p:pRg st="0" end="0"/>
                                            </p:txEl>
                                          </p:spTgt>
                                        </p:tgtEl>
                                        <p:attrNameLst>
                                          <p:attrName>style.visibility</p:attrName>
                                        </p:attrNameLst>
                                      </p:cBhvr>
                                      <p:to>
                                        <p:strVal val="visible"/>
                                      </p:to>
                                    </p:set>
                                    <p:animEffect transition="in" filter="wipe(up)">
                                      <p:cBhvr>
                                        <p:cTn id="9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五年发展计划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FIVE YEARS DEVELOPMENT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任意多边形 29"/>
          <p:cNvSpPr/>
          <p:nvPr/>
        </p:nvSpPr>
        <p:spPr>
          <a:xfrm>
            <a:off x="-32084" y="3471329"/>
            <a:ext cx="12240125"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63965" y="3827547"/>
            <a:ext cx="2159566" cy="1371658"/>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2015</a:t>
            </a:r>
            <a:endParaRPr lang="en-US" altLang="zh-CN" sz="16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lnSpc>
                <a:spcPct val="130000"/>
              </a:lnSpc>
              <a:spcAft>
                <a:spcPts val="0"/>
              </a:spcAft>
              <a:defRPr/>
            </a:pPr>
            <a:r>
              <a:rPr lang="zh-CN" altLang="en-US" sz="2000"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sz="2000"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2" name="矩形 31"/>
          <p:cNvSpPr/>
          <p:nvPr/>
        </p:nvSpPr>
        <p:spPr>
          <a:xfrm>
            <a:off x="2830958" y="3923524"/>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500"/>
              </a:spcBef>
              <a:spcAft>
                <a:spcPts val="0"/>
              </a:spcAft>
              <a:defRPr/>
            </a:pP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3" name="矩形 32"/>
          <p:cNvSpPr/>
          <p:nvPr/>
        </p:nvSpPr>
        <p:spPr>
          <a:xfrm>
            <a:off x="5107122" y="4433606"/>
            <a:ext cx="2159566" cy="1371658"/>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2017</a:t>
            </a:r>
          </a:p>
          <a:p>
            <a:pPr algn="ctr">
              <a:lnSpc>
                <a:spcPct val="130000"/>
              </a:lnSpc>
              <a:spcAft>
                <a:spcPts val="0"/>
              </a:spcAft>
              <a:defRPr/>
            </a:pPr>
            <a:r>
              <a:rPr lang="zh-CN" altLang="en-US" sz="2000"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a:t>
            </a: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4" name="矩形 33"/>
          <p:cNvSpPr/>
          <p:nvPr/>
        </p:nvSpPr>
        <p:spPr>
          <a:xfrm>
            <a:off x="7237244" y="2985095"/>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500"/>
              </a:spcBef>
              <a:spcAft>
                <a:spcPts val="0"/>
              </a:spcAft>
              <a:defRPr/>
            </a:pP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9467771" y="2841079"/>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500"/>
              </a:spcBef>
              <a:spcAft>
                <a:spcPts val="0"/>
              </a:spcAft>
              <a:defRPr/>
            </a:pP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36" name="组合 35"/>
          <p:cNvGrpSpPr/>
          <p:nvPr/>
        </p:nvGrpSpPr>
        <p:grpSpPr>
          <a:xfrm>
            <a:off x="1312185" y="3139766"/>
            <a:ext cx="663125" cy="663125"/>
            <a:chOff x="8077071" y="845254"/>
            <a:chExt cx="2036801" cy="2036802"/>
          </a:xfrm>
        </p:grpSpPr>
        <p:sp>
          <p:nvSpPr>
            <p:cNvPr id="37" name="椭圆 36"/>
            <p:cNvSpPr/>
            <p:nvPr/>
          </p:nvSpPr>
          <p:spPr>
            <a:xfrm>
              <a:off x="8077071" y="845254"/>
              <a:ext cx="2036801"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grpSp>
        <p:nvGrpSpPr>
          <p:cNvPr id="39" name="组合 38"/>
          <p:cNvGrpSpPr/>
          <p:nvPr/>
        </p:nvGrpSpPr>
        <p:grpSpPr>
          <a:xfrm>
            <a:off x="3579178" y="3235743"/>
            <a:ext cx="663125" cy="663125"/>
            <a:chOff x="8125599" y="1434035"/>
            <a:chExt cx="2036802" cy="2036802"/>
          </a:xfrm>
        </p:grpSpPr>
        <p:sp>
          <p:nvSpPr>
            <p:cNvPr id="40" name="椭圆 39"/>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5855345" y="3745825"/>
            <a:ext cx="663125" cy="663125"/>
            <a:chOff x="8125599" y="1434035"/>
            <a:chExt cx="2036802" cy="2036802"/>
          </a:xfrm>
        </p:grpSpPr>
        <p:sp>
          <p:nvSpPr>
            <p:cNvPr id="45" name="椭圆 44"/>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4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50" name="组合 49"/>
          <p:cNvGrpSpPr/>
          <p:nvPr/>
        </p:nvGrpSpPr>
        <p:grpSpPr>
          <a:xfrm>
            <a:off x="7985466" y="4341712"/>
            <a:ext cx="663125" cy="663125"/>
            <a:chOff x="8125599" y="1434035"/>
            <a:chExt cx="2036802" cy="2036802"/>
          </a:xfrm>
        </p:grpSpPr>
        <p:sp>
          <p:nvSpPr>
            <p:cNvPr id="51" name="椭圆 50"/>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组合 52"/>
          <p:cNvGrpSpPr/>
          <p:nvPr/>
        </p:nvGrpSpPr>
        <p:grpSpPr>
          <a:xfrm>
            <a:off x="10215992" y="4263606"/>
            <a:ext cx="663125" cy="663125"/>
            <a:chOff x="8125599" y="1434035"/>
            <a:chExt cx="2036802" cy="2036802"/>
          </a:xfrm>
        </p:grpSpPr>
        <p:sp>
          <p:nvSpPr>
            <p:cNvPr id="54" name="椭圆 53"/>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sp>
        <p:nvSpPr>
          <p:cNvPr id="56" name="圆角矩形 55"/>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9"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8428937"/>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53333">
                                          <p:cBhvr additive="base">
                                            <p:cTn id="11" dur="750" fill="hold"/>
                                            <p:tgtEl>
                                              <p:spTgt spid="36"/>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53333">
                                          <p:cBhvr additive="base">
                                            <p:cTn id="19" dur="750" fill="hold"/>
                                            <p:tgtEl>
                                              <p:spTgt spid="39"/>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14:bounceEnd="53333">
                                          <p:cBhvr additive="base">
                                            <p:cTn id="27"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14:bounceEnd="53333">
                                          <p:cBhvr additive="base">
                                            <p:cTn id="35" dur="750" fill="hold"/>
                                            <p:tgtEl>
                                              <p:spTgt spid="50"/>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14:bounceEnd="53333">
                                          <p:cBhvr additive="base">
                                            <p:cTn id="43" dur="750" fill="hold"/>
                                            <p:tgtEl>
                                              <p:spTgt spid="53"/>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ppt_x"/>
                                              </p:val>
                                            </p:tav>
                                            <p:tav tm="100000">
                                              <p:val>
                                                <p:strVal val="#ppt_x"/>
                                              </p:val>
                                            </p:tav>
                                          </p:tavLst>
                                        </p:anim>
                                        <p:anim calcmode="lin" valueType="num">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750" fill="hold"/>
                                            <p:tgtEl>
                                              <p:spTgt spid="39"/>
                                            </p:tgtEl>
                                            <p:attrNameLst>
                                              <p:attrName>ppt_x</p:attrName>
                                            </p:attrNameLst>
                                          </p:cBhvr>
                                          <p:tavLst>
                                            <p:tav tm="0">
                                              <p:val>
                                                <p:strVal val="#ppt_x"/>
                                              </p:val>
                                            </p:tav>
                                            <p:tav tm="100000">
                                              <p:val>
                                                <p:strVal val="#ppt_x"/>
                                              </p:val>
                                            </p:tav>
                                          </p:tavLst>
                                        </p:anim>
                                        <p:anim calcmode="lin" valueType="num">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750" fill="hold"/>
                                            <p:tgtEl>
                                              <p:spTgt spid="44"/>
                                            </p:tgtEl>
                                            <p:attrNameLst>
                                              <p:attrName>ppt_x</p:attrName>
                                            </p:attrNameLst>
                                          </p:cBhvr>
                                          <p:tavLst>
                                            <p:tav tm="0">
                                              <p:val>
                                                <p:strVal val="#ppt_x"/>
                                              </p:val>
                                            </p:tav>
                                            <p:tav tm="100000">
                                              <p:val>
                                                <p:strVal val="#ppt_x"/>
                                              </p:val>
                                            </p:tav>
                                          </p:tavLst>
                                        </p:anim>
                                        <p:anim calcmode="lin" valueType="num">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ppt_x"/>
                                              </p:val>
                                            </p:tav>
                                            <p:tav tm="100000">
                                              <p:val>
                                                <p:strVal val="#ppt_x"/>
                                              </p:val>
                                            </p:tav>
                                          </p:tavLst>
                                        </p:anim>
                                        <p:anim calcmode="lin" valueType="num">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750" fill="hold"/>
                                            <p:tgtEl>
                                              <p:spTgt spid="53"/>
                                            </p:tgtEl>
                                            <p:attrNameLst>
                                              <p:attrName>ppt_x</p:attrName>
                                            </p:attrNameLst>
                                          </p:cBhvr>
                                          <p:tavLst>
                                            <p:tav tm="0">
                                              <p:val>
                                                <p:strVal val="#ppt_x"/>
                                              </p:val>
                                            </p:tav>
                                            <p:tav tm="100000">
                                              <p:val>
                                                <p:strVal val="#ppt_x"/>
                                              </p:val>
                                            </p:tav>
                                          </p:tavLst>
                                        </p:anim>
                                        <p:anim calcmode="lin" valueType="num">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产品衍生品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DERIVATIVES PRODUCTS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6385619" y="1532872"/>
            <a:ext cx="1796700" cy="197657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3" name="文本框 62"/>
            <p:cNvSpPr txBox="1"/>
            <p:nvPr/>
          </p:nvSpPr>
          <p:spPr>
            <a:xfrm>
              <a:off x="6329723" y="3989043"/>
              <a:ext cx="1237550"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cxnSp>
        <p:nvCxnSpPr>
          <p:cNvPr id="34" name="直接连接符 33"/>
          <p:cNvCxnSpPr/>
          <p:nvPr/>
        </p:nvCxnSpPr>
        <p:spPr>
          <a:xfrm>
            <a:off x="1805209" y="3639767"/>
            <a:ext cx="884020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705099"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6" name="椭圆 35"/>
          <p:cNvSpPr/>
          <p:nvPr/>
        </p:nvSpPr>
        <p:spPr>
          <a:xfrm>
            <a:off x="10572211"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7" name="椭圆 36"/>
          <p:cNvSpPr/>
          <p:nvPr/>
        </p:nvSpPr>
        <p:spPr>
          <a:xfrm>
            <a:off x="3051716"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8" name="椭圆 37"/>
          <p:cNvSpPr/>
          <p:nvPr/>
        </p:nvSpPr>
        <p:spPr>
          <a:xfrm>
            <a:off x="5121036"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9" name="椭圆 38"/>
          <p:cNvSpPr/>
          <p:nvPr/>
        </p:nvSpPr>
        <p:spPr>
          <a:xfrm>
            <a:off x="7225667"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40" name="椭圆 39"/>
          <p:cNvSpPr/>
          <p:nvPr/>
        </p:nvSpPr>
        <p:spPr>
          <a:xfrm>
            <a:off x="9077150"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2353171" y="1761063"/>
            <a:ext cx="1575740" cy="1759852"/>
            <a:chOff x="2940476" y="3272285"/>
            <a:chExt cx="1575740" cy="1759852"/>
          </a:xfrm>
        </p:grpSpPr>
        <p:sp>
          <p:nvSpPr>
            <p:cNvPr id="44"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6" name="文本框 59"/>
            <p:cNvSpPr txBox="1"/>
            <p:nvPr/>
          </p:nvSpPr>
          <p:spPr>
            <a:xfrm>
              <a:off x="3102008" y="4128107"/>
              <a:ext cx="1357226"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3966519" y="967433"/>
            <a:ext cx="2369358" cy="2553482"/>
            <a:chOff x="4078604" y="2478655"/>
            <a:chExt cx="2369358" cy="2553482"/>
          </a:xfrm>
        </p:grpSpPr>
        <p:sp>
          <p:nvSpPr>
            <p:cNvPr id="48"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614176" y="3268683"/>
              <a:ext cx="1562853" cy="1004204"/>
              <a:chOff x="4716874" y="2621791"/>
              <a:chExt cx="1562853" cy="1004204"/>
            </a:xfrm>
          </p:grpSpPr>
          <p:sp>
            <p:nvSpPr>
              <p:cNvPr id="5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1" name="文本框 60"/>
              <p:cNvSpPr txBox="1"/>
              <p:nvPr/>
            </p:nvSpPr>
            <p:spPr>
              <a:xfrm>
                <a:off x="4716874" y="3225885"/>
                <a:ext cx="156285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grpSp>
        <p:nvGrpSpPr>
          <p:cNvPr id="52" name="组合 51"/>
          <p:cNvGrpSpPr/>
          <p:nvPr/>
        </p:nvGrpSpPr>
        <p:grpSpPr>
          <a:xfrm>
            <a:off x="8223101" y="1516287"/>
            <a:ext cx="1834926" cy="1997677"/>
            <a:chOff x="7567273" y="3027509"/>
            <a:chExt cx="1834926" cy="1997677"/>
          </a:xfrm>
        </p:grpSpPr>
        <p:sp>
          <p:nvSpPr>
            <p:cNvPr id="53"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5" name="文本框 63"/>
            <p:cNvSpPr txBox="1"/>
            <p:nvPr/>
          </p:nvSpPr>
          <p:spPr>
            <a:xfrm>
              <a:off x="7925165" y="3989043"/>
              <a:ext cx="147703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56" name="矩形 55"/>
          <p:cNvSpPr/>
          <p:nvPr/>
        </p:nvSpPr>
        <p:spPr>
          <a:xfrm>
            <a:off x="2281163" y="3808550"/>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7" name="矩形 56"/>
          <p:cNvSpPr/>
          <p:nvPr/>
        </p:nvSpPr>
        <p:spPr>
          <a:xfrm>
            <a:off x="4319633" y="3767554"/>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8" name="矩形 57"/>
          <p:cNvSpPr/>
          <p:nvPr/>
        </p:nvSpPr>
        <p:spPr>
          <a:xfrm>
            <a:off x="6385619" y="3767554"/>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9" name="矩形 58"/>
          <p:cNvSpPr/>
          <p:nvPr/>
        </p:nvSpPr>
        <p:spPr>
          <a:xfrm>
            <a:off x="8280073" y="3767554"/>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60" name="文本框 61"/>
          <p:cNvSpPr txBox="1"/>
          <p:nvPr/>
        </p:nvSpPr>
        <p:spPr>
          <a:xfrm>
            <a:off x="1803759" y="5263295"/>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61" name="矩形 60"/>
          <p:cNvSpPr/>
          <p:nvPr/>
        </p:nvSpPr>
        <p:spPr>
          <a:xfrm>
            <a:off x="1345059" y="5592840"/>
            <a:ext cx="23007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62" name="文本框 64"/>
          <p:cNvSpPr txBox="1"/>
          <p:nvPr/>
        </p:nvSpPr>
        <p:spPr>
          <a:xfrm>
            <a:off x="1490738" y="5275155"/>
            <a:ext cx="263214"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1</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4248524" y="5237214"/>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64" name="矩形 63"/>
          <p:cNvSpPr/>
          <p:nvPr/>
        </p:nvSpPr>
        <p:spPr>
          <a:xfrm>
            <a:off x="3789824" y="5566759"/>
            <a:ext cx="21822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3935503" y="5249074"/>
            <a:ext cx="287258"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2</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6" name="文本框 61"/>
          <p:cNvSpPr txBox="1"/>
          <p:nvPr/>
        </p:nvSpPr>
        <p:spPr>
          <a:xfrm>
            <a:off x="6749060" y="5237214"/>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67" name="矩形 66"/>
          <p:cNvSpPr/>
          <p:nvPr/>
        </p:nvSpPr>
        <p:spPr>
          <a:xfrm>
            <a:off x="6290360" y="5566759"/>
            <a:ext cx="21822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68" name="文本框 64"/>
          <p:cNvSpPr txBox="1"/>
          <p:nvPr/>
        </p:nvSpPr>
        <p:spPr>
          <a:xfrm>
            <a:off x="6436039" y="5249074"/>
            <a:ext cx="293670"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3</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9" name="文本框 61"/>
          <p:cNvSpPr txBox="1"/>
          <p:nvPr/>
        </p:nvSpPr>
        <p:spPr>
          <a:xfrm>
            <a:off x="9177588" y="5237214"/>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70" name="矩形 69"/>
          <p:cNvSpPr/>
          <p:nvPr/>
        </p:nvSpPr>
        <p:spPr>
          <a:xfrm>
            <a:off x="8718888" y="5566759"/>
            <a:ext cx="21822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71" name="文本框 64"/>
          <p:cNvSpPr txBox="1"/>
          <p:nvPr/>
        </p:nvSpPr>
        <p:spPr>
          <a:xfrm>
            <a:off x="8864567" y="5249074"/>
            <a:ext cx="287258"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4</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86" name="圆角矩形 85"/>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圆角矩形 86"/>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89"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2" name="圆角矩形 91"/>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315473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3000"/>
                                        <p:tgtEl>
                                          <p:spTgt spid="34"/>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 calcmode="lin" valueType="num">
                                      <p:cBhvr>
                                        <p:cTn id="19" dur="500" fill="hold"/>
                                        <p:tgtEl>
                                          <p:spTgt spid="37"/>
                                        </p:tgtEl>
                                        <p:attrNameLst>
                                          <p:attrName>style.rotation</p:attrName>
                                        </p:attrNameLst>
                                      </p:cBhvr>
                                      <p:tavLst>
                                        <p:tav tm="0">
                                          <p:val>
                                            <p:fltVal val="360"/>
                                          </p:val>
                                        </p:tav>
                                        <p:tav tm="100000">
                                          <p:val>
                                            <p:fltVal val="0"/>
                                          </p:val>
                                        </p:tav>
                                      </p:tavLst>
                                    </p:anim>
                                    <p:animEffect transition="in" filter="fade">
                                      <p:cBhvr>
                                        <p:cTn id="20" dur="500"/>
                                        <p:tgtEl>
                                          <p:spTgt spid="37"/>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 calcmode="lin" valueType="num">
                                      <p:cBhvr>
                                        <p:cTn id="25" dur="500" fill="hold"/>
                                        <p:tgtEl>
                                          <p:spTgt spid="38"/>
                                        </p:tgtEl>
                                        <p:attrNameLst>
                                          <p:attrName>style.rotation</p:attrName>
                                        </p:attrNameLst>
                                      </p:cBhvr>
                                      <p:tavLst>
                                        <p:tav tm="0">
                                          <p:val>
                                            <p:fltVal val="360"/>
                                          </p:val>
                                        </p:tav>
                                        <p:tav tm="100000">
                                          <p:val>
                                            <p:fltVal val="0"/>
                                          </p:val>
                                        </p:tav>
                                      </p:tavLst>
                                    </p:anim>
                                    <p:animEffect transition="in" filter="fade">
                                      <p:cBhvr>
                                        <p:cTn id="26" dur="500"/>
                                        <p:tgtEl>
                                          <p:spTgt spid="38"/>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 calcmode="lin" valueType="num">
                                      <p:cBhvr>
                                        <p:cTn id="31" dur="500" fill="hold"/>
                                        <p:tgtEl>
                                          <p:spTgt spid="39"/>
                                        </p:tgtEl>
                                        <p:attrNameLst>
                                          <p:attrName>style.rotation</p:attrName>
                                        </p:attrNameLst>
                                      </p:cBhvr>
                                      <p:tavLst>
                                        <p:tav tm="0">
                                          <p:val>
                                            <p:fltVal val="360"/>
                                          </p:val>
                                        </p:tav>
                                        <p:tav tm="100000">
                                          <p:val>
                                            <p:fltVal val="0"/>
                                          </p:val>
                                        </p:tav>
                                      </p:tavLst>
                                    </p:anim>
                                    <p:animEffect transition="in" filter="fade">
                                      <p:cBhvr>
                                        <p:cTn id="32" dur="500"/>
                                        <p:tgtEl>
                                          <p:spTgt spid="39"/>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 calcmode="lin" valueType="num">
                                      <p:cBhvr>
                                        <p:cTn id="37" dur="500" fill="hold"/>
                                        <p:tgtEl>
                                          <p:spTgt spid="40"/>
                                        </p:tgtEl>
                                        <p:attrNameLst>
                                          <p:attrName>style.rotation</p:attrName>
                                        </p:attrNameLst>
                                      </p:cBhvr>
                                      <p:tavLst>
                                        <p:tav tm="0">
                                          <p:val>
                                            <p:fltVal val="360"/>
                                          </p:val>
                                        </p:tav>
                                        <p:tav tm="100000">
                                          <p:val>
                                            <p:fltVal val="0"/>
                                          </p:val>
                                        </p:tav>
                                      </p:tavLst>
                                    </p:anim>
                                    <p:animEffect transition="in" filter="fade">
                                      <p:cBhvr>
                                        <p:cTn id="38" dur="500"/>
                                        <p:tgtEl>
                                          <p:spTgt spid="40"/>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 calcmode="lin" valueType="num">
                                      <p:cBhvr>
                                        <p:cTn id="43" dur="500" fill="hold"/>
                                        <p:tgtEl>
                                          <p:spTgt spid="36"/>
                                        </p:tgtEl>
                                        <p:attrNameLst>
                                          <p:attrName>style.rotation</p:attrName>
                                        </p:attrNameLst>
                                      </p:cBhvr>
                                      <p:tavLst>
                                        <p:tav tm="0">
                                          <p:val>
                                            <p:fltVal val="360"/>
                                          </p:val>
                                        </p:tav>
                                        <p:tav tm="100000">
                                          <p:val>
                                            <p:fltVal val="0"/>
                                          </p:val>
                                        </p:tav>
                                      </p:tavLst>
                                    </p:anim>
                                    <p:animEffect transition="in" filter="fade">
                                      <p:cBhvr>
                                        <p:cTn id="44" dur="500"/>
                                        <p:tgtEl>
                                          <p:spTgt spid="36"/>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1000"/>
                                        <p:tgtEl>
                                          <p:spTgt spid="41"/>
                                        </p:tgtEl>
                                      </p:cBhvr>
                                    </p:animEffect>
                                    <p:anim calcmode="lin" valueType="num">
                                      <p:cBhvr>
                                        <p:cTn id="49" dur="1000" fill="hold"/>
                                        <p:tgtEl>
                                          <p:spTgt spid="41"/>
                                        </p:tgtEl>
                                        <p:attrNameLst>
                                          <p:attrName>ppt_x</p:attrName>
                                        </p:attrNameLst>
                                      </p:cBhvr>
                                      <p:tavLst>
                                        <p:tav tm="0">
                                          <p:val>
                                            <p:strVal val="#ppt_x"/>
                                          </p:val>
                                        </p:tav>
                                        <p:tav tm="100000">
                                          <p:val>
                                            <p:strVal val="#ppt_x"/>
                                          </p:val>
                                        </p:tav>
                                      </p:tavLst>
                                    </p:anim>
                                    <p:anim calcmode="lin" valueType="num">
                                      <p:cBhvr>
                                        <p:cTn id="50" dur="1000" fill="hold"/>
                                        <p:tgtEl>
                                          <p:spTgt spid="41"/>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7"/>
                                        </p:tgtEl>
                                        <p:attrNameLst>
                                          <p:attrName>style.visibility</p:attrName>
                                        </p:attrNameLst>
                                      </p:cBhvr>
                                      <p:to>
                                        <p:strVal val="visible"/>
                                      </p:to>
                                    </p:set>
                                    <p:anim calcmode="lin" valueType="num">
                                      <p:cBhvr>
                                        <p:cTn id="76" dur="500" fill="hold"/>
                                        <p:tgtEl>
                                          <p:spTgt spid="57"/>
                                        </p:tgtEl>
                                        <p:attrNameLst>
                                          <p:attrName>ppt_w</p:attrName>
                                        </p:attrNameLst>
                                      </p:cBhvr>
                                      <p:tavLst>
                                        <p:tav tm="0">
                                          <p:val>
                                            <p:fltVal val="0"/>
                                          </p:val>
                                        </p:tav>
                                        <p:tav tm="100000">
                                          <p:val>
                                            <p:strVal val="#ppt_w"/>
                                          </p:val>
                                        </p:tav>
                                      </p:tavLst>
                                    </p:anim>
                                    <p:anim calcmode="lin" valueType="num">
                                      <p:cBhvr>
                                        <p:cTn id="77" dur="500" fill="hold"/>
                                        <p:tgtEl>
                                          <p:spTgt spid="57"/>
                                        </p:tgtEl>
                                        <p:attrNameLst>
                                          <p:attrName>ppt_h</p:attrName>
                                        </p:attrNameLst>
                                      </p:cBhvr>
                                      <p:tavLst>
                                        <p:tav tm="0">
                                          <p:val>
                                            <p:fltVal val="0"/>
                                          </p:val>
                                        </p:tav>
                                        <p:tav tm="100000">
                                          <p:val>
                                            <p:strVal val="#ppt_h"/>
                                          </p:val>
                                        </p:tav>
                                      </p:tavLst>
                                    </p:anim>
                                    <p:animEffect transition="in" filter="fade">
                                      <p:cBhvr>
                                        <p:cTn id="78" dur="500"/>
                                        <p:tgtEl>
                                          <p:spTgt spid="57"/>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58"/>
                                        </p:tgtEl>
                                        <p:attrNameLst>
                                          <p:attrName>style.visibility</p:attrName>
                                        </p:attrNameLst>
                                      </p:cBhvr>
                                      <p:to>
                                        <p:strVal val="visible"/>
                                      </p:to>
                                    </p:set>
                                    <p:anim calcmode="lin" valueType="num">
                                      <p:cBhvr>
                                        <p:cTn id="81" dur="500" fill="hold"/>
                                        <p:tgtEl>
                                          <p:spTgt spid="58"/>
                                        </p:tgtEl>
                                        <p:attrNameLst>
                                          <p:attrName>ppt_w</p:attrName>
                                        </p:attrNameLst>
                                      </p:cBhvr>
                                      <p:tavLst>
                                        <p:tav tm="0">
                                          <p:val>
                                            <p:fltVal val="0"/>
                                          </p:val>
                                        </p:tav>
                                        <p:tav tm="100000">
                                          <p:val>
                                            <p:strVal val="#ppt_w"/>
                                          </p:val>
                                        </p:tav>
                                      </p:tavLst>
                                    </p:anim>
                                    <p:anim calcmode="lin" valueType="num">
                                      <p:cBhvr>
                                        <p:cTn id="82" dur="500" fill="hold"/>
                                        <p:tgtEl>
                                          <p:spTgt spid="58"/>
                                        </p:tgtEl>
                                        <p:attrNameLst>
                                          <p:attrName>ppt_h</p:attrName>
                                        </p:attrNameLst>
                                      </p:cBhvr>
                                      <p:tavLst>
                                        <p:tav tm="0">
                                          <p:val>
                                            <p:fltVal val="0"/>
                                          </p:val>
                                        </p:tav>
                                        <p:tav tm="100000">
                                          <p:val>
                                            <p:strVal val="#ppt_h"/>
                                          </p:val>
                                        </p:tav>
                                      </p:tavLst>
                                    </p:anim>
                                    <p:animEffect transition="in" filter="fade">
                                      <p:cBhvr>
                                        <p:cTn id="83" dur="500"/>
                                        <p:tgtEl>
                                          <p:spTgt spid="58"/>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59"/>
                                        </p:tgtEl>
                                        <p:attrNameLst>
                                          <p:attrName>style.visibility</p:attrName>
                                        </p:attrNameLst>
                                      </p:cBhvr>
                                      <p:to>
                                        <p:strVal val="visible"/>
                                      </p:to>
                                    </p:set>
                                    <p:anim calcmode="lin" valueType="num">
                                      <p:cBhvr>
                                        <p:cTn id="86" dur="500" fill="hold"/>
                                        <p:tgtEl>
                                          <p:spTgt spid="59"/>
                                        </p:tgtEl>
                                        <p:attrNameLst>
                                          <p:attrName>ppt_w</p:attrName>
                                        </p:attrNameLst>
                                      </p:cBhvr>
                                      <p:tavLst>
                                        <p:tav tm="0">
                                          <p:val>
                                            <p:fltVal val="0"/>
                                          </p:val>
                                        </p:tav>
                                        <p:tav tm="100000">
                                          <p:val>
                                            <p:strVal val="#ppt_w"/>
                                          </p:val>
                                        </p:tav>
                                      </p:tavLst>
                                    </p:anim>
                                    <p:anim calcmode="lin" valueType="num">
                                      <p:cBhvr>
                                        <p:cTn id="87" dur="500" fill="hold"/>
                                        <p:tgtEl>
                                          <p:spTgt spid="59"/>
                                        </p:tgtEl>
                                        <p:attrNameLst>
                                          <p:attrName>ppt_h</p:attrName>
                                        </p:attrNameLst>
                                      </p:cBhvr>
                                      <p:tavLst>
                                        <p:tav tm="0">
                                          <p:val>
                                            <p:fltVal val="0"/>
                                          </p:val>
                                        </p:tav>
                                        <p:tav tm="100000">
                                          <p:val>
                                            <p:strVal val="#ppt_h"/>
                                          </p:val>
                                        </p:tav>
                                      </p:tavLst>
                                    </p:anim>
                                    <p:animEffect transition="in" filter="fade">
                                      <p:cBhvr>
                                        <p:cTn id="88" dur="500"/>
                                        <p:tgtEl>
                                          <p:spTgt spid="5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61"/>
                                        </p:tgtEl>
                                        <p:attrNameLst>
                                          <p:attrName>style.visibility</p:attrName>
                                        </p:attrNameLst>
                                      </p:cBhvr>
                                      <p:to>
                                        <p:strVal val="visible"/>
                                      </p:to>
                                    </p:set>
                                    <p:anim calcmode="lin" valueType="num">
                                      <p:cBhvr>
                                        <p:cTn id="96" dur="500" fill="hold"/>
                                        <p:tgtEl>
                                          <p:spTgt spid="61"/>
                                        </p:tgtEl>
                                        <p:attrNameLst>
                                          <p:attrName>ppt_w</p:attrName>
                                        </p:attrNameLst>
                                      </p:cBhvr>
                                      <p:tavLst>
                                        <p:tav tm="0">
                                          <p:val>
                                            <p:fltVal val="0"/>
                                          </p:val>
                                        </p:tav>
                                        <p:tav tm="100000">
                                          <p:val>
                                            <p:strVal val="#ppt_w"/>
                                          </p:val>
                                        </p:tav>
                                      </p:tavLst>
                                    </p:anim>
                                    <p:anim calcmode="lin" valueType="num">
                                      <p:cBhvr>
                                        <p:cTn id="97" dur="500" fill="hold"/>
                                        <p:tgtEl>
                                          <p:spTgt spid="61"/>
                                        </p:tgtEl>
                                        <p:attrNameLst>
                                          <p:attrName>ppt_h</p:attrName>
                                        </p:attrNameLst>
                                      </p:cBhvr>
                                      <p:tavLst>
                                        <p:tav tm="0">
                                          <p:val>
                                            <p:fltVal val="0"/>
                                          </p:val>
                                        </p:tav>
                                        <p:tav tm="100000">
                                          <p:val>
                                            <p:strVal val="#ppt_h"/>
                                          </p:val>
                                        </p:tav>
                                      </p:tavLst>
                                    </p:anim>
                                    <p:animEffect transition="in" filter="fade">
                                      <p:cBhvr>
                                        <p:cTn id="98" dur="500"/>
                                        <p:tgtEl>
                                          <p:spTgt spid="61"/>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62"/>
                                        </p:tgtEl>
                                        <p:attrNameLst>
                                          <p:attrName>style.visibility</p:attrName>
                                        </p:attrNameLst>
                                      </p:cBhvr>
                                      <p:to>
                                        <p:strVal val="visible"/>
                                      </p:to>
                                    </p:set>
                                    <p:anim calcmode="lin" valueType="num">
                                      <p:cBhvr>
                                        <p:cTn id="101" dur="500" fill="hold"/>
                                        <p:tgtEl>
                                          <p:spTgt spid="62"/>
                                        </p:tgtEl>
                                        <p:attrNameLst>
                                          <p:attrName>ppt_w</p:attrName>
                                        </p:attrNameLst>
                                      </p:cBhvr>
                                      <p:tavLst>
                                        <p:tav tm="0">
                                          <p:val>
                                            <p:fltVal val="0"/>
                                          </p:val>
                                        </p:tav>
                                        <p:tav tm="100000">
                                          <p:val>
                                            <p:strVal val="#ppt_w"/>
                                          </p:val>
                                        </p:tav>
                                      </p:tavLst>
                                    </p:anim>
                                    <p:anim calcmode="lin" valueType="num">
                                      <p:cBhvr>
                                        <p:cTn id="102" dur="500" fill="hold"/>
                                        <p:tgtEl>
                                          <p:spTgt spid="62"/>
                                        </p:tgtEl>
                                        <p:attrNameLst>
                                          <p:attrName>ppt_h</p:attrName>
                                        </p:attrNameLst>
                                      </p:cBhvr>
                                      <p:tavLst>
                                        <p:tav tm="0">
                                          <p:val>
                                            <p:fltVal val="0"/>
                                          </p:val>
                                        </p:tav>
                                        <p:tav tm="100000">
                                          <p:val>
                                            <p:strVal val="#ppt_h"/>
                                          </p:val>
                                        </p:tav>
                                      </p:tavLst>
                                    </p:anim>
                                    <p:animEffect transition="in" filter="fade">
                                      <p:cBhvr>
                                        <p:cTn id="103" dur="500"/>
                                        <p:tgtEl>
                                          <p:spTgt spid="62"/>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63"/>
                                        </p:tgtEl>
                                        <p:attrNameLst>
                                          <p:attrName>style.visibility</p:attrName>
                                        </p:attrNameLst>
                                      </p:cBhvr>
                                      <p:to>
                                        <p:strVal val="visible"/>
                                      </p:to>
                                    </p:set>
                                    <p:anim calcmode="lin" valueType="num">
                                      <p:cBhvr>
                                        <p:cTn id="106" dur="500" fill="hold"/>
                                        <p:tgtEl>
                                          <p:spTgt spid="63"/>
                                        </p:tgtEl>
                                        <p:attrNameLst>
                                          <p:attrName>ppt_w</p:attrName>
                                        </p:attrNameLst>
                                      </p:cBhvr>
                                      <p:tavLst>
                                        <p:tav tm="0">
                                          <p:val>
                                            <p:fltVal val="0"/>
                                          </p:val>
                                        </p:tav>
                                        <p:tav tm="100000">
                                          <p:val>
                                            <p:strVal val="#ppt_w"/>
                                          </p:val>
                                        </p:tav>
                                      </p:tavLst>
                                    </p:anim>
                                    <p:anim calcmode="lin" valueType="num">
                                      <p:cBhvr>
                                        <p:cTn id="107" dur="500" fill="hold"/>
                                        <p:tgtEl>
                                          <p:spTgt spid="63"/>
                                        </p:tgtEl>
                                        <p:attrNameLst>
                                          <p:attrName>ppt_h</p:attrName>
                                        </p:attrNameLst>
                                      </p:cBhvr>
                                      <p:tavLst>
                                        <p:tav tm="0">
                                          <p:val>
                                            <p:fltVal val="0"/>
                                          </p:val>
                                        </p:tav>
                                        <p:tav tm="100000">
                                          <p:val>
                                            <p:strVal val="#ppt_h"/>
                                          </p:val>
                                        </p:tav>
                                      </p:tavLst>
                                    </p:anim>
                                    <p:animEffect transition="in" filter="fade">
                                      <p:cBhvr>
                                        <p:cTn id="108" dur="500"/>
                                        <p:tgtEl>
                                          <p:spTgt spid="6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500" fill="hold"/>
                                        <p:tgtEl>
                                          <p:spTgt spid="64"/>
                                        </p:tgtEl>
                                        <p:attrNameLst>
                                          <p:attrName>ppt_w</p:attrName>
                                        </p:attrNameLst>
                                      </p:cBhvr>
                                      <p:tavLst>
                                        <p:tav tm="0">
                                          <p:val>
                                            <p:fltVal val="0"/>
                                          </p:val>
                                        </p:tav>
                                        <p:tav tm="100000">
                                          <p:val>
                                            <p:strVal val="#ppt_w"/>
                                          </p:val>
                                        </p:tav>
                                      </p:tavLst>
                                    </p:anim>
                                    <p:anim calcmode="lin" valueType="num">
                                      <p:cBhvr>
                                        <p:cTn id="112" dur="500" fill="hold"/>
                                        <p:tgtEl>
                                          <p:spTgt spid="64"/>
                                        </p:tgtEl>
                                        <p:attrNameLst>
                                          <p:attrName>ppt_h</p:attrName>
                                        </p:attrNameLst>
                                      </p:cBhvr>
                                      <p:tavLst>
                                        <p:tav tm="0">
                                          <p:val>
                                            <p:fltVal val="0"/>
                                          </p:val>
                                        </p:tav>
                                        <p:tav tm="100000">
                                          <p:val>
                                            <p:strVal val="#ppt_h"/>
                                          </p:val>
                                        </p:tav>
                                      </p:tavLst>
                                    </p:anim>
                                    <p:animEffect transition="in" filter="fade">
                                      <p:cBhvr>
                                        <p:cTn id="113" dur="500"/>
                                        <p:tgtEl>
                                          <p:spTgt spid="64"/>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65"/>
                                        </p:tgtEl>
                                        <p:attrNameLst>
                                          <p:attrName>style.visibility</p:attrName>
                                        </p:attrNameLst>
                                      </p:cBhvr>
                                      <p:to>
                                        <p:strVal val="visible"/>
                                      </p:to>
                                    </p:set>
                                    <p:anim calcmode="lin" valueType="num">
                                      <p:cBhvr>
                                        <p:cTn id="116" dur="500" fill="hold"/>
                                        <p:tgtEl>
                                          <p:spTgt spid="65"/>
                                        </p:tgtEl>
                                        <p:attrNameLst>
                                          <p:attrName>ppt_w</p:attrName>
                                        </p:attrNameLst>
                                      </p:cBhvr>
                                      <p:tavLst>
                                        <p:tav tm="0">
                                          <p:val>
                                            <p:fltVal val="0"/>
                                          </p:val>
                                        </p:tav>
                                        <p:tav tm="100000">
                                          <p:val>
                                            <p:strVal val="#ppt_w"/>
                                          </p:val>
                                        </p:tav>
                                      </p:tavLst>
                                    </p:anim>
                                    <p:anim calcmode="lin" valueType="num">
                                      <p:cBhvr>
                                        <p:cTn id="117" dur="500" fill="hold"/>
                                        <p:tgtEl>
                                          <p:spTgt spid="65"/>
                                        </p:tgtEl>
                                        <p:attrNameLst>
                                          <p:attrName>ppt_h</p:attrName>
                                        </p:attrNameLst>
                                      </p:cBhvr>
                                      <p:tavLst>
                                        <p:tav tm="0">
                                          <p:val>
                                            <p:fltVal val="0"/>
                                          </p:val>
                                        </p:tav>
                                        <p:tav tm="100000">
                                          <p:val>
                                            <p:strVal val="#ppt_h"/>
                                          </p:val>
                                        </p:tav>
                                      </p:tavLst>
                                    </p:anim>
                                    <p:animEffect transition="in" filter="fade">
                                      <p:cBhvr>
                                        <p:cTn id="118" dur="500"/>
                                        <p:tgtEl>
                                          <p:spTgt spid="65"/>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66"/>
                                        </p:tgtEl>
                                        <p:attrNameLst>
                                          <p:attrName>style.visibility</p:attrName>
                                        </p:attrNameLst>
                                      </p:cBhvr>
                                      <p:to>
                                        <p:strVal val="visible"/>
                                      </p:to>
                                    </p:set>
                                    <p:anim calcmode="lin" valueType="num">
                                      <p:cBhvr>
                                        <p:cTn id="121" dur="500" fill="hold"/>
                                        <p:tgtEl>
                                          <p:spTgt spid="66"/>
                                        </p:tgtEl>
                                        <p:attrNameLst>
                                          <p:attrName>ppt_w</p:attrName>
                                        </p:attrNameLst>
                                      </p:cBhvr>
                                      <p:tavLst>
                                        <p:tav tm="0">
                                          <p:val>
                                            <p:fltVal val="0"/>
                                          </p:val>
                                        </p:tav>
                                        <p:tav tm="100000">
                                          <p:val>
                                            <p:strVal val="#ppt_w"/>
                                          </p:val>
                                        </p:tav>
                                      </p:tavLst>
                                    </p:anim>
                                    <p:anim calcmode="lin" valueType="num">
                                      <p:cBhvr>
                                        <p:cTn id="122" dur="500" fill="hold"/>
                                        <p:tgtEl>
                                          <p:spTgt spid="66"/>
                                        </p:tgtEl>
                                        <p:attrNameLst>
                                          <p:attrName>ppt_h</p:attrName>
                                        </p:attrNameLst>
                                      </p:cBhvr>
                                      <p:tavLst>
                                        <p:tav tm="0">
                                          <p:val>
                                            <p:fltVal val="0"/>
                                          </p:val>
                                        </p:tav>
                                        <p:tav tm="100000">
                                          <p:val>
                                            <p:strVal val="#ppt_h"/>
                                          </p:val>
                                        </p:tav>
                                      </p:tavLst>
                                    </p:anim>
                                    <p:animEffect transition="in" filter="fade">
                                      <p:cBhvr>
                                        <p:cTn id="123" dur="500"/>
                                        <p:tgtEl>
                                          <p:spTgt spid="66"/>
                                        </p:tgtEl>
                                      </p:cBhvr>
                                    </p:animEffect>
                                  </p:childTnLst>
                                </p:cTn>
                              </p:par>
                              <p:par>
                                <p:cTn id="124" presetID="53" presetClass="entr" presetSubtype="16" fill="hold" grpId="0" nodeType="withEffect">
                                  <p:stCondLst>
                                    <p:cond delay="1000"/>
                                  </p:stCondLst>
                                  <p:childTnLst>
                                    <p:set>
                                      <p:cBhvr>
                                        <p:cTn id="125" dur="1" fill="hold">
                                          <p:stCondLst>
                                            <p:cond delay="0"/>
                                          </p:stCondLst>
                                        </p:cTn>
                                        <p:tgtEl>
                                          <p:spTgt spid="67"/>
                                        </p:tgtEl>
                                        <p:attrNameLst>
                                          <p:attrName>style.visibility</p:attrName>
                                        </p:attrNameLst>
                                      </p:cBhvr>
                                      <p:to>
                                        <p:strVal val="visible"/>
                                      </p:to>
                                    </p:set>
                                    <p:anim calcmode="lin" valueType="num">
                                      <p:cBhvr>
                                        <p:cTn id="126" dur="500" fill="hold"/>
                                        <p:tgtEl>
                                          <p:spTgt spid="67"/>
                                        </p:tgtEl>
                                        <p:attrNameLst>
                                          <p:attrName>ppt_w</p:attrName>
                                        </p:attrNameLst>
                                      </p:cBhvr>
                                      <p:tavLst>
                                        <p:tav tm="0">
                                          <p:val>
                                            <p:fltVal val="0"/>
                                          </p:val>
                                        </p:tav>
                                        <p:tav tm="100000">
                                          <p:val>
                                            <p:strVal val="#ppt_w"/>
                                          </p:val>
                                        </p:tav>
                                      </p:tavLst>
                                    </p:anim>
                                    <p:anim calcmode="lin" valueType="num">
                                      <p:cBhvr>
                                        <p:cTn id="127" dur="500" fill="hold"/>
                                        <p:tgtEl>
                                          <p:spTgt spid="67"/>
                                        </p:tgtEl>
                                        <p:attrNameLst>
                                          <p:attrName>ppt_h</p:attrName>
                                        </p:attrNameLst>
                                      </p:cBhvr>
                                      <p:tavLst>
                                        <p:tav tm="0">
                                          <p:val>
                                            <p:fltVal val="0"/>
                                          </p:val>
                                        </p:tav>
                                        <p:tav tm="100000">
                                          <p:val>
                                            <p:strVal val="#ppt_h"/>
                                          </p:val>
                                        </p:tav>
                                      </p:tavLst>
                                    </p:anim>
                                    <p:animEffect transition="in" filter="fade">
                                      <p:cBhvr>
                                        <p:cTn id="128" dur="500"/>
                                        <p:tgtEl>
                                          <p:spTgt spid="67"/>
                                        </p:tgtEl>
                                      </p:cBhvr>
                                    </p:animEffect>
                                  </p:childTnLst>
                                </p:cTn>
                              </p:par>
                              <p:par>
                                <p:cTn id="129" presetID="53" presetClass="entr" presetSubtype="16" fill="hold" grpId="0" nodeType="withEffect">
                                  <p:stCondLst>
                                    <p:cond delay="1000"/>
                                  </p:stCondLst>
                                  <p:childTnLst>
                                    <p:set>
                                      <p:cBhvr>
                                        <p:cTn id="130" dur="1" fill="hold">
                                          <p:stCondLst>
                                            <p:cond delay="0"/>
                                          </p:stCondLst>
                                        </p:cTn>
                                        <p:tgtEl>
                                          <p:spTgt spid="68"/>
                                        </p:tgtEl>
                                        <p:attrNameLst>
                                          <p:attrName>style.visibility</p:attrName>
                                        </p:attrNameLst>
                                      </p:cBhvr>
                                      <p:to>
                                        <p:strVal val="visible"/>
                                      </p:to>
                                    </p:set>
                                    <p:anim calcmode="lin" valueType="num">
                                      <p:cBhvr>
                                        <p:cTn id="131" dur="500" fill="hold"/>
                                        <p:tgtEl>
                                          <p:spTgt spid="68"/>
                                        </p:tgtEl>
                                        <p:attrNameLst>
                                          <p:attrName>ppt_w</p:attrName>
                                        </p:attrNameLst>
                                      </p:cBhvr>
                                      <p:tavLst>
                                        <p:tav tm="0">
                                          <p:val>
                                            <p:fltVal val="0"/>
                                          </p:val>
                                        </p:tav>
                                        <p:tav tm="100000">
                                          <p:val>
                                            <p:strVal val="#ppt_w"/>
                                          </p:val>
                                        </p:tav>
                                      </p:tavLst>
                                    </p:anim>
                                    <p:anim calcmode="lin" valueType="num">
                                      <p:cBhvr>
                                        <p:cTn id="132" dur="500" fill="hold"/>
                                        <p:tgtEl>
                                          <p:spTgt spid="68"/>
                                        </p:tgtEl>
                                        <p:attrNameLst>
                                          <p:attrName>ppt_h</p:attrName>
                                        </p:attrNameLst>
                                      </p:cBhvr>
                                      <p:tavLst>
                                        <p:tav tm="0">
                                          <p:val>
                                            <p:fltVal val="0"/>
                                          </p:val>
                                        </p:tav>
                                        <p:tav tm="100000">
                                          <p:val>
                                            <p:strVal val="#ppt_h"/>
                                          </p:val>
                                        </p:tav>
                                      </p:tavLst>
                                    </p:anim>
                                    <p:animEffect transition="in" filter="fade">
                                      <p:cBhvr>
                                        <p:cTn id="133" dur="500"/>
                                        <p:tgtEl>
                                          <p:spTgt spid="68"/>
                                        </p:tgtEl>
                                      </p:cBhvr>
                                    </p:animEffect>
                                  </p:childTnLst>
                                </p:cTn>
                              </p:par>
                              <p:par>
                                <p:cTn id="134" presetID="53" presetClass="entr" presetSubtype="16" fill="hold" grpId="0" nodeType="withEffect">
                                  <p:stCondLst>
                                    <p:cond delay="100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500" fill="hold"/>
                                        <p:tgtEl>
                                          <p:spTgt spid="69"/>
                                        </p:tgtEl>
                                        <p:attrNameLst>
                                          <p:attrName>ppt_w</p:attrName>
                                        </p:attrNameLst>
                                      </p:cBhvr>
                                      <p:tavLst>
                                        <p:tav tm="0">
                                          <p:val>
                                            <p:fltVal val="0"/>
                                          </p:val>
                                        </p:tav>
                                        <p:tav tm="100000">
                                          <p:val>
                                            <p:strVal val="#ppt_w"/>
                                          </p:val>
                                        </p:tav>
                                      </p:tavLst>
                                    </p:anim>
                                    <p:anim calcmode="lin" valueType="num">
                                      <p:cBhvr>
                                        <p:cTn id="137" dur="500" fill="hold"/>
                                        <p:tgtEl>
                                          <p:spTgt spid="69"/>
                                        </p:tgtEl>
                                        <p:attrNameLst>
                                          <p:attrName>ppt_h</p:attrName>
                                        </p:attrNameLst>
                                      </p:cBhvr>
                                      <p:tavLst>
                                        <p:tav tm="0">
                                          <p:val>
                                            <p:fltVal val="0"/>
                                          </p:val>
                                        </p:tav>
                                        <p:tav tm="100000">
                                          <p:val>
                                            <p:strVal val="#ppt_h"/>
                                          </p:val>
                                        </p:tav>
                                      </p:tavLst>
                                    </p:anim>
                                    <p:animEffect transition="in" filter="fade">
                                      <p:cBhvr>
                                        <p:cTn id="138" dur="500"/>
                                        <p:tgtEl>
                                          <p:spTgt spid="69"/>
                                        </p:tgtEl>
                                      </p:cBhvr>
                                    </p:animEffect>
                                  </p:childTnLst>
                                </p:cTn>
                              </p:par>
                              <p:par>
                                <p:cTn id="139" presetID="53" presetClass="entr" presetSubtype="16" fill="hold" grpId="0" nodeType="withEffect">
                                  <p:stCondLst>
                                    <p:cond delay="1000"/>
                                  </p:stCondLst>
                                  <p:childTnLst>
                                    <p:set>
                                      <p:cBhvr>
                                        <p:cTn id="140" dur="1" fill="hold">
                                          <p:stCondLst>
                                            <p:cond delay="0"/>
                                          </p:stCondLst>
                                        </p:cTn>
                                        <p:tgtEl>
                                          <p:spTgt spid="70"/>
                                        </p:tgtEl>
                                        <p:attrNameLst>
                                          <p:attrName>style.visibility</p:attrName>
                                        </p:attrNameLst>
                                      </p:cBhvr>
                                      <p:to>
                                        <p:strVal val="visible"/>
                                      </p:to>
                                    </p:set>
                                    <p:anim calcmode="lin" valueType="num">
                                      <p:cBhvr>
                                        <p:cTn id="141" dur="500" fill="hold"/>
                                        <p:tgtEl>
                                          <p:spTgt spid="70"/>
                                        </p:tgtEl>
                                        <p:attrNameLst>
                                          <p:attrName>ppt_w</p:attrName>
                                        </p:attrNameLst>
                                      </p:cBhvr>
                                      <p:tavLst>
                                        <p:tav tm="0">
                                          <p:val>
                                            <p:fltVal val="0"/>
                                          </p:val>
                                        </p:tav>
                                        <p:tav tm="100000">
                                          <p:val>
                                            <p:strVal val="#ppt_w"/>
                                          </p:val>
                                        </p:tav>
                                      </p:tavLst>
                                    </p:anim>
                                    <p:anim calcmode="lin" valueType="num">
                                      <p:cBhvr>
                                        <p:cTn id="142" dur="500" fill="hold"/>
                                        <p:tgtEl>
                                          <p:spTgt spid="70"/>
                                        </p:tgtEl>
                                        <p:attrNameLst>
                                          <p:attrName>ppt_h</p:attrName>
                                        </p:attrNameLst>
                                      </p:cBhvr>
                                      <p:tavLst>
                                        <p:tav tm="0">
                                          <p:val>
                                            <p:fltVal val="0"/>
                                          </p:val>
                                        </p:tav>
                                        <p:tav tm="100000">
                                          <p:val>
                                            <p:strVal val="#ppt_h"/>
                                          </p:val>
                                        </p:tav>
                                      </p:tavLst>
                                    </p:anim>
                                    <p:animEffect transition="in" filter="fade">
                                      <p:cBhvr>
                                        <p:cTn id="143" dur="500"/>
                                        <p:tgtEl>
                                          <p:spTgt spid="70"/>
                                        </p:tgtEl>
                                      </p:cBhvr>
                                    </p:animEffect>
                                  </p:childTnLst>
                                </p:cTn>
                              </p:par>
                              <p:par>
                                <p:cTn id="144" presetID="53" presetClass="entr" presetSubtype="16" fill="hold" grpId="0" nodeType="withEffect">
                                  <p:stCondLst>
                                    <p:cond delay="1000"/>
                                  </p:stCondLst>
                                  <p:childTnLst>
                                    <p:set>
                                      <p:cBhvr>
                                        <p:cTn id="145" dur="1" fill="hold">
                                          <p:stCondLst>
                                            <p:cond delay="0"/>
                                          </p:stCondLst>
                                        </p:cTn>
                                        <p:tgtEl>
                                          <p:spTgt spid="71"/>
                                        </p:tgtEl>
                                        <p:attrNameLst>
                                          <p:attrName>style.visibility</p:attrName>
                                        </p:attrNameLst>
                                      </p:cBhvr>
                                      <p:to>
                                        <p:strVal val="visible"/>
                                      </p:to>
                                    </p:set>
                                    <p:anim calcmode="lin" valueType="num">
                                      <p:cBhvr>
                                        <p:cTn id="146" dur="500" fill="hold"/>
                                        <p:tgtEl>
                                          <p:spTgt spid="71"/>
                                        </p:tgtEl>
                                        <p:attrNameLst>
                                          <p:attrName>ppt_w</p:attrName>
                                        </p:attrNameLst>
                                      </p:cBhvr>
                                      <p:tavLst>
                                        <p:tav tm="0">
                                          <p:val>
                                            <p:fltVal val="0"/>
                                          </p:val>
                                        </p:tav>
                                        <p:tav tm="100000">
                                          <p:val>
                                            <p:strVal val="#ppt_w"/>
                                          </p:val>
                                        </p:tav>
                                      </p:tavLst>
                                    </p:anim>
                                    <p:anim calcmode="lin" valueType="num">
                                      <p:cBhvr>
                                        <p:cTn id="147" dur="500" fill="hold"/>
                                        <p:tgtEl>
                                          <p:spTgt spid="71"/>
                                        </p:tgtEl>
                                        <p:attrNameLst>
                                          <p:attrName>ppt_h</p:attrName>
                                        </p:attrNameLst>
                                      </p:cBhvr>
                                      <p:tavLst>
                                        <p:tav tm="0">
                                          <p:val>
                                            <p:fltVal val="0"/>
                                          </p:val>
                                        </p:tav>
                                        <p:tav tm="100000">
                                          <p:val>
                                            <p:strVal val="#ppt_h"/>
                                          </p:val>
                                        </p:tav>
                                      </p:tavLst>
                                    </p:anim>
                                    <p:animEffect transition="in" filter="fade">
                                      <p:cBhvr>
                                        <p:cTn id="1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56" grpId="0"/>
      <p:bldP spid="57" grpId="0"/>
      <p:bldP spid="58" grpId="0"/>
      <p:bldP spid="59" grpId="0"/>
      <p:bldP spid="60" grpId="0"/>
      <p:bldP spid="61" grpId="0"/>
      <p:bldP spid="62" grpId="0" animBg="1"/>
      <p:bldP spid="63" grpId="0"/>
      <p:bldP spid="64" grpId="0"/>
      <p:bldP spid="65" grpId="0" animBg="1"/>
      <p:bldP spid="66" grpId="0"/>
      <p:bldP spid="67" grpId="0"/>
      <p:bldP spid="68" grpId="0" animBg="1"/>
      <p:bldP spid="69" grpId="0"/>
      <p:bldP spid="70" grpId="0"/>
      <p:bldP spid="7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矩形 1"/>
          <p:cNvSpPr/>
          <p:nvPr/>
        </p:nvSpPr>
        <p:spPr>
          <a:xfrm>
            <a:off x="-1" y="2204864"/>
            <a:ext cx="1717289" cy="2098281"/>
          </a:xfrm>
          <a:custGeom>
            <a:avLst/>
            <a:gdLst>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922602 w 1705100"/>
              <a:gd name="connsiteY2" fmla="*/ 1013988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39059"/>
              <a:gd name="connsiteY0" fmla="*/ 0 h 2088232"/>
              <a:gd name="connsiteX1" fmla="*/ 1705100 w 1739059"/>
              <a:gd name="connsiteY1" fmla="*/ 0 h 2088232"/>
              <a:gd name="connsiteX2" fmla="*/ 1705100 w 1739059"/>
              <a:gd name="connsiteY2" fmla="*/ 2088232 h 2088232"/>
              <a:gd name="connsiteX3" fmla="*/ 0 w 1739059"/>
              <a:gd name="connsiteY3" fmla="*/ 2088232 h 2088232"/>
              <a:gd name="connsiteX4" fmla="*/ 0 w 1739059"/>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236"/>
              <a:gd name="connsiteX1" fmla="*/ 1746105 w 1762506"/>
              <a:gd name="connsiteY1" fmla="*/ 0 h 2088236"/>
              <a:gd name="connsiteX2" fmla="*/ 1762506 w 1762506"/>
              <a:gd name="connsiteY2" fmla="*/ 2088232 h 2088236"/>
              <a:gd name="connsiteX3" fmla="*/ 0 w 1762506"/>
              <a:gd name="connsiteY3" fmla="*/ 2088232 h 2088236"/>
              <a:gd name="connsiteX4" fmla="*/ 0 w 1762506"/>
              <a:gd name="connsiteY4" fmla="*/ 0 h 2088236"/>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685"/>
              <a:gd name="connsiteX1" fmla="*/ 1746105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85"/>
              <a:gd name="connsiteX1" fmla="*/ 1690839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76"/>
              <a:gd name="connsiteX1" fmla="*/ 1690839 w 1762506"/>
              <a:gd name="connsiteY1" fmla="*/ 0 h 2088676"/>
              <a:gd name="connsiteX2" fmla="*/ 1762506 w 1762506"/>
              <a:gd name="connsiteY2" fmla="*/ 2088232 h 2088676"/>
              <a:gd name="connsiteX3" fmla="*/ 0 w 1762506"/>
              <a:gd name="connsiteY3" fmla="*/ 2088232 h 2088676"/>
              <a:gd name="connsiteX4" fmla="*/ 0 w 1762506"/>
              <a:gd name="connsiteY4" fmla="*/ 0 h 2088676"/>
              <a:gd name="connsiteX0" fmla="*/ 0 w 1762506"/>
              <a:gd name="connsiteY0" fmla="*/ 0 h 2088845"/>
              <a:gd name="connsiteX1" fmla="*/ 1690839 w 1762506"/>
              <a:gd name="connsiteY1" fmla="*/ 0 h 2088845"/>
              <a:gd name="connsiteX2" fmla="*/ 1762506 w 1762506"/>
              <a:gd name="connsiteY2" fmla="*/ 2088232 h 2088845"/>
              <a:gd name="connsiteX3" fmla="*/ 0 w 1762506"/>
              <a:gd name="connsiteY3" fmla="*/ 2088232 h 2088845"/>
              <a:gd name="connsiteX4" fmla="*/ 0 w 1762506"/>
              <a:gd name="connsiteY4" fmla="*/ 0 h 2088845"/>
              <a:gd name="connsiteX0" fmla="*/ 0 w 1717289"/>
              <a:gd name="connsiteY0" fmla="*/ 0 h 2098890"/>
              <a:gd name="connsiteX1" fmla="*/ 1690839 w 1717289"/>
              <a:gd name="connsiteY1" fmla="*/ 0 h 2098890"/>
              <a:gd name="connsiteX2" fmla="*/ 1717289 w 1717289"/>
              <a:gd name="connsiteY2" fmla="*/ 2098281 h 2098890"/>
              <a:gd name="connsiteX3" fmla="*/ 0 w 1717289"/>
              <a:gd name="connsiteY3" fmla="*/ 2088232 h 2098890"/>
              <a:gd name="connsiteX4" fmla="*/ 0 w 1717289"/>
              <a:gd name="connsiteY4" fmla="*/ 0 h 2098890"/>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7289" h="2098281">
                <a:moveTo>
                  <a:pt x="0" y="0"/>
                </a:moveTo>
                <a:lnTo>
                  <a:pt x="1674437" y="4101"/>
                </a:lnTo>
                <a:cubicBezTo>
                  <a:pt x="536394" y="826531"/>
                  <a:pt x="1385887" y="2096234"/>
                  <a:pt x="1717289" y="2098281"/>
                </a:cubicBezTo>
                <a:lnTo>
                  <a:pt x="0" y="2088232"/>
                </a:lnTo>
                <a:lnTo>
                  <a:pt x="0" y="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201043" y="2060848"/>
            <a:ext cx="2376264" cy="2376264"/>
          </a:xfrm>
          <a:prstGeom prst="ellipse">
            <a:avLst/>
          </a:prstGeom>
          <a:solidFill>
            <a:srgbClr val="5C6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832263" y="2348880"/>
            <a:ext cx="1062068" cy="1025712"/>
            <a:chOff x="5512720" y="2152017"/>
            <a:chExt cx="583915" cy="496874"/>
          </a:xfrm>
        </p:grpSpPr>
        <p:sp>
          <p:nvSpPr>
            <p:cNvPr id="33"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34"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sp>
        <p:nvSpPr>
          <p:cNvPr id="35" name="标题 4"/>
          <p:cNvSpPr txBox="1">
            <a:spLocks/>
          </p:cNvSpPr>
          <p:nvPr/>
        </p:nvSpPr>
        <p:spPr>
          <a:xfrm>
            <a:off x="1777107" y="3484012"/>
            <a:ext cx="1296144"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chemeClr val="bg1"/>
                </a:solidFill>
                <a:latin typeface="微软雅黑" panose="020B0503020204020204" pitchFamily="34" charset="-122"/>
                <a:ea typeface="微软雅黑" panose="020B0503020204020204" pitchFamily="34" charset="-122"/>
              </a:rPr>
              <a:t>目   录</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l"/>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100" b="1" dirty="0">
              <a:solidFill>
                <a:schemeClr val="bg1"/>
              </a:solidFill>
              <a:latin typeface="微软雅黑" pitchFamily="34" charset="-122"/>
              <a:ea typeface="微软雅黑" pitchFamily="34" charset="-122"/>
            </a:endParaRPr>
          </a:p>
          <a:p>
            <a:pPr algn="l"/>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1345059" y="2192675"/>
            <a:ext cx="2100421" cy="2100421"/>
          </a:xfrm>
          <a:prstGeom prst="ellipse">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153371" y="1532472"/>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865339" y="1484784"/>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4"/>
          <p:cNvSpPr txBox="1">
            <a:spLocks/>
          </p:cNvSpPr>
          <p:nvPr/>
        </p:nvSpPr>
        <p:spPr>
          <a:xfrm>
            <a:off x="3865339" y="1665621"/>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a:solidFill>
                  <a:schemeClr val="bg1"/>
                </a:solidFill>
                <a:latin typeface="微软雅黑" pitchFamily="34" charset="-122"/>
                <a:ea typeface="微软雅黑" pitchFamily="34" charset="-122"/>
              </a:rPr>
              <a:t>1</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0" name="标题 4"/>
          <p:cNvSpPr txBox="1">
            <a:spLocks/>
          </p:cNvSpPr>
          <p:nvPr/>
        </p:nvSpPr>
        <p:spPr>
          <a:xfrm>
            <a:off x="4513411" y="1617935"/>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我们是谁</a:t>
            </a:r>
            <a:endParaRPr lang="zh-CN" altLang="en-US" sz="1050" b="1" dirty="0">
              <a:solidFill>
                <a:schemeClr val="bg1"/>
              </a:solidFill>
              <a:latin typeface="微软雅黑" pitchFamily="34" charset="-122"/>
              <a:ea typeface="微软雅黑"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41" name="右箭头 40"/>
          <p:cNvSpPr/>
          <p:nvPr/>
        </p:nvSpPr>
        <p:spPr>
          <a:xfrm>
            <a:off x="7537747" y="1665621"/>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4369395" y="224168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081363" y="219399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标题 4"/>
          <p:cNvSpPr txBox="1">
            <a:spLocks/>
          </p:cNvSpPr>
          <p:nvPr/>
        </p:nvSpPr>
        <p:spPr>
          <a:xfrm>
            <a:off x="4081363" y="2374835"/>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2</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6" name="标题 4"/>
          <p:cNvSpPr txBox="1">
            <a:spLocks/>
          </p:cNvSpPr>
          <p:nvPr/>
        </p:nvSpPr>
        <p:spPr>
          <a:xfrm>
            <a:off x="4729435" y="2327149"/>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我们要做什么</a:t>
            </a: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47" name="右箭头 46"/>
          <p:cNvSpPr/>
          <p:nvPr/>
        </p:nvSpPr>
        <p:spPr>
          <a:xfrm>
            <a:off x="7753771" y="237483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4513411" y="2950900"/>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225379" y="2903212"/>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a:spLocks/>
          </p:cNvSpPr>
          <p:nvPr/>
        </p:nvSpPr>
        <p:spPr>
          <a:xfrm>
            <a:off x="4225379" y="3084049"/>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3</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a:spLocks/>
          </p:cNvSpPr>
          <p:nvPr/>
        </p:nvSpPr>
        <p:spPr>
          <a:xfrm>
            <a:off x="4873451" y="303636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我们怎么做</a:t>
            </a: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4" name="右箭头 73"/>
          <p:cNvSpPr/>
          <p:nvPr/>
        </p:nvSpPr>
        <p:spPr>
          <a:xfrm>
            <a:off x="7897787" y="3084049"/>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4369395" y="3660114"/>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4081363" y="3612426"/>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081363" y="3793263"/>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4</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78" name="标题 4"/>
          <p:cNvSpPr txBox="1">
            <a:spLocks/>
          </p:cNvSpPr>
          <p:nvPr/>
        </p:nvSpPr>
        <p:spPr>
          <a:xfrm>
            <a:off x="4729435" y="3745577"/>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未来发展</a:t>
            </a:r>
            <a:endParaRPr lang="zh-CN" altLang="en-US" sz="1050" b="1" dirty="0">
              <a:solidFill>
                <a:schemeClr val="bg1"/>
              </a:solidFill>
              <a:latin typeface="微软雅黑" pitchFamily="34" charset="-122"/>
              <a:ea typeface="微软雅黑"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9" name="右箭头 78"/>
          <p:cNvSpPr/>
          <p:nvPr/>
        </p:nvSpPr>
        <p:spPr>
          <a:xfrm>
            <a:off x="7753771" y="3793263"/>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圆角矩形 79"/>
          <p:cNvSpPr/>
          <p:nvPr/>
        </p:nvSpPr>
        <p:spPr>
          <a:xfrm>
            <a:off x="4153371" y="4371355"/>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865339" y="4323667"/>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标题 4"/>
          <p:cNvSpPr txBox="1">
            <a:spLocks/>
          </p:cNvSpPr>
          <p:nvPr/>
        </p:nvSpPr>
        <p:spPr>
          <a:xfrm>
            <a:off x="3865339" y="4504504"/>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5</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83" name="标题 4"/>
          <p:cNvSpPr txBox="1">
            <a:spLocks/>
          </p:cNvSpPr>
          <p:nvPr/>
        </p:nvSpPr>
        <p:spPr>
          <a:xfrm>
            <a:off x="4513411" y="4456818"/>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财务与融资</a:t>
            </a:r>
            <a:endParaRPr lang="zh-CN" altLang="en-US" sz="1050" b="1" dirty="0">
              <a:solidFill>
                <a:schemeClr val="bg1"/>
              </a:solidFill>
              <a:latin typeface="微软雅黑" pitchFamily="34" charset="-122"/>
              <a:ea typeface="微软雅黑"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84" name="右箭头 83"/>
          <p:cNvSpPr/>
          <p:nvPr/>
        </p:nvSpPr>
        <p:spPr>
          <a:xfrm>
            <a:off x="7537747" y="4504504"/>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9121923" y="2204864"/>
            <a:ext cx="3073252" cy="2082290"/>
          </a:xfrm>
          <a:prstGeom prst="rect">
            <a:avLst/>
          </a:prstGeom>
          <a:solidFill>
            <a:srgbClr val="5C6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063179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heel(1)">
                                      <p:cBhvr>
                                        <p:cTn id="17" dur="2000"/>
                                        <p:tgtEl>
                                          <p:spTgt spid="36"/>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5"/>
                                        </p:tgtEl>
                                        <p:attrNameLst>
                                          <p:attrName>ppt_y</p:attrName>
                                        </p:attrNameLst>
                                      </p:cBhvr>
                                      <p:tavLst>
                                        <p:tav tm="0">
                                          <p:val>
                                            <p:strVal val="#ppt_y"/>
                                          </p:val>
                                        </p:tav>
                                        <p:tav tm="100000">
                                          <p:val>
                                            <p:strVal val="#ppt_y"/>
                                          </p:val>
                                        </p:tav>
                                      </p:tavLst>
                                    </p:anim>
                                    <p:anim calcmode="lin" valueType="num">
                                      <p:cBhvr>
                                        <p:cTn id="2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5"/>
                                        </p:tgtEl>
                                      </p:cBhvr>
                                    </p:animEffect>
                                  </p:childTnLst>
                                </p:cTn>
                              </p:par>
                            </p:childTnLst>
                          </p:cTn>
                        </p:par>
                        <p:par>
                          <p:cTn id="32" fill="hold">
                            <p:stCondLst>
                              <p:cond delay="4450"/>
                            </p:stCondLst>
                            <p:childTnLst>
                              <p:par>
                                <p:cTn id="33" presetID="2" presetClass="entr" presetSubtype="2" fill="hold" grpId="0" nodeType="afterEffect">
                                  <p:stCondLst>
                                    <p:cond delay="0"/>
                                  </p:stCondLst>
                                  <p:childTnLst>
                                    <p:set>
                                      <p:cBhvr>
                                        <p:cTn id="34" dur="1" fill="hold">
                                          <p:stCondLst>
                                            <p:cond delay="0"/>
                                          </p:stCondLst>
                                        </p:cTn>
                                        <p:tgtEl>
                                          <p:spTgt spid="85"/>
                                        </p:tgtEl>
                                        <p:attrNameLst>
                                          <p:attrName>style.visibility</p:attrName>
                                        </p:attrNameLst>
                                      </p:cBhvr>
                                      <p:to>
                                        <p:strVal val="visible"/>
                                      </p:to>
                                    </p:set>
                                    <p:anim calcmode="lin" valueType="num">
                                      <p:cBhvr additive="base">
                                        <p:cTn id="35" dur="500" fill="hold"/>
                                        <p:tgtEl>
                                          <p:spTgt spid="85"/>
                                        </p:tgtEl>
                                        <p:attrNameLst>
                                          <p:attrName>ppt_x</p:attrName>
                                        </p:attrNameLst>
                                      </p:cBhvr>
                                      <p:tavLst>
                                        <p:tav tm="0">
                                          <p:val>
                                            <p:strVal val="1+#ppt_w/2"/>
                                          </p:val>
                                        </p:tav>
                                        <p:tav tm="100000">
                                          <p:val>
                                            <p:strVal val="#ppt_x"/>
                                          </p:val>
                                        </p:tav>
                                      </p:tavLst>
                                    </p:anim>
                                    <p:anim calcmode="lin" valueType="num">
                                      <p:cBhvr additive="base">
                                        <p:cTn id="36" dur="500" fill="hold"/>
                                        <p:tgtEl>
                                          <p:spTgt spid="85"/>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0-#ppt_w/2"/>
                                          </p:val>
                                        </p:tav>
                                        <p:tav tm="100000">
                                          <p:val>
                                            <p:strVal val="#ppt_x"/>
                                          </p:val>
                                        </p:tav>
                                      </p:tavLst>
                                    </p:anim>
                                    <p:anim calcmode="lin" valueType="num">
                                      <p:cBhvr additive="base">
                                        <p:cTn id="40" dur="500" fill="hold"/>
                                        <p:tgtEl>
                                          <p:spTgt spid="37"/>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0-#ppt_w/2"/>
                                          </p:val>
                                        </p:tav>
                                        <p:tav tm="100000">
                                          <p:val>
                                            <p:strVal val="#ppt_x"/>
                                          </p:val>
                                        </p:tav>
                                      </p:tavLst>
                                    </p:anim>
                                    <p:anim calcmode="lin" valueType="num">
                                      <p:cBhvr additive="base">
                                        <p:cTn id="44" dur="500" fill="hold"/>
                                        <p:tgtEl>
                                          <p:spTgt spid="38"/>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0-#ppt_w/2"/>
                                          </p:val>
                                        </p:tav>
                                        <p:tav tm="100000">
                                          <p:val>
                                            <p:strVal val="#ppt_x"/>
                                          </p:val>
                                        </p:tav>
                                      </p:tavLst>
                                    </p:anim>
                                    <p:anim calcmode="lin" valueType="num">
                                      <p:cBhvr additive="base">
                                        <p:cTn id="48" dur="500" fill="hold"/>
                                        <p:tgtEl>
                                          <p:spTgt spid="39"/>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0-#ppt_w/2"/>
                                          </p:val>
                                        </p:tav>
                                        <p:tav tm="100000">
                                          <p:val>
                                            <p:strVal val="#ppt_x"/>
                                          </p:val>
                                        </p:tav>
                                      </p:tavLst>
                                    </p:anim>
                                    <p:anim calcmode="lin" valueType="num">
                                      <p:cBhvr additive="base">
                                        <p:cTn id="52" dur="500" fill="hold"/>
                                        <p:tgtEl>
                                          <p:spTgt spid="4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5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0-#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43"/>
                                        </p:tgtEl>
                                        <p:attrNameLst>
                                          <p:attrName>style.visibility</p:attrName>
                                        </p:attrNameLst>
                                      </p:cBhvr>
                                      <p:to>
                                        <p:strVal val="visible"/>
                                      </p:to>
                                    </p:set>
                                    <p:anim calcmode="lin" valueType="num">
                                      <p:cBhvr additive="base">
                                        <p:cTn id="59" dur="500" fill="hold"/>
                                        <p:tgtEl>
                                          <p:spTgt spid="43"/>
                                        </p:tgtEl>
                                        <p:attrNameLst>
                                          <p:attrName>ppt_x</p:attrName>
                                        </p:attrNameLst>
                                      </p:cBhvr>
                                      <p:tavLst>
                                        <p:tav tm="0">
                                          <p:val>
                                            <p:strVal val="1+#ppt_w/2"/>
                                          </p:val>
                                        </p:tav>
                                        <p:tav tm="100000">
                                          <p:val>
                                            <p:strVal val="#ppt_x"/>
                                          </p:val>
                                        </p:tav>
                                      </p:tavLst>
                                    </p:anim>
                                    <p:anim calcmode="lin" valueType="num">
                                      <p:cBhvr additive="base">
                                        <p:cTn id="60" dur="500" fill="hold"/>
                                        <p:tgtEl>
                                          <p:spTgt spid="4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1+#ppt_w/2"/>
                                          </p:val>
                                        </p:tav>
                                        <p:tav tm="100000">
                                          <p:val>
                                            <p:strVal val="#ppt_x"/>
                                          </p:val>
                                        </p:tav>
                                      </p:tavLst>
                                    </p:anim>
                                    <p:anim calcmode="lin" valueType="num">
                                      <p:cBhvr additive="base">
                                        <p:cTn id="64" dur="500" fill="hold"/>
                                        <p:tgtEl>
                                          <p:spTgt spid="44"/>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500" fill="hold"/>
                                        <p:tgtEl>
                                          <p:spTgt spid="45"/>
                                        </p:tgtEl>
                                        <p:attrNameLst>
                                          <p:attrName>ppt_x</p:attrName>
                                        </p:attrNameLst>
                                      </p:cBhvr>
                                      <p:tavLst>
                                        <p:tav tm="0">
                                          <p:val>
                                            <p:strVal val="1+#ppt_w/2"/>
                                          </p:val>
                                        </p:tav>
                                        <p:tav tm="100000">
                                          <p:val>
                                            <p:strVal val="#ppt_x"/>
                                          </p:val>
                                        </p:tav>
                                      </p:tavLst>
                                    </p:anim>
                                    <p:anim calcmode="lin" valueType="num">
                                      <p:cBhvr additive="base">
                                        <p:cTn id="68" dur="500" fill="hold"/>
                                        <p:tgtEl>
                                          <p:spTgt spid="45"/>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46"/>
                                        </p:tgtEl>
                                        <p:attrNameLst>
                                          <p:attrName>style.visibility</p:attrName>
                                        </p:attrNameLst>
                                      </p:cBhvr>
                                      <p:to>
                                        <p:strVal val="visible"/>
                                      </p:to>
                                    </p:set>
                                    <p:anim calcmode="lin" valueType="num">
                                      <p:cBhvr additive="base">
                                        <p:cTn id="71" dur="500" fill="hold"/>
                                        <p:tgtEl>
                                          <p:spTgt spid="46"/>
                                        </p:tgtEl>
                                        <p:attrNameLst>
                                          <p:attrName>ppt_x</p:attrName>
                                        </p:attrNameLst>
                                      </p:cBhvr>
                                      <p:tavLst>
                                        <p:tav tm="0">
                                          <p:val>
                                            <p:strVal val="1+#ppt_w/2"/>
                                          </p:val>
                                        </p:tav>
                                        <p:tav tm="100000">
                                          <p:val>
                                            <p:strVal val="#ppt_x"/>
                                          </p:val>
                                        </p:tav>
                                      </p:tavLst>
                                    </p:anim>
                                    <p:anim calcmode="lin" valueType="num">
                                      <p:cBhvr additive="base">
                                        <p:cTn id="72" dur="500" fill="hold"/>
                                        <p:tgtEl>
                                          <p:spTgt spid="46"/>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47"/>
                                        </p:tgtEl>
                                        <p:attrNameLst>
                                          <p:attrName>style.visibility</p:attrName>
                                        </p:attrNameLst>
                                      </p:cBhvr>
                                      <p:to>
                                        <p:strVal val="visible"/>
                                      </p:to>
                                    </p:set>
                                    <p:anim calcmode="lin" valueType="num">
                                      <p:cBhvr additive="base">
                                        <p:cTn id="75" dur="500" fill="hold"/>
                                        <p:tgtEl>
                                          <p:spTgt spid="47"/>
                                        </p:tgtEl>
                                        <p:attrNameLst>
                                          <p:attrName>ppt_x</p:attrName>
                                        </p:attrNameLst>
                                      </p:cBhvr>
                                      <p:tavLst>
                                        <p:tav tm="0">
                                          <p:val>
                                            <p:strVal val="1+#ppt_w/2"/>
                                          </p:val>
                                        </p:tav>
                                        <p:tav tm="100000">
                                          <p:val>
                                            <p:strVal val="#ppt_x"/>
                                          </p:val>
                                        </p:tav>
                                      </p:tavLst>
                                    </p:anim>
                                    <p:anim calcmode="lin" valueType="num">
                                      <p:cBhvr additive="base">
                                        <p:cTn id="76" dur="500" fill="hold"/>
                                        <p:tgtEl>
                                          <p:spTgt spid="47"/>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500"/>
                                  </p:stCondLst>
                                  <p:childTnLst>
                                    <p:set>
                                      <p:cBhvr>
                                        <p:cTn id="78" dur="1" fill="hold">
                                          <p:stCondLst>
                                            <p:cond delay="0"/>
                                          </p:stCondLst>
                                        </p:cTn>
                                        <p:tgtEl>
                                          <p:spTgt spid="48"/>
                                        </p:tgtEl>
                                        <p:attrNameLst>
                                          <p:attrName>style.visibility</p:attrName>
                                        </p:attrNameLst>
                                      </p:cBhvr>
                                      <p:to>
                                        <p:strVal val="visible"/>
                                      </p:to>
                                    </p:set>
                                    <p:anim calcmode="lin" valueType="num">
                                      <p:cBhvr additive="base">
                                        <p:cTn id="79" dur="500" fill="hold"/>
                                        <p:tgtEl>
                                          <p:spTgt spid="48"/>
                                        </p:tgtEl>
                                        <p:attrNameLst>
                                          <p:attrName>ppt_x</p:attrName>
                                        </p:attrNameLst>
                                      </p:cBhvr>
                                      <p:tavLst>
                                        <p:tav tm="0">
                                          <p:val>
                                            <p:strVal val="0-#ppt_w/2"/>
                                          </p:val>
                                        </p:tav>
                                        <p:tav tm="100000">
                                          <p:val>
                                            <p:strVal val="#ppt_x"/>
                                          </p:val>
                                        </p:tav>
                                      </p:tavLst>
                                    </p:anim>
                                    <p:anim calcmode="lin" valueType="num">
                                      <p:cBhvr additive="base">
                                        <p:cTn id="80" dur="500" fill="hold"/>
                                        <p:tgtEl>
                                          <p:spTgt spid="4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49"/>
                                        </p:tgtEl>
                                        <p:attrNameLst>
                                          <p:attrName>style.visibility</p:attrName>
                                        </p:attrNameLst>
                                      </p:cBhvr>
                                      <p:to>
                                        <p:strVal val="visible"/>
                                      </p:to>
                                    </p:set>
                                    <p:anim calcmode="lin" valueType="num">
                                      <p:cBhvr additive="base">
                                        <p:cTn id="83" dur="500" fill="hold"/>
                                        <p:tgtEl>
                                          <p:spTgt spid="49"/>
                                        </p:tgtEl>
                                        <p:attrNameLst>
                                          <p:attrName>ppt_x</p:attrName>
                                        </p:attrNameLst>
                                      </p:cBhvr>
                                      <p:tavLst>
                                        <p:tav tm="0">
                                          <p:val>
                                            <p:strVal val="0-#ppt_w/2"/>
                                          </p:val>
                                        </p:tav>
                                        <p:tav tm="100000">
                                          <p:val>
                                            <p:strVal val="#ppt_x"/>
                                          </p:val>
                                        </p:tav>
                                      </p:tavLst>
                                    </p:anim>
                                    <p:anim calcmode="lin" valueType="num">
                                      <p:cBhvr additive="base">
                                        <p:cTn id="84" dur="500" fill="hold"/>
                                        <p:tgtEl>
                                          <p:spTgt spid="49"/>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50"/>
                                        </p:tgtEl>
                                        <p:attrNameLst>
                                          <p:attrName>style.visibility</p:attrName>
                                        </p:attrNameLst>
                                      </p:cBhvr>
                                      <p:to>
                                        <p:strVal val="visible"/>
                                      </p:to>
                                    </p:set>
                                    <p:anim calcmode="lin" valueType="num">
                                      <p:cBhvr additive="base">
                                        <p:cTn id="87" dur="500" fill="hold"/>
                                        <p:tgtEl>
                                          <p:spTgt spid="50"/>
                                        </p:tgtEl>
                                        <p:attrNameLst>
                                          <p:attrName>ppt_x</p:attrName>
                                        </p:attrNameLst>
                                      </p:cBhvr>
                                      <p:tavLst>
                                        <p:tav tm="0">
                                          <p:val>
                                            <p:strVal val="0-#ppt_w/2"/>
                                          </p:val>
                                        </p:tav>
                                        <p:tav tm="100000">
                                          <p:val>
                                            <p:strVal val="#ppt_x"/>
                                          </p:val>
                                        </p:tav>
                                      </p:tavLst>
                                    </p:anim>
                                    <p:anim calcmode="lin" valueType="num">
                                      <p:cBhvr additive="base">
                                        <p:cTn id="88" dur="500" fill="hold"/>
                                        <p:tgtEl>
                                          <p:spTgt spid="50"/>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1500"/>
                                  </p:stCondLst>
                                  <p:childTnLst>
                                    <p:set>
                                      <p:cBhvr>
                                        <p:cTn id="90" dur="1" fill="hold">
                                          <p:stCondLst>
                                            <p:cond delay="0"/>
                                          </p:stCondLst>
                                        </p:cTn>
                                        <p:tgtEl>
                                          <p:spTgt spid="73"/>
                                        </p:tgtEl>
                                        <p:attrNameLst>
                                          <p:attrName>style.visibility</p:attrName>
                                        </p:attrNameLst>
                                      </p:cBhvr>
                                      <p:to>
                                        <p:strVal val="visible"/>
                                      </p:to>
                                    </p:set>
                                    <p:anim calcmode="lin" valueType="num">
                                      <p:cBhvr additive="base">
                                        <p:cTn id="91" dur="500" fill="hold"/>
                                        <p:tgtEl>
                                          <p:spTgt spid="73"/>
                                        </p:tgtEl>
                                        <p:attrNameLst>
                                          <p:attrName>ppt_x</p:attrName>
                                        </p:attrNameLst>
                                      </p:cBhvr>
                                      <p:tavLst>
                                        <p:tav tm="0">
                                          <p:val>
                                            <p:strVal val="0-#ppt_w/2"/>
                                          </p:val>
                                        </p:tav>
                                        <p:tav tm="100000">
                                          <p:val>
                                            <p:strVal val="#ppt_x"/>
                                          </p:val>
                                        </p:tav>
                                      </p:tavLst>
                                    </p:anim>
                                    <p:anim calcmode="lin" valueType="num">
                                      <p:cBhvr additive="base">
                                        <p:cTn id="92" dur="500" fill="hold"/>
                                        <p:tgtEl>
                                          <p:spTgt spid="73"/>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500"/>
                                  </p:stCondLst>
                                  <p:childTnLst>
                                    <p:set>
                                      <p:cBhvr>
                                        <p:cTn id="94" dur="1" fill="hold">
                                          <p:stCondLst>
                                            <p:cond delay="0"/>
                                          </p:stCondLst>
                                        </p:cTn>
                                        <p:tgtEl>
                                          <p:spTgt spid="74"/>
                                        </p:tgtEl>
                                        <p:attrNameLst>
                                          <p:attrName>style.visibility</p:attrName>
                                        </p:attrNameLst>
                                      </p:cBhvr>
                                      <p:to>
                                        <p:strVal val="visible"/>
                                      </p:to>
                                    </p:set>
                                    <p:anim calcmode="lin" valueType="num">
                                      <p:cBhvr additive="base">
                                        <p:cTn id="95" dur="500" fill="hold"/>
                                        <p:tgtEl>
                                          <p:spTgt spid="74"/>
                                        </p:tgtEl>
                                        <p:attrNameLst>
                                          <p:attrName>ppt_x</p:attrName>
                                        </p:attrNameLst>
                                      </p:cBhvr>
                                      <p:tavLst>
                                        <p:tav tm="0">
                                          <p:val>
                                            <p:strVal val="0-#ppt_w/2"/>
                                          </p:val>
                                        </p:tav>
                                        <p:tav tm="100000">
                                          <p:val>
                                            <p:strVal val="#ppt_x"/>
                                          </p:val>
                                        </p:tav>
                                      </p:tavLst>
                                    </p:anim>
                                    <p:anim calcmode="lin" valueType="num">
                                      <p:cBhvr additive="base">
                                        <p:cTn id="96" dur="500" fill="hold"/>
                                        <p:tgtEl>
                                          <p:spTgt spid="74"/>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2000"/>
                                  </p:stCondLst>
                                  <p:childTnLst>
                                    <p:set>
                                      <p:cBhvr>
                                        <p:cTn id="98" dur="1" fill="hold">
                                          <p:stCondLst>
                                            <p:cond delay="0"/>
                                          </p:stCondLst>
                                        </p:cTn>
                                        <p:tgtEl>
                                          <p:spTgt spid="75"/>
                                        </p:tgtEl>
                                        <p:attrNameLst>
                                          <p:attrName>style.visibility</p:attrName>
                                        </p:attrNameLst>
                                      </p:cBhvr>
                                      <p:to>
                                        <p:strVal val="visible"/>
                                      </p:to>
                                    </p:set>
                                    <p:anim calcmode="lin" valueType="num">
                                      <p:cBhvr additive="base">
                                        <p:cTn id="99" dur="500" fill="hold"/>
                                        <p:tgtEl>
                                          <p:spTgt spid="75"/>
                                        </p:tgtEl>
                                        <p:attrNameLst>
                                          <p:attrName>ppt_x</p:attrName>
                                        </p:attrNameLst>
                                      </p:cBhvr>
                                      <p:tavLst>
                                        <p:tav tm="0">
                                          <p:val>
                                            <p:strVal val="1+#ppt_w/2"/>
                                          </p:val>
                                        </p:tav>
                                        <p:tav tm="100000">
                                          <p:val>
                                            <p:strVal val="#ppt_x"/>
                                          </p:val>
                                        </p:tav>
                                      </p:tavLst>
                                    </p:anim>
                                    <p:anim calcmode="lin" valueType="num">
                                      <p:cBhvr additive="base">
                                        <p:cTn id="100" dur="500" fill="hold"/>
                                        <p:tgtEl>
                                          <p:spTgt spid="75"/>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2000"/>
                                  </p:stCondLst>
                                  <p:childTnLst>
                                    <p:set>
                                      <p:cBhvr>
                                        <p:cTn id="102" dur="1" fill="hold">
                                          <p:stCondLst>
                                            <p:cond delay="0"/>
                                          </p:stCondLst>
                                        </p:cTn>
                                        <p:tgtEl>
                                          <p:spTgt spid="76"/>
                                        </p:tgtEl>
                                        <p:attrNameLst>
                                          <p:attrName>style.visibility</p:attrName>
                                        </p:attrNameLst>
                                      </p:cBhvr>
                                      <p:to>
                                        <p:strVal val="visible"/>
                                      </p:to>
                                    </p:set>
                                    <p:anim calcmode="lin" valueType="num">
                                      <p:cBhvr additive="base">
                                        <p:cTn id="103" dur="500" fill="hold"/>
                                        <p:tgtEl>
                                          <p:spTgt spid="76"/>
                                        </p:tgtEl>
                                        <p:attrNameLst>
                                          <p:attrName>ppt_x</p:attrName>
                                        </p:attrNameLst>
                                      </p:cBhvr>
                                      <p:tavLst>
                                        <p:tav tm="0">
                                          <p:val>
                                            <p:strVal val="1+#ppt_w/2"/>
                                          </p:val>
                                        </p:tav>
                                        <p:tav tm="100000">
                                          <p:val>
                                            <p:strVal val="#ppt_x"/>
                                          </p:val>
                                        </p:tav>
                                      </p:tavLst>
                                    </p:anim>
                                    <p:anim calcmode="lin" valueType="num">
                                      <p:cBhvr additive="base">
                                        <p:cTn id="104" dur="500" fill="hold"/>
                                        <p:tgtEl>
                                          <p:spTgt spid="76"/>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2000"/>
                                  </p:stCondLst>
                                  <p:childTnLst>
                                    <p:set>
                                      <p:cBhvr>
                                        <p:cTn id="106" dur="1" fill="hold">
                                          <p:stCondLst>
                                            <p:cond delay="0"/>
                                          </p:stCondLst>
                                        </p:cTn>
                                        <p:tgtEl>
                                          <p:spTgt spid="77"/>
                                        </p:tgtEl>
                                        <p:attrNameLst>
                                          <p:attrName>style.visibility</p:attrName>
                                        </p:attrNameLst>
                                      </p:cBhvr>
                                      <p:to>
                                        <p:strVal val="visible"/>
                                      </p:to>
                                    </p:set>
                                    <p:anim calcmode="lin" valueType="num">
                                      <p:cBhvr additive="base">
                                        <p:cTn id="107" dur="500" fill="hold"/>
                                        <p:tgtEl>
                                          <p:spTgt spid="77"/>
                                        </p:tgtEl>
                                        <p:attrNameLst>
                                          <p:attrName>ppt_x</p:attrName>
                                        </p:attrNameLst>
                                      </p:cBhvr>
                                      <p:tavLst>
                                        <p:tav tm="0">
                                          <p:val>
                                            <p:strVal val="1+#ppt_w/2"/>
                                          </p:val>
                                        </p:tav>
                                        <p:tav tm="100000">
                                          <p:val>
                                            <p:strVal val="#ppt_x"/>
                                          </p:val>
                                        </p:tav>
                                      </p:tavLst>
                                    </p:anim>
                                    <p:anim calcmode="lin" valueType="num">
                                      <p:cBhvr additive="base">
                                        <p:cTn id="108" dur="500" fill="hold"/>
                                        <p:tgtEl>
                                          <p:spTgt spid="77"/>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2000"/>
                                  </p:stCondLst>
                                  <p:childTnLst>
                                    <p:set>
                                      <p:cBhvr>
                                        <p:cTn id="110" dur="1" fill="hold">
                                          <p:stCondLst>
                                            <p:cond delay="0"/>
                                          </p:stCondLst>
                                        </p:cTn>
                                        <p:tgtEl>
                                          <p:spTgt spid="78"/>
                                        </p:tgtEl>
                                        <p:attrNameLst>
                                          <p:attrName>style.visibility</p:attrName>
                                        </p:attrNameLst>
                                      </p:cBhvr>
                                      <p:to>
                                        <p:strVal val="visible"/>
                                      </p:to>
                                    </p:set>
                                    <p:anim calcmode="lin" valueType="num">
                                      <p:cBhvr additive="base">
                                        <p:cTn id="111" dur="500" fill="hold"/>
                                        <p:tgtEl>
                                          <p:spTgt spid="78"/>
                                        </p:tgtEl>
                                        <p:attrNameLst>
                                          <p:attrName>ppt_x</p:attrName>
                                        </p:attrNameLst>
                                      </p:cBhvr>
                                      <p:tavLst>
                                        <p:tav tm="0">
                                          <p:val>
                                            <p:strVal val="1+#ppt_w/2"/>
                                          </p:val>
                                        </p:tav>
                                        <p:tav tm="100000">
                                          <p:val>
                                            <p:strVal val="#ppt_x"/>
                                          </p:val>
                                        </p:tav>
                                      </p:tavLst>
                                    </p:anim>
                                    <p:anim calcmode="lin" valueType="num">
                                      <p:cBhvr additive="base">
                                        <p:cTn id="112" dur="500" fill="hold"/>
                                        <p:tgtEl>
                                          <p:spTgt spid="78"/>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79"/>
                                        </p:tgtEl>
                                        <p:attrNameLst>
                                          <p:attrName>style.visibility</p:attrName>
                                        </p:attrNameLst>
                                      </p:cBhvr>
                                      <p:to>
                                        <p:strVal val="visible"/>
                                      </p:to>
                                    </p:set>
                                    <p:anim calcmode="lin" valueType="num">
                                      <p:cBhvr additive="base">
                                        <p:cTn id="115" dur="500" fill="hold"/>
                                        <p:tgtEl>
                                          <p:spTgt spid="79"/>
                                        </p:tgtEl>
                                        <p:attrNameLst>
                                          <p:attrName>ppt_x</p:attrName>
                                        </p:attrNameLst>
                                      </p:cBhvr>
                                      <p:tavLst>
                                        <p:tav tm="0">
                                          <p:val>
                                            <p:strVal val="1+#ppt_w/2"/>
                                          </p:val>
                                        </p:tav>
                                        <p:tav tm="100000">
                                          <p:val>
                                            <p:strVal val="#ppt_x"/>
                                          </p:val>
                                        </p:tav>
                                      </p:tavLst>
                                    </p:anim>
                                    <p:anim calcmode="lin" valueType="num">
                                      <p:cBhvr additive="base">
                                        <p:cTn id="116" dur="500" fill="hold"/>
                                        <p:tgtEl>
                                          <p:spTgt spid="79"/>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0"/>
                                  </p:stCondLst>
                                  <p:childTnLst>
                                    <p:set>
                                      <p:cBhvr>
                                        <p:cTn id="118" dur="1" fill="hold">
                                          <p:stCondLst>
                                            <p:cond delay="0"/>
                                          </p:stCondLst>
                                        </p:cTn>
                                        <p:tgtEl>
                                          <p:spTgt spid="80"/>
                                        </p:tgtEl>
                                        <p:attrNameLst>
                                          <p:attrName>style.visibility</p:attrName>
                                        </p:attrNameLst>
                                      </p:cBhvr>
                                      <p:to>
                                        <p:strVal val="visible"/>
                                      </p:to>
                                    </p:set>
                                    <p:anim calcmode="lin" valueType="num">
                                      <p:cBhvr additive="base">
                                        <p:cTn id="119" dur="500" fill="hold"/>
                                        <p:tgtEl>
                                          <p:spTgt spid="80"/>
                                        </p:tgtEl>
                                        <p:attrNameLst>
                                          <p:attrName>ppt_x</p:attrName>
                                        </p:attrNameLst>
                                      </p:cBhvr>
                                      <p:tavLst>
                                        <p:tav tm="0">
                                          <p:val>
                                            <p:strVal val="0-#ppt_w/2"/>
                                          </p:val>
                                        </p:tav>
                                        <p:tav tm="100000">
                                          <p:val>
                                            <p:strVal val="#ppt_x"/>
                                          </p:val>
                                        </p:tav>
                                      </p:tavLst>
                                    </p:anim>
                                    <p:anim calcmode="lin" valueType="num">
                                      <p:cBhvr additive="base">
                                        <p:cTn id="120" dur="500" fill="hold"/>
                                        <p:tgtEl>
                                          <p:spTgt spid="80"/>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0"/>
                                  </p:stCondLst>
                                  <p:childTnLst>
                                    <p:set>
                                      <p:cBhvr>
                                        <p:cTn id="122" dur="1" fill="hold">
                                          <p:stCondLst>
                                            <p:cond delay="0"/>
                                          </p:stCondLst>
                                        </p:cTn>
                                        <p:tgtEl>
                                          <p:spTgt spid="81"/>
                                        </p:tgtEl>
                                        <p:attrNameLst>
                                          <p:attrName>style.visibility</p:attrName>
                                        </p:attrNameLst>
                                      </p:cBhvr>
                                      <p:to>
                                        <p:strVal val="visible"/>
                                      </p:to>
                                    </p:set>
                                    <p:anim calcmode="lin" valueType="num">
                                      <p:cBhvr additive="base">
                                        <p:cTn id="123" dur="500" fill="hold"/>
                                        <p:tgtEl>
                                          <p:spTgt spid="81"/>
                                        </p:tgtEl>
                                        <p:attrNameLst>
                                          <p:attrName>ppt_x</p:attrName>
                                        </p:attrNameLst>
                                      </p:cBhvr>
                                      <p:tavLst>
                                        <p:tav tm="0">
                                          <p:val>
                                            <p:strVal val="0-#ppt_w/2"/>
                                          </p:val>
                                        </p:tav>
                                        <p:tav tm="100000">
                                          <p:val>
                                            <p:strVal val="#ppt_x"/>
                                          </p:val>
                                        </p:tav>
                                      </p:tavLst>
                                    </p:anim>
                                    <p:anim calcmode="lin" valueType="num">
                                      <p:cBhvr additive="base">
                                        <p:cTn id="124" dur="500" fill="hold"/>
                                        <p:tgtEl>
                                          <p:spTgt spid="81"/>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500"/>
                                  </p:stCondLst>
                                  <p:childTnLst>
                                    <p:set>
                                      <p:cBhvr>
                                        <p:cTn id="126" dur="1" fill="hold">
                                          <p:stCondLst>
                                            <p:cond delay="0"/>
                                          </p:stCondLst>
                                        </p:cTn>
                                        <p:tgtEl>
                                          <p:spTgt spid="82"/>
                                        </p:tgtEl>
                                        <p:attrNameLst>
                                          <p:attrName>style.visibility</p:attrName>
                                        </p:attrNameLst>
                                      </p:cBhvr>
                                      <p:to>
                                        <p:strVal val="visible"/>
                                      </p:to>
                                    </p:set>
                                    <p:anim calcmode="lin" valueType="num">
                                      <p:cBhvr additive="base">
                                        <p:cTn id="127" dur="500" fill="hold"/>
                                        <p:tgtEl>
                                          <p:spTgt spid="82"/>
                                        </p:tgtEl>
                                        <p:attrNameLst>
                                          <p:attrName>ppt_x</p:attrName>
                                        </p:attrNameLst>
                                      </p:cBhvr>
                                      <p:tavLst>
                                        <p:tav tm="0">
                                          <p:val>
                                            <p:strVal val="0-#ppt_w/2"/>
                                          </p:val>
                                        </p:tav>
                                        <p:tav tm="100000">
                                          <p:val>
                                            <p:strVal val="#ppt_x"/>
                                          </p:val>
                                        </p:tav>
                                      </p:tavLst>
                                    </p:anim>
                                    <p:anim calcmode="lin" valueType="num">
                                      <p:cBhvr additive="base">
                                        <p:cTn id="128" dur="500" fill="hold"/>
                                        <p:tgtEl>
                                          <p:spTgt spid="82"/>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2500"/>
                                  </p:stCondLst>
                                  <p:childTnLst>
                                    <p:set>
                                      <p:cBhvr>
                                        <p:cTn id="130" dur="1" fill="hold">
                                          <p:stCondLst>
                                            <p:cond delay="0"/>
                                          </p:stCondLst>
                                        </p:cTn>
                                        <p:tgtEl>
                                          <p:spTgt spid="83"/>
                                        </p:tgtEl>
                                        <p:attrNameLst>
                                          <p:attrName>style.visibility</p:attrName>
                                        </p:attrNameLst>
                                      </p:cBhvr>
                                      <p:to>
                                        <p:strVal val="visible"/>
                                      </p:to>
                                    </p:set>
                                    <p:anim calcmode="lin" valueType="num">
                                      <p:cBhvr additive="base">
                                        <p:cTn id="131" dur="500" fill="hold"/>
                                        <p:tgtEl>
                                          <p:spTgt spid="83"/>
                                        </p:tgtEl>
                                        <p:attrNameLst>
                                          <p:attrName>ppt_x</p:attrName>
                                        </p:attrNameLst>
                                      </p:cBhvr>
                                      <p:tavLst>
                                        <p:tav tm="0">
                                          <p:val>
                                            <p:strVal val="0-#ppt_w/2"/>
                                          </p:val>
                                        </p:tav>
                                        <p:tav tm="100000">
                                          <p:val>
                                            <p:strVal val="#ppt_x"/>
                                          </p:val>
                                        </p:tav>
                                      </p:tavLst>
                                    </p:anim>
                                    <p:anim calcmode="lin" valueType="num">
                                      <p:cBhvr additive="base">
                                        <p:cTn id="132" dur="500" fill="hold"/>
                                        <p:tgtEl>
                                          <p:spTgt spid="83"/>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2500"/>
                                  </p:stCondLst>
                                  <p:childTnLst>
                                    <p:set>
                                      <p:cBhvr>
                                        <p:cTn id="134" dur="1" fill="hold">
                                          <p:stCondLst>
                                            <p:cond delay="0"/>
                                          </p:stCondLst>
                                        </p:cTn>
                                        <p:tgtEl>
                                          <p:spTgt spid="84"/>
                                        </p:tgtEl>
                                        <p:attrNameLst>
                                          <p:attrName>style.visibility</p:attrName>
                                        </p:attrNameLst>
                                      </p:cBhvr>
                                      <p:to>
                                        <p:strVal val="visible"/>
                                      </p:to>
                                    </p:set>
                                    <p:anim calcmode="lin" valueType="num">
                                      <p:cBhvr additive="base">
                                        <p:cTn id="135" dur="500" fill="hold"/>
                                        <p:tgtEl>
                                          <p:spTgt spid="84"/>
                                        </p:tgtEl>
                                        <p:attrNameLst>
                                          <p:attrName>ppt_x</p:attrName>
                                        </p:attrNameLst>
                                      </p:cBhvr>
                                      <p:tavLst>
                                        <p:tav tm="0">
                                          <p:val>
                                            <p:strVal val="0-#ppt_w/2"/>
                                          </p:val>
                                        </p:tav>
                                        <p:tav tm="100000">
                                          <p:val>
                                            <p:strVal val="#ppt_x"/>
                                          </p:val>
                                        </p:tav>
                                      </p:tavLst>
                                    </p:anim>
                                    <p:anim calcmode="lin" valueType="num">
                                      <p:cBhvr additive="base">
                                        <p:cTn id="136"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5" grpId="0"/>
      <p:bldP spid="36" grpId="0" animBg="1"/>
      <p:bldP spid="37" grpId="0" animBg="1"/>
      <p:bldP spid="38" grpId="0" animBg="1"/>
      <p:bldP spid="39" grpId="0"/>
      <p:bldP spid="40" grpId="0"/>
      <p:bldP spid="41" grpId="0" animBg="1"/>
      <p:bldP spid="43" grpId="0" animBg="1"/>
      <p:bldP spid="44" grpId="0" animBg="1"/>
      <p:bldP spid="45" grpId="0"/>
      <p:bldP spid="46" grpId="0"/>
      <p:bldP spid="47" grpId="0" animBg="1"/>
      <p:bldP spid="48" grpId="0" animBg="1"/>
      <p:bldP spid="49" grpId="0" animBg="1"/>
      <p:bldP spid="50" grpId="0"/>
      <p:bldP spid="73" grpId="0"/>
      <p:bldP spid="74" grpId="0" animBg="1"/>
      <p:bldP spid="75" grpId="0" animBg="1"/>
      <p:bldP spid="76" grpId="0" animBg="1"/>
      <p:bldP spid="77" grpId="0"/>
      <p:bldP spid="78" grpId="0"/>
      <p:bldP spid="79" grpId="0" animBg="1"/>
      <p:bldP spid="80" grpId="0" animBg="1"/>
      <p:bldP spid="81" grpId="0" animBg="1"/>
      <p:bldP spid="82" grpId="0"/>
      <p:bldP spid="83" grpId="0"/>
      <p:bldP spid="84" grpId="0" animBg="1"/>
      <p:bldP spid="8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市场拓展计划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MARKET DEVELOPMENT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9"/>
          <p:cNvSpPr>
            <a:spLocks/>
          </p:cNvSpPr>
          <p:nvPr/>
        </p:nvSpPr>
        <p:spPr bwMode="auto">
          <a:xfrm rot="13500000">
            <a:off x="1761436" y="2435409"/>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Freeform 9"/>
          <p:cNvSpPr>
            <a:spLocks/>
          </p:cNvSpPr>
          <p:nvPr/>
        </p:nvSpPr>
        <p:spPr bwMode="auto">
          <a:xfrm rot="13500000">
            <a:off x="4097971" y="2430039"/>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9"/>
          <p:cNvSpPr>
            <a:spLocks/>
          </p:cNvSpPr>
          <p:nvPr/>
        </p:nvSpPr>
        <p:spPr bwMode="auto">
          <a:xfrm rot="2700000">
            <a:off x="2926431" y="1279909"/>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10"/>
          <p:cNvGrpSpPr/>
          <p:nvPr/>
        </p:nvGrpSpPr>
        <p:grpSpPr>
          <a:xfrm>
            <a:off x="1982986" y="2617126"/>
            <a:ext cx="599208" cy="492388"/>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7836195" y="3536805"/>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01</a:t>
              </a:r>
              <a:endParaRPr lang="id-ID" b="1" dirty="0">
                <a:solidFill>
                  <a:srgbClr val="C00000"/>
                </a:solidFill>
                <a:latin typeface="微软雅黑" panose="020B0503020204020204" pitchFamily="34" charset="-122"/>
                <a:ea typeface="微软雅黑" panose="020B0503020204020204" pitchFamily="34" charset="-122"/>
              </a:endParaRPr>
            </a:p>
          </p:txBody>
        </p:sp>
      </p:grpSp>
      <p:grpSp>
        <p:nvGrpSpPr>
          <p:cNvPr id="36" name="Group 13"/>
          <p:cNvGrpSpPr/>
          <p:nvPr/>
        </p:nvGrpSpPr>
        <p:grpSpPr>
          <a:xfrm>
            <a:off x="3692401" y="1108017"/>
            <a:ext cx="599208" cy="492388"/>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lumMod val="75000"/>
                  </a:scheme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9545610" y="2019602"/>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02</a:t>
              </a:r>
              <a:endParaRPr lang="id-ID" b="1" dirty="0">
                <a:solidFill>
                  <a:srgbClr val="C00000"/>
                </a:solidFill>
                <a:latin typeface="微软雅黑" panose="020B0503020204020204" pitchFamily="34" charset="-122"/>
                <a:ea typeface="微软雅黑" panose="020B0503020204020204" pitchFamily="34" charset="-122"/>
              </a:endParaRPr>
            </a:p>
          </p:txBody>
        </p:sp>
      </p:grpSp>
      <p:grpSp>
        <p:nvGrpSpPr>
          <p:cNvPr id="39" name="Group 16"/>
          <p:cNvGrpSpPr/>
          <p:nvPr/>
        </p:nvGrpSpPr>
        <p:grpSpPr>
          <a:xfrm>
            <a:off x="5445201" y="2627695"/>
            <a:ext cx="599208" cy="492388"/>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0716797" y="5178591"/>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03</a:t>
              </a:r>
              <a:endParaRPr lang="id-ID" b="1" dirty="0">
                <a:solidFill>
                  <a:srgbClr val="C00000"/>
                </a:solidFill>
                <a:latin typeface="微软雅黑" panose="020B0503020204020204" pitchFamily="34" charset="-122"/>
                <a:ea typeface="微软雅黑" panose="020B0503020204020204" pitchFamily="34" charset="-122"/>
              </a:endParaRPr>
            </a:p>
          </p:txBody>
        </p:sp>
      </p:grpSp>
      <p:sp>
        <p:nvSpPr>
          <p:cNvPr id="44" name="Freeform 19"/>
          <p:cNvSpPr>
            <a:spLocks noEditPoints="1"/>
          </p:cNvSpPr>
          <p:nvPr/>
        </p:nvSpPr>
        <p:spPr bwMode="auto">
          <a:xfrm>
            <a:off x="3762685" y="2095237"/>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solidFill>
                <a:srgbClr val="55735B"/>
              </a:solidFill>
              <a:latin typeface="微软雅黑" panose="020B0503020204020204" pitchFamily="34" charset="-122"/>
              <a:ea typeface="微软雅黑" panose="020B0503020204020204" pitchFamily="34" charset="-122"/>
            </a:endParaRPr>
          </a:p>
        </p:txBody>
      </p:sp>
      <p:sp>
        <p:nvSpPr>
          <p:cNvPr id="45" name="Freeform 23"/>
          <p:cNvSpPr>
            <a:spLocks noEditPoints="1"/>
          </p:cNvSpPr>
          <p:nvPr/>
        </p:nvSpPr>
        <p:spPr bwMode="auto">
          <a:xfrm>
            <a:off x="2604115" y="3404418"/>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6" name="Group 24"/>
          <p:cNvGrpSpPr/>
          <p:nvPr/>
        </p:nvGrpSpPr>
        <p:grpSpPr>
          <a:xfrm>
            <a:off x="4937455" y="3349155"/>
            <a:ext cx="451474" cy="442875"/>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椭圆 50"/>
          <p:cNvSpPr/>
          <p:nvPr/>
        </p:nvSpPr>
        <p:spPr>
          <a:xfrm>
            <a:off x="6767600" y="191033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sp>
        <p:nvSpPr>
          <p:cNvPr id="52" name="椭圆 51"/>
          <p:cNvSpPr/>
          <p:nvPr/>
        </p:nvSpPr>
        <p:spPr>
          <a:xfrm>
            <a:off x="6767601" y="263041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sp>
        <p:nvSpPr>
          <p:cNvPr id="53" name="椭圆 52"/>
          <p:cNvSpPr/>
          <p:nvPr/>
        </p:nvSpPr>
        <p:spPr>
          <a:xfrm>
            <a:off x="6767601" y="336729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sp>
        <p:nvSpPr>
          <p:cNvPr id="54" name="标题 11"/>
          <p:cNvSpPr txBox="1">
            <a:spLocks/>
          </p:cNvSpPr>
          <p:nvPr/>
        </p:nvSpPr>
        <p:spPr>
          <a:xfrm>
            <a:off x="7344223" y="1978501"/>
            <a:ext cx="3145851"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7344224" y="2698581"/>
            <a:ext cx="3145851"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标题 11"/>
          <p:cNvSpPr txBox="1">
            <a:spLocks/>
          </p:cNvSpPr>
          <p:nvPr/>
        </p:nvSpPr>
        <p:spPr>
          <a:xfrm>
            <a:off x="7344224" y="3435461"/>
            <a:ext cx="3145851"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2101143" y="5374957"/>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5" name="TextBox 74"/>
          <p:cNvSpPr txBox="1"/>
          <p:nvPr/>
        </p:nvSpPr>
        <p:spPr>
          <a:xfrm>
            <a:off x="5190372" y="4940007"/>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57" name="圆角矩形 56"/>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0"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30</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6221999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32"/>
                                        </p:tgtEl>
                                        <p:attrNameLst>
                                          <p:attrName>style.visibility</p:attrName>
                                        </p:attrNameLst>
                                      </p:cBhvr>
                                      <p:to>
                                        <p:strVal val="visible"/>
                                      </p:to>
                                    </p:set>
                                    <p:animEffect transition="in" filter="wipe(right)">
                                      <p:cBhvr>
                                        <p:cTn id="10" dur="500"/>
                                        <p:tgtEl>
                                          <p:spTgt spid="32"/>
                                        </p:tgtEl>
                                      </p:cBhvr>
                                    </p:animEffect>
                                  </p:childTnLst>
                                </p:cTn>
                              </p:par>
                              <p:par>
                                <p:cTn id="11" presetID="22" presetClass="entr" presetSubtype="2" fill="hold" grpId="0" nodeType="withEffect">
                                  <p:stCondLst>
                                    <p:cond delay="200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42" presetClass="entr" presetSubtype="0" fill="hold" nodeType="withEffect">
                                  <p:stCondLst>
                                    <p:cond delay="2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7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7500"/>
                            </p:stCondLst>
                            <p:childTnLst>
                              <p:par>
                                <p:cTn id="71" presetID="2" presetClass="entr" presetSubtype="2"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300" fill="hold"/>
                                        <p:tgtEl>
                                          <p:spTgt spid="75"/>
                                        </p:tgtEl>
                                        <p:attrNameLst>
                                          <p:attrName>ppt_x</p:attrName>
                                        </p:attrNameLst>
                                      </p:cBhvr>
                                      <p:tavLst>
                                        <p:tav tm="0">
                                          <p:val>
                                            <p:strVal val="1+#ppt_w/2"/>
                                          </p:val>
                                        </p:tav>
                                        <p:tav tm="100000">
                                          <p:val>
                                            <p:strVal val="#ppt_x"/>
                                          </p:val>
                                        </p:tav>
                                      </p:tavLst>
                                    </p:anim>
                                    <p:anim calcmode="lin" valueType="num">
                                      <p:cBhvr additive="base">
                                        <p:cTn id="74" dur="300" fill="hold"/>
                                        <p:tgtEl>
                                          <p:spTgt spid="75"/>
                                        </p:tgtEl>
                                        <p:attrNameLst>
                                          <p:attrName>ppt_y</p:attrName>
                                        </p:attrNameLst>
                                      </p:cBhvr>
                                      <p:tavLst>
                                        <p:tav tm="0">
                                          <p:val>
                                            <p:strVal val="#ppt_y"/>
                                          </p:val>
                                        </p:tav>
                                        <p:tav tm="100000">
                                          <p:val>
                                            <p:strVal val="#ppt_y"/>
                                          </p:val>
                                        </p:tav>
                                      </p:tavLst>
                                    </p:anim>
                                  </p:childTnLst>
                                </p:cTn>
                              </p:par>
                            </p:childTnLst>
                          </p:cTn>
                        </p:par>
                        <p:par>
                          <p:cTn id="75" fill="hold">
                            <p:stCondLst>
                              <p:cond delay="7800"/>
                            </p:stCondLst>
                            <p:childTnLst>
                              <p:par>
                                <p:cTn id="76" presetID="2" presetClass="entr" presetSubtype="2"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300" fill="hold"/>
                                        <p:tgtEl>
                                          <p:spTgt spid="74"/>
                                        </p:tgtEl>
                                        <p:attrNameLst>
                                          <p:attrName>ppt_x</p:attrName>
                                        </p:attrNameLst>
                                      </p:cBhvr>
                                      <p:tavLst>
                                        <p:tav tm="0">
                                          <p:val>
                                            <p:strVal val="1+#ppt_w/2"/>
                                          </p:val>
                                        </p:tav>
                                        <p:tav tm="100000">
                                          <p:val>
                                            <p:strVal val="#ppt_x"/>
                                          </p:val>
                                        </p:tav>
                                      </p:tavLst>
                                    </p:anim>
                                    <p:anim calcmode="lin" valueType="num">
                                      <p:cBhvr additive="base">
                                        <p:cTn id="79"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51" grpId="0" animBg="1"/>
      <p:bldP spid="52" grpId="0" animBg="1"/>
      <p:bldP spid="53" grpId="0" animBg="1"/>
      <p:bldP spid="54" grpId="0"/>
      <p:bldP spid="55" grpId="0"/>
      <p:bldP spid="56" grpId="0"/>
      <p:bldP spid="74" grpId="0"/>
      <p:bldP spid="7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未来风险预测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FUTURE RISK PREDICTION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7128790" y="1630410"/>
            <a:ext cx="4297389" cy="522600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4"/>
          <p:cNvSpPr>
            <a:spLocks noChangeArrowheads="1"/>
          </p:cNvSpPr>
          <p:nvPr/>
        </p:nvSpPr>
        <p:spPr bwMode="auto">
          <a:xfrm>
            <a:off x="7609755" y="2742600"/>
            <a:ext cx="32403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3200" b="1" dirty="0">
                <a:solidFill>
                  <a:schemeClr val="bg1"/>
                </a:solidFill>
                <a:latin typeface="Impact MT Std" pitchFamily="34" charset="0"/>
              </a:rPr>
              <a:t>Risk mechanism</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31" name="矩形 4"/>
          <p:cNvSpPr>
            <a:spLocks noChangeArrowheads="1"/>
          </p:cNvSpPr>
          <p:nvPr/>
        </p:nvSpPr>
        <p:spPr bwMode="auto">
          <a:xfrm>
            <a:off x="7609755" y="3133417"/>
            <a:ext cx="331236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6000" b="1" dirty="0" smtClean="0">
                <a:solidFill>
                  <a:schemeClr val="bg1"/>
                </a:solidFill>
                <a:latin typeface="Impact MT Std" pitchFamily="34" charset="0"/>
                <a:ea typeface="微软雅黑" pitchFamily="34" charset="-122"/>
                <a:sym typeface="微软雅黑" pitchFamily="34" charset="-122"/>
              </a:rPr>
              <a:t>风险机制</a:t>
            </a:r>
            <a:endParaRPr lang="zh-CN" altLang="en-US" sz="6000" b="1" dirty="0">
              <a:solidFill>
                <a:schemeClr val="bg1"/>
              </a:solidFill>
              <a:latin typeface="Impact MT Std" pitchFamily="34" charset="0"/>
              <a:ea typeface="微软雅黑" pitchFamily="34" charset="-122"/>
              <a:sym typeface="微软雅黑" pitchFamily="34" charset="-122"/>
            </a:endParaRPr>
          </a:p>
        </p:txBody>
      </p:sp>
      <p:sp>
        <p:nvSpPr>
          <p:cNvPr id="32" name="矩形 4"/>
          <p:cNvSpPr>
            <a:spLocks noChangeArrowheads="1"/>
          </p:cNvSpPr>
          <p:nvPr/>
        </p:nvSpPr>
        <p:spPr bwMode="auto">
          <a:xfrm>
            <a:off x="8257827" y="4038744"/>
            <a:ext cx="2592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a:solidFill>
                  <a:schemeClr val="bg1"/>
                </a:solidFill>
                <a:latin typeface="Impact MT Std" pitchFamily="34" charset="0"/>
                <a:ea typeface="微软雅黑" pitchFamily="34" charset="-122"/>
                <a:sym typeface="微软雅黑" pitchFamily="34" charset="-122"/>
              </a:rPr>
              <a:t>把</a:t>
            </a:r>
            <a:r>
              <a:rPr lang="zh-CN" altLang="en-US" sz="2400" b="1" dirty="0" smtClean="0">
                <a:solidFill>
                  <a:schemeClr val="bg1"/>
                </a:solidFill>
                <a:latin typeface="Impact MT Std" pitchFamily="34" charset="0"/>
                <a:ea typeface="微软雅黑" pitchFamily="34" charset="-122"/>
                <a:sym typeface="微软雅黑" pitchFamily="34" charset="-122"/>
              </a:rPr>
              <a:t>控范围内</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33" name="椭圆 32"/>
          <p:cNvSpPr/>
          <p:nvPr/>
        </p:nvSpPr>
        <p:spPr>
          <a:xfrm>
            <a:off x="9925597" y="1959223"/>
            <a:ext cx="792088" cy="7920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cxnSp>
        <p:nvCxnSpPr>
          <p:cNvPr id="34" name="直接箭头连接符 33"/>
          <p:cNvCxnSpPr/>
          <p:nvPr/>
        </p:nvCxnSpPr>
        <p:spPr>
          <a:xfrm>
            <a:off x="10069613" y="2060848"/>
            <a:ext cx="0" cy="557686"/>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5" name="矩形 4"/>
          <p:cNvSpPr>
            <a:spLocks noChangeArrowheads="1"/>
          </p:cNvSpPr>
          <p:nvPr/>
        </p:nvSpPr>
        <p:spPr bwMode="auto">
          <a:xfrm>
            <a:off x="9997605" y="2094528"/>
            <a:ext cx="7200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800" b="1" dirty="0" smtClean="0">
                <a:solidFill>
                  <a:schemeClr val="tx1">
                    <a:lumMod val="50000"/>
                    <a:lumOff val="50000"/>
                  </a:schemeClr>
                </a:solidFill>
                <a:latin typeface="Impact MT Std" pitchFamily="34" charset="0"/>
                <a:ea typeface="微软雅黑" pitchFamily="34" charset="-122"/>
                <a:sym typeface="微软雅黑" pitchFamily="34" charset="-122"/>
              </a:rPr>
              <a:t>2%</a:t>
            </a:r>
            <a:endParaRPr lang="zh-CN" altLang="en-US" sz="2800" b="1" dirty="0">
              <a:solidFill>
                <a:schemeClr val="tx1">
                  <a:lumMod val="50000"/>
                  <a:lumOff val="50000"/>
                </a:schemeClr>
              </a:solidFill>
              <a:latin typeface="Impact MT Std" pitchFamily="34" charset="0"/>
              <a:ea typeface="微软雅黑" pitchFamily="34" charset="-122"/>
              <a:sym typeface="微软雅黑" pitchFamily="34" charset="-122"/>
            </a:endParaRPr>
          </a:p>
        </p:txBody>
      </p:sp>
      <p:sp>
        <p:nvSpPr>
          <p:cNvPr id="36" name="矩形 4"/>
          <p:cNvSpPr>
            <a:spLocks noChangeArrowheads="1"/>
          </p:cNvSpPr>
          <p:nvPr/>
        </p:nvSpPr>
        <p:spPr bwMode="auto">
          <a:xfrm>
            <a:off x="7753771" y="4407495"/>
            <a:ext cx="30963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smtClean="0">
                <a:solidFill>
                  <a:schemeClr val="bg1"/>
                </a:solidFill>
                <a:latin typeface="Impact MT Std" pitchFamily="34" charset="0"/>
                <a:ea typeface="微软雅黑" pitchFamily="34" charset="-122"/>
                <a:sym typeface="微软雅黑" pitchFamily="34" charset="-122"/>
              </a:rPr>
              <a:t>相比较去年同期下降</a:t>
            </a:r>
            <a:endParaRPr lang="zh-CN" altLang="en-US" sz="2400" b="1" dirty="0">
              <a:solidFill>
                <a:schemeClr val="bg1"/>
              </a:solidFill>
              <a:latin typeface="Impact MT Std" pitchFamily="34" charset="0"/>
              <a:ea typeface="微软雅黑" pitchFamily="34" charset="-122"/>
              <a:sym typeface="微软雅黑" pitchFamily="34" charset="-122"/>
            </a:endParaRPr>
          </a:p>
        </p:txBody>
      </p:sp>
      <p:grpSp>
        <p:nvGrpSpPr>
          <p:cNvPr id="65" name="Group 15"/>
          <p:cNvGrpSpPr/>
          <p:nvPr/>
        </p:nvGrpSpPr>
        <p:grpSpPr>
          <a:xfrm>
            <a:off x="1816309" y="2365276"/>
            <a:ext cx="4908313" cy="1673063"/>
            <a:chOff x="2857168" y="956496"/>
            <a:chExt cx="4619957" cy="1574773"/>
          </a:xfrm>
        </p:grpSpPr>
        <p:sp>
          <p:nvSpPr>
            <p:cNvPr id="66" name="Oval 44"/>
            <p:cNvSpPr>
              <a:spLocks/>
            </p:cNvSpPr>
            <p:nvPr/>
          </p:nvSpPr>
          <p:spPr bwMode="auto">
            <a:xfrm>
              <a:off x="2857168" y="956496"/>
              <a:ext cx="523875" cy="523875"/>
            </a:xfrm>
            <a:prstGeom prst="ellipse">
              <a:avLst/>
            </a:prstGeom>
            <a:solidFill>
              <a:srgbClr val="E62A2A">
                <a:alpha val="84999"/>
              </a:srgbClr>
            </a:solidFill>
            <a:ln>
              <a:noFill/>
            </a:ln>
            <a:extLst>
              <a:ext uri="{91240B29-F687-4F45-9708-019B960494DF}">
                <a14:hiddenLine xmlns:a14="http://schemas.microsoft.com/office/drawing/2010/main" w="25400" cap="flat">
                  <a:solidFill>
                    <a:schemeClr val="tx1">
                      <a:alpha val="84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67" name="Oval 45"/>
            <p:cNvSpPr>
              <a:spLocks/>
            </p:cNvSpPr>
            <p:nvPr/>
          </p:nvSpPr>
          <p:spPr bwMode="auto">
            <a:xfrm>
              <a:off x="7015530" y="1425637"/>
              <a:ext cx="442913" cy="442913"/>
            </a:xfrm>
            <a:prstGeom prst="ellipse">
              <a:avLst/>
            </a:prstGeom>
            <a:noFill/>
            <a:ln w="63500" cap="flat">
              <a:solidFill>
                <a:srgbClr val="C00000">
                  <a:alpha val="85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68" name="Oval 46"/>
            <p:cNvSpPr>
              <a:spLocks/>
            </p:cNvSpPr>
            <p:nvPr/>
          </p:nvSpPr>
          <p:spPr bwMode="auto">
            <a:xfrm>
              <a:off x="7339012" y="2393156"/>
              <a:ext cx="138113" cy="138113"/>
            </a:xfrm>
            <a:prstGeom prst="ellipse">
              <a:avLst/>
            </a:prstGeom>
            <a:solidFill>
              <a:srgbClr val="E62A2A"/>
            </a:solidFill>
            <a:ln>
              <a:noFill/>
            </a:ln>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grpSp>
      <p:grpSp>
        <p:nvGrpSpPr>
          <p:cNvPr id="69" name="Group 19"/>
          <p:cNvGrpSpPr/>
          <p:nvPr/>
        </p:nvGrpSpPr>
        <p:grpSpPr>
          <a:xfrm>
            <a:off x="1990282" y="1938555"/>
            <a:ext cx="1193527" cy="2093316"/>
            <a:chOff x="2980029" y="2084252"/>
            <a:chExt cx="1592209" cy="2795993"/>
          </a:xfrm>
        </p:grpSpPr>
        <p:grpSp>
          <p:nvGrpSpPr>
            <p:cNvPr id="70" name="Group 17"/>
            <p:cNvGrpSpPr>
              <a:grpSpLocks/>
            </p:cNvGrpSpPr>
            <p:nvPr/>
          </p:nvGrpSpPr>
          <p:grpSpPr bwMode="auto">
            <a:xfrm>
              <a:off x="2980029" y="2084252"/>
              <a:ext cx="1592209" cy="2795993"/>
              <a:chOff x="0" y="-2027"/>
              <a:chExt cx="1894" cy="3650"/>
            </a:xfrm>
          </p:grpSpPr>
          <p:sp>
            <p:nvSpPr>
              <p:cNvPr id="72" name="Freeform 18"/>
              <p:cNvSpPr>
                <a:spLocks/>
              </p:cNvSpPr>
              <p:nvPr/>
            </p:nvSpPr>
            <p:spPr bwMode="auto">
              <a:xfrm>
                <a:off x="0" y="0"/>
                <a:ext cx="1894" cy="1623"/>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73" name="Rectangle 19"/>
              <p:cNvSpPr>
                <a:spLocks/>
              </p:cNvSpPr>
              <p:nvPr/>
            </p:nvSpPr>
            <p:spPr bwMode="auto">
              <a:xfrm>
                <a:off x="567" y="-2027"/>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40%</a:t>
                </a:r>
              </a:p>
            </p:txBody>
          </p:sp>
        </p:grpSp>
        <p:cxnSp>
          <p:nvCxnSpPr>
            <p:cNvPr id="71" name="Straight Connector 21"/>
            <p:cNvCxnSpPr>
              <a:endCxn id="72" idx="2"/>
            </p:cNvCxnSpPr>
            <p:nvPr/>
          </p:nvCxnSpPr>
          <p:spPr>
            <a:xfrm>
              <a:off x="3757600" y="2406455"/>
              <a:ext cx="22145" cy="1170000"/>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74" name="Group 24"/>
          <p:cNvGrpSpPr/>
          <p:nvPr/>
        </p:nvGrpSpPr>
        <p:grpSpPr>
          <a:xfrm>
            <a:off x="2780414" y="1931231"/>
            <a:ext cx="1193527" cy="2099864"/>
            <a:chOff x="4103989" y="2062474"/>
            <a:chExt cx="1592209" cy="2804737"/>
          </a:xfrm>
        </p:grpSpPr>
        <p:grpSp>
          <p:nvGrpSpPr>
            <p:cNvPr id="75" name="Group 20"/>
            <p:cNvGrpSpPr>
              <a:grpSpLocks/>
            </p:cNvGrpSpPr>
            <p:nvPr/>
          </p:nvGrpSpPr>
          <p:grpSpPr bwMode="auto">
            <a:xfrm>
              <a:off x="4103989" y="2062474"/>
              <a:ext cx="1592209" cy="2804737"/>
              <a:chOff x="0" y="-2601"/>
              <a:chExt cx="1894" cy="3658"/>
            </a:xfrm>
          </p:grpSpPr>
          <p:sp>
            <p:nvSpPr>
              <p:cNvPr id="77" name="Freeform 21"/>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78" name="Rectangle 22"/>
              <p:cNvSpPr>
                <a:spLocks/>
              </p:cNvSpPr>
              <p:nvPr/>
            </p:nvSpPr>
            <p:spPr bwMode="auto">
              <a:xfrm>
                <a:off x="556" y="-2601"/>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30%</a:t>
                </a:r>
              </a:p>
            </p:txBody>
          </p:sp>
        </p:grpSp>
        <p:cxnSp>
          <p:nvCxnSpPr>
            <p:cNvPr id="76" name="Straight Connector 26"/>
            <p:cNvCxnSpPr/>
            <p:nvPr/>
          </p:nvCxnSpPr>
          <p:spPr>
            <a:xfrm>
              <a:off x="4881901" y="2406454"/>
              <a:ext cx="21804" cy="1594037"/>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79" name="Group 30"/>
          <p:cNvGrpSpPr/>
          <p:nvPr/>
        </p:nvGrpSpPr>
        <p:grpSpPr>
          <a:xfrm>
            <a:off x="4492766" y="1941617"/>
            <a:ext cx="1193527" cy="2091024"/>
            <a:chOff x="6367886" y="2087314"/>
            <a:chExt cx="1592209" cy="2792932"/>
          </a:xfrm>
        </p:grpSpPr>
        <p:grpSp>
          <p:nvGrpSpPr>
            <p:cNvPr id="84" name="Group 23"/>
            <p:cNvGrpSpPr>
              <a:grpSpLocks/>
            </p:cNvGrpSpPr>
            <p:nvPr/>
          </p:nvGrpSpPr>
          <p:grpSpPr bwMode="auto">
            <a:xfrm>
              <a:off x="6367886" y="2087314"/>
              <a:ext cx="1592209" cy="2792932"/>
              <a:chOff x="0" y="-1789"/>
              <a:chExt cx="1894" cy="3646"/>
            </a:xfrm>
          </p:grpSpPr>
          <p:sp>
            <p:nvSpPr>
              <p:cNvPr id="86" name="Freeform 24"/>
              <p:cNvSpPr>
                <a:spLocks/>
              </p:cNvSpPr>
              <p:nvPr/>
            </p:nvSpPr>
            <p:spPr bwMode="auto">
              <a:xfrm>
                <a:off x="0" y="0"/>
                <a:ext cx="1894" cy="1857"/>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87" name="Rectangle 25"/>
              <p:cNvSpPr>
                <a:spLocks/>
              </p:cNvSpPr>
              <p:nvPr/>
            </p:nvSpPr>
            <p:spPr bwMode="auto">
              <a:xfrm>
                <a:off x="578" y="-1789"/>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65%</a:t>
                </a:r>
              </a:p>
            </p:txBody>
          </p:sp>
        </p:grpSp>
        <p:cxnSp>
          <p:nvCxnSpPr>
            <p:cNvPr id="85" name="Straight Connector 32"/>
            <p:cNvCxnSpPr/>
            <p:nvPr/>
          </p:nvCxnSpPr>
          <p:spPr>
            <a:xfrm rot="5400000" flipV="1">
              <a:off x="6659990" y="2908313"/>
              <a:ext cx="1008000" cy="4283"/>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88" name="Group 35"/>
          <p:cNvGrpSpPr/>
          <p:nvPr/>
        </p:nvGrpSpPr>
        <p:grpSpPr>
          <a:xfrm>
            <a:off x="3605065" y="1936710"/>
            <a:ext cx="1194157" cy="2094699"/>
            <a:chOff x="5204412" y="2082406"/>
            <a:chExt cx="1593049" cy="2797840"/>
          </a:xfrm>
        </p:grpSpPr>
        <p:grpSp>
          <p:nvGrpSpPr>
            <p:cNvPr id="89" name="Group 14"/>
            <p:cNvGrpSpPr>
              <a:grpSpLocks/>
            </p:cNvGrpSpPr>
            <p:nvPr/>
          </p:nvGrpSpPr>
          <p:grpSpPr bwMode="auto">
            <a:xfrm>
              <a:off x="5204412" y="2082406"/>
              <a:ext cx="1593049" cy="2797840"/>
              <a:chOff x="0" y="-1020"/>
              <a:chExt cx="1894" cy="3651"/>
            </a:xfrm>
          </p:grpSpPr>
          <p:sp>
            <p:nvSpPr>
              <p:cNvPr id="91" name="Freeform 15"/>
              <p:cNvSpPr>
                <a:spLocks/>
              </p:cNvSpPr>
              <p:nvPr/>
            </p:nvSpPr>
            <p:spPr bwMode="auto">
              <a:xfrm>
                <a:off x="0" y="0"/>
                <a:ext cx="1894" cy="263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92" name="Rectangle 16"/>
              <p:cNvSpPr>
                <a:spLocks/>
              </p:cNvSpPr>
              <p:nvPr/>
            </p:nvSpPr>
            <p:spPr bwMode="auto">
              <a:xfrm>
                <a:off x="570" y="-1020"/>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85%</a:t>
                </a:r>
              </a:p>
            </p:txBody>
          </p:sp>
        </p:grpSp>
        <p:cxnSp>
          <p:nvCxnSpPr>
            <p:cNvPr id="90" name="Straight Connector 37"/>
            <p:cNvCxnSpPr/>
            <p:nvPr/>
          </p:nvCxnSpPr>
          <p:spPr>
            <a:xfrm rot="5400000" flipV="1">
              <a:off x="5788028" y="2633036"/>
              <a:ext cx="432000" cy="4284"/>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93" name="Group 41"/>
          <p:cNvGrpSpPr/>
          <p:nvPr/>
        </p:nvGrpSpPr>
        <p:grpSpPr>
          <a:xfrm>
            <a:off x="5313385" y="1946682"/>
            <a:ext cx="1193527" cy="2077473"/>
            <a:chOff x="7507820" y="2092379"/>
            <a:chExt cx="1592209" cy="2774832"/>
          </a:xfrm>
        </p:grpSpPr>
        <p:grpSp>
          <p:nvGrpSpPr>
            <p:cNvPr id="94" name="Group 26"/>
            <p:cNvGrpSpPr>
              <a:grpSpLocks/>
            </p:cNvGrpSpPr>
            <p:nvPr/>
          </p:nvGrpSpPr>
          <p:grpSpPr bwMode="auto">
            <a:xfrm>
              <a:off x="7507820" y="2092379"/>
              <a:ext cx="1592209" cy="2774832"/>
              <a:chOff x="0" y="-2562"/>
              <a:chExt cx="1894" cy="3619"/>
            </a:xfrm>
          </p:grpSpPr>
          <p:sp>
            <p:nvSpPr>
              <p:cNvPr id="96" name="Freeform 27"/>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97" name="Rectangle 28"/>
              <p:cNvSpPr>
                <a:spLocks/>
              </p:cNvSpPr>
              <p:nvPr/>
            </p:nvSpPr>
            <p:spPr bwMode="auto">
              <a:xfrm>
                <a:off x="590" y="-2562"/>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35%</a:t>
                </a:r>
              </a:p>
            </p:txBody>
          </p:sp>
        </p:grpSp>
        <p:cxnSp>
          <p:nvCxnSpPr>
            <p:cNvPr id="95" name="Straight Connector 43"/>
            <p:cNvCxnSpPr/>
            <p:nvPr/>
          </p:nvCxnSpPr>
          <p:spPr>
            <a:xfrm>
              <a:off x="8320445" y="2406454"/>
              <a:ext cx="0" cy="1594037"/>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sp>
        <p:nvSpPr>
          <p:cNvPr id="98" name="Content Placeholder 2"/>
          <p:cNvSpPr txBox="1">
            <a:spLocks/>
          </p:cNvSpPr>
          <p:nvPr/>
        </p:nvSpPr>
        <p:spPr>
          <a:xfrm>
            <a:off x="2285230" y="4293096"/>
            <a:ext cx="3807068" cy="108257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b="1" dirty="0" smtClean="0">
                <a:solidFill>
                  <a:schemeClr val="tx1">
                    <a:lumMod val="75000"/>
                    <a:lumOff val="25000"/>
                  </a:schemeClr>
                </a:solidFill>
                <a:latin typeface="微软雅黑" panose="020B0503020204020204" pitchFamily="34" charset="-122"/>
                <a:ea typeface="微软雅黑" panose="020B0503020204020204" pitchFamily="34" charset="-122"/>
              </a:rPr>
              <a:t>201</a:t>
            </a:r>
            <a:r>
              <a:rPr lang="en-US" sz="2400" b="1" dirty="0">
                <a:solidFill>
                  <a:schemeClr val="tx1">
                    <a:lumMod val="75000"/>
                    <a:lumOff val="25000"/>
                  </a:schemeClr>
                </a:solidFill>
                <a:latin typeface="微软雅黑" panose="020B0503020204020204" pitchFamily="34" charset="-122"/>
                <a:ea typeface="微软雅黑" panose="020B0503020204020204" pitchFamily="34" charset="-122"/>
              </a:rPr>
              <a:t>4</a:t>
            </a:r>
            <a:r>
              <a:rPr lang="id-ID" sz="2400" b="1"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endParaRPr 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3" name="TextBox 102"/>
          <p:cNvSpPr txBox="1"/>
          <p:nvPr/>
        </p:nvSpPr>
        <p:spPr>
          <a:xfrm>
            <a:off x="2104555" y="3801894"/>
            <a:ext cx="845836" cy="276999"/>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4" name="TextBox 103"/>
          <p:cNvSpPr txBox="1"/>
          <p:nvPr/>
        </p:nvSpPr>
        <p:spPr>
          <a:xfrm>
            <a:off x="3022399" y="3806913"/>
            <a:ext cx="775099" cy="461665"/>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5" name="TextBox 104"/>
          <p:cNvSpPr txBox="1"/>
          <p:nvPr/>
        </p:nvSpPr>
        <p:spPr>
          <a:xfrm>
            <a:off x="3766351" y="3795720"/>
            <a:ext cx="840224" cy="276999"/>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6" name="TextBox 105"/>
          <p:cNvSpPr txBox="1"/>
          <p:nvPr/>
        </p:nvSpPr>
        <p:spPr>
          <a:xfrm>
            <a:off x="4678583" y="3801894"/>
            <a:ext cx="789561" cy="461665"/>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5470671" y="3811927"/>
            <a:ext cx="888808" cy="276999"/>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00"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1" name="圆角矩形 100"/>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18" name="圆角矩形 117"/>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0" name="圆角矩形 119"/>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2" name="圆角矩形 121"/>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7970623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1+#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1+#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1000"/>
                                  </p:stCondLst>
                                  <p:childTnLst>
                                    <p:set>
                                      <p:cBhvr>
                                        <p:cTn id="38" dur="1" fill="hold">
                                          <p:stCondLst>
                                            <p:cond delay="0"/>
                                          </p:stCondLst>
                                        </p:cTn>
                                        <p:tgtEl>
                                          <p:spTgt spid="65"/>
                                        </p:tgtEl>
                                        <p:attrNameLst>
                                          <p:attrName>style.visibility</p:attrName>
                                        </p:attrNameLst>
                                      </p:cBhvr>
                                      <p:to>
                                        <p:strVal val="visible"/>
                                      </p:to>
                                    </p:set>
                                    <p:anim calcmode="lin" valueType="num">
                                      <p:cBhvr>
                                        <p:cTn id="39" dur="500" fill="hold"/>
                                        <p:tgtEl>
                                          <p:spTgt spid="65"/>
                                        </p:tgtEl>
                                        <p:attrNameLst>
                                          <p:attrName>ppt_w</p:attrName>
                                        </p:attrNameLst>
                                      </p:cBhvr>
                                      <p:tavLst>
                                        <p:tav tm="0">
                                          <p:val>
                                            <p:fltVal val="0"/>
                                          </p:val>
                                        </p:tav>
                                        <p:tav tm="100000">
                                          <p:val>
                                            <p:strVal val="#ppt_w"/>
                                          </p:val>
                                        </p:tav>
                                      </p:tavLst>
                                    </p:anim>
                                    <p:anim calcmode="lin" valueType="num">
                                      <p:cBhvr>
                                        <p:cTn id="40" dur="500" fill="hold"/>
                                        <p:tgtEl>
                                          <p:spTgt spid="65"/>
                                        </p:tgtEl>
                                        <p:attrNameLst>
                                          <p:attrName>ppt_h</p:attrName>
                                        </p:attrNameLst>
                                      </p:cBhvr>
                                      <p:tavLst>
                                        <p:tav tm="0">
                                          <p:val>
                                            <p:fltVal val="0"/>
                                          </p:val>
                                        </p:tav>
                                        <p:tav tm="100000">
                                          <p:val>
                                            <p:strVal val="#ppt_h"/>
                                          </p:val>
                                        </p:tav>
                                      </p:tavLst>
                                    </p:anim>
                                    <p:animEffect transition="in" filter="fade">
                                      <p:cBhvr>
                                        <p:cTn id="41" dur="500"/>
                                        <p:tgtEl>
                                          <p:spTgt spid="65"/>
                                        </p:tgtEl>
                                      </p:cBhvr>
                                    </p:animEffect>
                                  </p:childTnLst>
                                </p:cTn>
                              </p:par>
                              <p:par>
                                <p:cTn id="42" presetID="53" presetClass="entr" presetSubtype="16" fill="hold" nodeType="withEffect">
                                  <p:stCondLst>
                                    <p:cond delay="1000"/>
                                  </p:stCondLst>
                                  <p:childTnLst>
                                    <p:set>
                                      <p:cBhvr>
                                        <p:cTn id="43" dur="1" fill="hold">
                                          <p:stCondLst>
                                            <p:cond delay="0"/>
                                          </p:stCondLst>
                                        </p:cTn>
                                        <p:tgtEl>
                                          <p:spTgt spid="69"/>
                                        </p:tgtEl>
                                        <p:attrNameLst>
                                          <p:attrName>style.visibility</p:attrName>
                                        </p:attrNameLst>
                                      </p:cBhvr>
                                      <p:to>
                                        <p:strVal val="visible"/>
                                      </p:to>
                                    </p:set>
                                    <p:anim calcmode="lin" valueType="num">
                                      <p:cBhvr>
                                        <p:cTn id="44" dur="500" fill="hold"/>
                                        <p:tgtEl>
                                          <p:spTgt spid="69"/>
                                        </p:tgtEl>
                                        <p:attrNameLst>
                                          <p:attrName>ppt_w</p:attrName>
                                        </p:attrNameLst>
                                      </p:cBhvr>
                                      <p:tavLst>
                                        <p:tav tm="0">
                                          <p:val>
                                            <p:fltVal val="0"/>
                                          </p:val>
                                        </p:tav>
                                        <p:tav tm="100000">
                                          <p:val>
                                            <p:strVal val="#ppt_w"/>
                                          </p:val>
                                        </p:tav>
                                      </p:tavLst>
                                    </p:anim>
                                    <p:anim calcmode="lin" valueType="num">
                                      <p:cBhvr>
                                        <p:cTn id="45" dur="500" fill="hold"/>
                                        <p:tgtEl>
                                          <p:spTgt spid="69"/>
                                        </p:tgtEl>
                                        <p:attrNameLst>
                                          <p:attrName>ppt_h</p:attrName>
                                        </p:attrNameLst>
                                      </p:cBhvr>
                                      <p:tavLst>
                                        <p:tav tm="0">
                                          <p:val>
                                            <p:fltVal val="0"/>
                                          </p:val>
                                        </p:tav>
                                        <p:tav tm="100000">
                                          <p:val>
                                            <p:strVal val="#ppt_h"/>
                                          </p:val>
                                        </p:tav>
                                      </p:tavLst>
                                    </p:anim>
                                    <p:animEffect transition="in" filter="fade">
                                      <p:cBhvr>
                                        <p:cTn id="46" dur="500"/>
                                        <p:tgtEl>
                                          <p:spTgt spid="69"/>
                                        </p:tgtEl>
                                      </p:cBhvr>
                                    </p:animEffect>
                                  </p:childTnLst>
                                </p:cTn>
                              </p:par>
                              <p:par>
                                <p:cTn id="47" presetID="53" presetClass="entr" presetSubtype="16" fill="hold" nodeType="withEffect">
                                  <p:stCondLst>
                                    <p:cond delay="1000"/>
                                  </p:stCondLst>
                                  <p:childTnLst>
                                    <p:set>
                                      <p:cBhvr>
                                        <p:cTn id="48" dur="1" fill="hold">
                                          <p:stCondLst>
                                            <p:cond delay="0"/>
                                          </p:stCondLst>
                                        </p:cTn>
                                        <p:tgtEl>
                                          <p:spTgt spid="74"/>
                                        </p:tgtEl>
                                        <p:attrNameLst>
                                          <p:attrName>style.visibility</p:attrName>
                                        </p:attrNameLst>
                                      </p:cBhvr>
                                      <p:to>
                                        <p:strVal val="visible"/>
                                      </p:to>
                                    </p:set>
                                    <p:anim calcmode="lin" valueType="num">
                                      <p:cBhvr>
                                        <p:cTn id="49" dur="500" fill="hold"/>
                                        <p:tgtEl>
                                          <p:spTgt spid="74"/>
                                        </p:tgtEl>
                                        <p:attrNameLst>
                                          <p:attrName>ppt_w</p:attrName>
                                        </p:attrNameLst>
                                      </p:cBhvr>
                                      <p:tavLst>
                                        <p:tav tm="0">
                                          <p:val>
                                            <p:fltVal val="0"/>
                                          </p:val>
                                        </p:tav>
                                        <p:tav tm="100000">
                                          <p:val>
                                            <p:strVal val="#ppt_w"/>
                                          </p:val>
                                        </p:tav>
                                      </p:tavLst>
                                    </p:anim>
                                    <p:anim calcmode="lin" valueType="num">
                                      <p:cBhvr>
                                        <p:cTn id="50" dur="500" fill="hold"/>
                                        <p:tgtEl>
                                          <p:spTgt spid="74"/>
                                        </p:tgtEl>
                                        <p:attrNameLst>
                                          <p:attrName>ppt_h</p:attrName>
                                        </p:attrNameLst>
                                      </p:cBhvr>
                                      <p:tavLst>
                                        <p:tav tm="0">
                                          <p:val>
                                            <p:fltVal val="0"/>
                                          </p:val>
                                        </p:tav>
                                        <p:tav tm="100000">
                                          <p:val>
                                            <p:strVal val="#ppt_h"/>
                                          </p:val>
                                        </p:tav>
                                      </p:tavLst>
                                    </p:anim>
                                    <p:animEffect transition="in" filter="fade">
                                      <p:cBhvr>
                                        <p:cTn id="51" dur="500"/>
                                        <p:tgtEl>
                                          <p:spTgt spid="74"/>
                                        </p:tgtEl>
                                      </p:cBhvr>
                                    </p:animEffect>
                                  </p:childTnLst>
                                </p:cTn>
                              </p:par>
                              <p:par>
                                <p:cTn id="52" presetID="53" presetClass="entr" presetSubtype="16" fill="hold" nodeType="withEffect">
                                  <p:stCondLst>
                                    <p:cond delay="1000"/>
                                  </p:stCondLst>
                                  <p:childTnLst>
                                    <p:set>
                                      <p:cBhvr>
                                        <p:cTn id="53" dur="1" fill="hold">
                                          <p:stCondLst>
                                            <p:cond delay="0"/>
                                          </p:stCondLst>
                                        </p:cTn>
                                        <p:tgtEl>
                                          <p:spTgt spid="79"/>
                                        </p:tgtEl>
                                        <p:attrNameLst>
                                          <p:attrName>style.visibility</p:attrName>
                                        </p:attrNameLst>
                                      </p:cBhvr>
                                      <p:to>
                                        <p:strVal val="visible"/>
                                      </p:to>
                                    </p:set>
                                    <p:anim calcmode="lin" valueType="num">
                                      <p:cBhvr>
                                        <p:cTn id="54" dur="500" fill="hold"/>
                                        <p:tgtEl>
                                          <p:spTgt spid="79"/>
                                        </p:tgtEl>
                                        <p:attrNameLst>
                                          <p:attrName>ppt_w</p:attrName>
                                        </p:attrNameLst>
                                      </p:cBhvr>
                                      <p:tavLst>
                                        <p:tav tm="0">
                                          <p:val>
                                            <p:fltVal val="0"/>
                                          </p:val>
                                        </p:tav>
                                        <p:tav tm="100000">
                                          <p:val>
                                            <p:strVal val="#ppt_w"/>
                                          </p:val>
                                        </p:tav>
                                      </p:tavLst>
                                    </p:anim>
                                    <p:anim calcmode="lin" valueType="num">
                                      <p:cBhvr>
                                        <p:cTn id="55" dur="500" fill="hold"/>
                                        <p:tgtEl>
                                          <p:spTgt spid="79"/>
                                        </p:tgtEl>
                                        <p:attrNameLst>
                                          <p:attrName>ppt_h</p:attrName>
                                        </p:attrNameLst>
                                      </p:cBhvr>
                                      <p:tavLst>
                                        <p:tav tm="0">
                                          <p:val>
                                            <p:fltVal val="0"/>
                                          </p:val>
                                        </p:tav>
                                        <p:tav tm="100000">
                                          <p:val>
                                            <p:strVal val="#ppt_h"/>
                                          </p:val>
                                        </p:tav>
                                      </p:tavLst>
                                    </p:anim>
                                    <p:animEffect transition="in" filter="fade">
                                      <p:cBhvr>
                                        <p:cTn id="56" dur="500"/>
                                        <p:tgtEl>
                                          <p:spTgt spid="79"/>
                                        </p:tgtEl>
                                      </p:cBhvr>
                                    </p:animEffect>
                                  </p:childTnLst>
                                </p:cTn>
                              </p:par>
                              <p:par>
                                <p:cTn id="57" presetID="53" presetClass="entr" presetSubtype="16" fill="hold" nodeType="withEffect">
                                  <p:stCondLst>
                                    <p:cond delay="1000"/>
                                  </p:stCondLst>
                                  <p:childTnLst>
                                    <p:set>
                                      <p:cBhvr>
                                        <p:cTn id="58" dur="1" fill="hold">
                                          <p:stCondLst>
                                            <p:cond delay="0"/>
                                          </p:stCondLst>
                                        </p:cTn>
                                        <p:tgtEl>
                                          <p:spTgt spid="88"/>
                                        </p:tgtEl>
                                        <p:attrNameLst>
                                          <p:attrName>style.visibility</p:attrName>
                                        </p:attrNameLst>
                                      </p:cBhvr>
                                      <p:to>
                                        <p:strVal val="visible"/>
                                      </p:to>
                                    </p:set>
                                    <p:anim calcmode="lin" valueType="num">
                                      <p:cBhvr>
                                        <p:cTn id="59" dur="500" fill="hold"/>
                                        <p:tgtEl>
                                          <p:spTgt spid="88"/>
                                        </p:tgtEl>
                                        <p:attrNameLst>
                                          <p:attrName>ppt_w</p:attrName>
                                        </p:attrNameLst>
                                      </p:cBhvr>
                                      <p:tavLst>
                                        <p:tav tm="0">
                                          <p:val>
                                            <p:fltVal val="0"/>
                                          </p:val>
                                        </p:tav>
                                        <p:tav tm="100000">
                                          <p:val>
                                            <p:strVal val="#ppt_w"/>
                                          </p:val>
                                        </p:tav>
                                      </p:tavLst>
                                    </p:anim>
                                    <p:anim calcmode="lin" valueType="num">
                                      <p:cBhvr>
                                        <p:cTn id="60" dur="500" fill="hold"/>
                                        <p:tgtEl>
                                          <p:spTgt spid="88"/>
                                        </p:tgtEl>
                                        <p:attrNameLst>
                                          <p:attrName>ppt_h</p:attrName>
                                        </p:attrNameLst>
                                      </p:cBhvr>
                                      <p:tavLst>
                                        <p:tav tm="0">
                                          <p:val>
                                            <p:fltVal val="0"/>
                                          </p:val>
                                        </p:tav>
                                        <p:tav tm="100000">
                                          <p:val>
                                            <p:strVal val="#ppt_h"/>
                                          </p:val>
                                        </p:tav>
                                      </p:tavLst>
                                    </p:anim>
                                    <p:animEffect transition="in" filter="fade">
                                      <p:cBhvr>
                                        <p:cTn id="61" dur="500"/>
                                        <p:tgtEl>
                                          <p:spTgt spid="88"/>
                                        </p:tgtEl>
                                      </p:cBhvr>
                                    </p:animEffect>
                                  </p:childTnLst>
                                </p:cTn>
                              </p:par>
                              <p:par>
                                <p:cTn id="62" presetID="53" presetClass="entr" presetSubtype="16" fill="hold" nodeType="withEffect">
                                  <p:stCondLst>
                                    <p:cond delay="1000"/>
                                  </p:stCondLst>
                                  <p:childTnLst>
                                    <p:set>
                                      <p:cBhvr>
                                        <p:cTn id="63" dur="1" fill="hold">
                                          <p:stCondLst>
                                            <p:cond delay="0"/>
                                          </p:stCondLst>
                                        </p:cTn>
                                        <p:tgtEl>
                                          <p:spTgt spid="93"/>
                                        </p:tgtEl>
                                        <p:attrNameLst>
                                          <p:attrName>style.visibility</p:attrName>
                                        </p:attrNameLst>
                                      </p:cBhvr>
                                      <p:to>
                                        <p:strVal val="visible"/>
                                      </p:to>
                                    </p:set>
                                    <p:anim calcmode="lin" valueType="num">
                                      <p:cBhvr>
                                        <p:cTn id="64" dur="500" fill="hold"/>
                                        <p:tgtEl>
                                          <p:spTgt spid="93"/>
                                        </p:tgtEl>
                                        <p:attrNameLst>
                                          <p:attrName>ppt_w</p:attrName>
                                        </p:attrNameLst>
                                      </p:cBhvr>
                                      <p:tavLst>
                                        <p:tav tm="0">
                                          <p:val>
                                            <p:fltVal val="0"/>
                                          </p:val>
                                        </p:tav>
                                        <p:tav tm="100000">
                                          <p:val>
                                            <p:strVal val="#ppt_w"/>
                                          </p:val>
                                        </p:tav>
                                      </p:tavLst>
                                    </p:anim>
                                    <p:anim calcmode="lin" valueType="num">
                                      <p:cBhvr>
                                        <p:cTn id="65" dur="500" fill="hold"/>
                                        <p:tgtEl>
                                          <p:spTgt spid="93"/>
                                        </p:tgtEl>
                                        <p:attrNameLst>
                                          <p:attrName>ppt_h</p:attrName>
                                        </p:attrNameLst>
                                      </p:cBhvr>
                                      <p:tavLst>
                                        <p:tav tm="0">
                                          <p:val>
                                            <p:fltVal val="0"/>
                                          </p:val>
                                        </p:tav>
                                        <p:tav tm="100000">
                                          <p:val>
                                            <p:strVal val="#ppt_h"/>
                                          </p:val>
                                        </p:tav>
                                      </p:tavLst>
                                    </p:anim>
                                    <p:animEffect transition="in" filter="fade">
                                      <p:cBhvr>
                                        <p:cTn id="66" dur="500"/>
                                        <p:tgtEl>
                                          <p:spTgt spid="93"/>
                                        </p:tgtEl>
                                      </p:cBhvr>
                                    </p:animEffect>
                                  </p:childTnLst>
                                </p:cTn>
                              </p:par>
                              <p:par>
                                <p:cTn id="67" presetID="53" presetClass="entr" presetSubtype="16" fill="hold" grpId="0" nodeType="withEffect">
                                  <p:stCondLst>
                                    <p:cond delay="1000"/>
                                  </p:stCondLst>
                                  <p:childTnLst>
                                    <p:set>
                                      <p:cBhvr>
                                        <p:cTn id="68" dur="1" fill="hold">
                                          <p:stCondLst>
                                            <p:cond delay="0"/>
                                          </p:stCondLst>
                                        </p:cTn>
                                        <p:tgtEl>
                                          <p:spTgt spid="103"/>
                                        </p:tgtEl>
                                        <p:attrNameLst>
                                          <p:attrName>style.visibility</p:attrName>
                                        </p:attrNameLst>
                                      </p:cBhvr>
                                      <p:to>
                                        <p:strVal val="visible"/>
                                      </p:to>
                                    </p:set>
                                    <p:anim calcmode="lin" valueType="num">
                                      <p:cBhvr>
                                        <p:cTn id="69" dur="500" fill="hold"/>
                                        <p:tgtEl>
                                          <p:spTgt spid="103"/>
                                        </p:tgtEl>
                                        <p:attrNameLst>
                                          <p:attrName>ppt_w</p:attrName>
                                        </p:attrNameLst>
                                      </p:cBhvr>
                                      <p:tavLst>
                                        <p:tav tm="0">
                                          <p:val>
                                            <p:fltVal val="0"/>
                                          </p:val>
                                        </p:tav>
                                        <p:tav tm="100000">
                                          <p:val>
                                            <p:strVal val="#ppt_w"/>
                                          </p:val>
                                        </p:tav>
                                      </p:tavLst>
                                    </p:anim>
                                    <p:anim calcmode="lin" valueType="num">
                                      <p:cBhvr>
                                        <p:cTn id="70" dur="500" fill="hold"/>
                                        <p:tgtEl>
                                          <p:spTgt spid="103"/>
                                        </p:tgtEl>
                                        <p:attrNameLst>
                                          <p:attrName>ppt_h</p:attrName>
                                        </p:attrNameLst>
                                      </p:cBhvr>
                                      <p:tavLst>
                                        <p:tav tm="0">
                                          <p:val>
                                            <p:fltVal val="0"/>
                                          </p:val>
                                        </p:tav>
                                        <p:tav tm="100000">
                                          <p:val>
                                            <p:strVal val="#ppt_h"/>
                                          </p:val>
                                        </p:tav>
                                      </p:tavLst>
                                    </p:anim>
                                    <p:animEffect transition="in" filter="fade">
                                      <p:cBhvr>
                                        <p:cTn id="71" dur="500"/>
                                        <p:tgtEl>
                                          <p:spTgt spid="103"/>
                                        </p:tgtEl>
                                      </p:cBhvr>
                                    </p:animEffect>
                                  </p:childTnLst>
                                </p:cTn>
                              </p:par>
                              <p:par>
                                <p:cTn id="72" presetID="53" presetClass="entr" presetSubtype="16" fill="hold" grpId="0" nodeType="withEffect">
                                  <p:stCondLst>
                                    <p:cond delay="1000"/>
                                  </p:stCondLst>
                                  <p:childTnLst>
                                    <p:set>
                                      <p:cBhvr>
                                        <p:cTn id="73" dur="1" fill="hold">
                                          <p:stCondLst>
                                            <p:cond delay="0"/>
                                          </p:stCondLst>
                                        </p:cTn>
                                        <p:tgtEl>
                                          <p:spTgt spid="104"/>
                                        </p:tgtEl>
                                        <p:attrNameLst>
                                          <p:attrName>style.visibility</p:attrName>
                                        </p:attrNameLst>
                                      </p:cBhvr>
                                      <p:to>
                                        <p:strVal val="visible"/>
                                      </p:to>
                                    </p:set>
                                    <p:anim calcmode="lin" valueType="num">
                                      <p:cBhvr>
                                        <p:cTn id="74" dur="500" fill="hold"/>
                                        <p:tgtEl>
                                          <p:spTgt spid="104"/>
                                        </p:tgtEl>
                                        <p:attrNameLst>
                                          <p:attrName>ppt_w</p:attrName>
                                        </p:attrNameLst>
                                      </p:cBhvr>
                                      <p:tavLst>
                                        <p:tav tm="0">
                                          <p:val>
                                            <p:fltVal val="0"/>
                                          </p:val>
                                        </p:tav>
                                        <p:tav tm="100000">
                                          <p:val>
                                            <p:strVal val="#ppt_w"/>
                                          </p:val>
                                        </p:tav>
                                      </p:tavLst>
                                    </p:anim>
                                    <p:anim calcmode="lin" valueType="num">
                                      <p:cBhvr>
                                        <p:cTn id="75" dur="500" fill="hold"/>
                                        <p:tgtEl>
                                          <p:spTgt spid="104"/>
                                        </p:tgtEl>
                                        <p:attrNameLst>
                                          <p:attrName>ppt_h</p:attrName>
                                        </p:attrNameLst>
                                      </p:cBhvr>
                                      <p:tavLst>
                                        <p:tav tm="0">
                                          <p:val>
                                            <p:fltVal val="0"/>
                                          </p:val>
                                        </p:tav>
                                        <p:tav tm="100000">
                                          <p:val>
                                            <p:strVal val="#ppt_h"/>
                                          </p:val>
                                        </p:tav>
                                      </p:tavLst>
                                    </p:anim>
                                    <p:animEffect transition="in" filter="fade">
                                      <p:cBhvr>
                                        <p:cTn id="76" dur="500"/>
                                        <p:tgtEl>
                                          <p:spTgt spid="104"/>
                                        </p:tgtEl>
                                      </p:cBhvr>
                                    </p:animEffect>
                                  </p:childTnLst>
                                </p:cTn>
                              </p:par>
                              <p:par>
                                <p:cTn id="77" presetID="53" presetClass="entr" presetSubtype="16" fill="hold" grpId="0" nodeType="withEffect">
                                  <p:stCondLst>
                                    <p:cond delay="1000"/>
                                  </p:stCondLst>
                                  <p:childTnLst>
                                    <p:set>
                                      <p:cBhvr>
                                        <p:cTn id="78" dur="1" fill="hold">
                                          <p:stCondLst>
                                            <p:cond delay="0"/>
                                          </p:stCondLst>
                                        </p:cTn>
                                        <p:tgtEl>
                                          <p:spTgt spid="105"/>
                                        </p:tgtEl>
                                        <p:attrNameLst>
                                          <p:attrName>style.visibility</p:attrName>
                                        </p:attrNameLst>
                                      </p:cBhvr>
                                      <p:to>
                                        <p:strVal val="visible"/>
                                      </p:to>
                                    </p:set>
                                    <p:anim calcmode="lin" valueType="num">
                                      <p:cBhvr>
                                        <p:cTn id="79" dur="500" fill="hold"/>
                                        <p:tgtEl>
                                          <p:spTgt spid="105"/>
                                        </p:tgtEl>
                                        <p:attrNameLst>
                                          <p:attrName>ppt_w</p:attrName>
                                        </p:attrNameLst>
                                      </p:cBhvr>
                                      <p:tavLst>
                                        <p:tav tm="0">
                                          <p:val>
                                            <p:fltVal val="0"/>
                                          </p:val>
                                        </p:tav>
                                        <p:tav tm="100000">
                                          <p:val>
                                            <p:strVal val="#ppt_w"/>
                                          </p:val>
                                        </p:tav>
                                      </p:tavLst>
                                    </p:anim>
                                    <p:anim calcmode="lin" valueType="num">
                                      <p:cBhvr>
                                        <p:cTn id="80" dur="500" fill="hold"/>
                                        <p:tgtEl>
                                          <p:spTgt spid="105"/>
                                        </p:tgtEl>
                                        <p:attrNameLst>
                                          <p:attrName>ppt_h</p:attrName>
                                        </p:attrNameLst>
                                      </p:cBhvr>
                                      <p:tavLst>
                                        <p:tav tm="0">
                                          <p:val>
                                            <p:fltVal val="0"/>
                                          </p:val>
                                        </p:tav>
                                        <p:tav tm="100000">
                                          <p:val>
                                            <p:strVal val="#ppt_h"/>
                                          </p:val>
                                        </p:tav>
                                      </p:tavLst>
                                    </p:anim>
                                    <p:animEffect transition="in" filter="fade">
                                      <p:cBhvr>
                                        <p:cTn id="81" dur="500"/>
                                        <p:tgtEl>
                                          <p:spTgt spid="105"/>
                                        </p:tgtEl>
                                      </p:cBhvr>
                                    </p:animEffect>
                                  </p:childTnLst>
                                </p:cTn>
                              </p:par>
                              <p:par>
                                <p:cTn id="82" presetID="53" presetClass="entr" presetSubtype="16" fill="hold" grpId="0" nodeType="withEffect">
                                  <p:stCondLst>
                                    <p:cond delay="1000"/>
                                  </p:stCondLst>
                                  <p:childTnLst>
                                    <p:set>
                                      <p:cBhvr>
                                        <p:cTn id="83" dur="1" fill="hold">
                                          <p:stCondLst>
                                            <p:cond delay="0"/>
                                          </p:stCondLst>
                                        </p:cTn>
                                        <p:tgtEl>
                                          <p:spTgt spid="106"/>
                                        </p:tgtEl>
                                        <p:attrNameLst>
                                          <p:attrName>style.visibility</p:attrName>
                                        </p:attrNameLst>
                                      </p:cBhvr>
                                      <p:to>
                                        <p:strVal val="visible"/>
                                      </p:to>
                                    </p:set>
                                    <p:anim calcmode="lin" valueType="num">
                                      <p:cBhvr>
                                        <p:cTn id="84" dur="500" fill="hold"/>
                                        <p:tgtEl>
                                          <p:spTgt spid="106"/>
                                        </p:tgtEl>
                                        <p:attrNameLst>
                                          <p:attrName>ppt_w</p:attrName>
                                        </p:attrNameLst>
                                      </p:cBhvr>
                                      <p:tavLst>
                                        <p:tav tm="0">
                                          <p:val>
                                            <p:fltVal val="0"/>
                                          </p:val>
                                        </p:tav>
                                        <p:tav tm="100000">
                                          <p:val>
                                            <p:strVal val="#ppt_w"/>
                                          </p:val>
                                        </p:tav>
                                      </p:tavLst>
                                    </p:anim>
                                    <p:anim calcmode="lin" valueType="num">
                                      <p:cBhvr>
                                        <p:cTn id="85" dur="500" fill="hold"/>
                                        <p:tgtEl>
                                          <p:spTgt spid="106"/>
                                        </p:tgtEl>
                                        <p:attrNameLst>
                                          <p:attrName>ppt_h</p:attrName>
                                        </p:attrNameLst>
                                      </p:cBhvr>
                                      <p:tavLst>
                                        <p:tav tm="0">
                                          <p:val>
                                            <p:fltVal val="0"/>
                                          </p:val>
                                        </p:tav>
                                        <p:tav tm="100000">
                                          <p:val>
                                            <p:strVal val="#ppt_h"/>
                                          </p:val>
                                        </p:tav>
                                      </p:tavLst>
                                    </p:anim>
                                    <p:animEffect transition="in" filter="fade">
                                      <p:cBhvr>
                                        <p:cTn id="86" dur="500"/>
                                        <p:tgtEl>
                                          <p:spTgt spid="106"/>
                                        </p:tgtEl>
                                      </p:cBhvr>
                                    </p:animEffect>
                                  </p:childTnLst>
                                </p:cTn>
                              </p:par>
                              <p:par>
                                <p:cTn id="87" presetID="53" presetClass="entr" presetSubtype="16" fill="hold" grpId="0" nodeType="withEffect">
                                  <p:stCondLst>
                                    <p:cond delay="1000"/>
                                  </p:stCondLst>
                                  <p:childTnLst>
                                    <p:set>
                                      <p:cBhvr>
                                        <p:cTn id="88" dur="1" fill="hold">
                                          <p:stCondLst>
                                            <p:cond delay="0"/>
                                          </p:stCondLst>
                                        </p:cTn>
                                        <p:tgtEl>
                                          <p:spTgt spid="107"/>
                                        </p:tgtEl>
                                        <p:attrNameLst>
                                          <p:attrName>style.visibility</p:attrName>
                                        </p:attrNameLst>
                                      </p:cBhvr>
                                      <p:to>
                                        <p:strVal val="visible"/>
                                      </p:to>
                                    </p:set>
                                    <p:anim calcmode="lin" valueType="num">
                                      <p:cBhvr>
                                        <p:cTn id="89" dur="500" fill="hold"/>
                                        <p:tgtEl>
                                          <p:spTgt spid="107"/>
                                        </p:tgtEl>
                                        <p:attrNameLst>
                                          <p:attrName>ppt_w</p:attrName>
                                        </p:attrNameLst>
                                      </p:cBhvr>
                                      <p:tavLst>
                                        <p:tav tm="0">
                                          <p:val>
                                            <p:fltVal val="0"/>
                                          </p:val>
                                        </p:tav>
                                        <p:tav tm="100000">
                                          <p:val>
                                            <p:strVal val="#ppt_w"/>
                                          </p:val>
                                        </p:tav>
                                      </p:tavLst>
                                    </p:anim>
                                    <p:anim calcmode="lin" valueType="num">
                                      <p:cBhvr>
                                        <p:cTn id="90" dur="500" fill="hold"/>
                                        <p:tgtEl>
                                          <p:spTgt spid="107"/>
                                        </p:tgtEl>
                                        <p:attrNameLst>
                                          <p:attrName>ppt_h</p:attrName>
                                        </p:attrNameLst>
                                      </p:cBhvr>
                                      <p:tavLst>
                                        <p:tav tm="0">
                                          <p:val>
                                            <p:fltVal val="0"/>
                                          </p:val>
                                        </p:tav>
                                        <p:tav tm="100000">
                                          <p:val>
                                            <p:strVal val="#ppt_h"/>
                                          </p:val>
                                        </p:tav>
                                      </p:tavLst>
                                    </p:anim>
                                    <p:animEffect transition="in" filter="fade">
                                      <p:cBhvr>
                                        <p:cTn id="91" dur="500"/>
                                        <p:tgtEl>
                                          <p:spTgt spid="107"/>
                                        </p:tgtEl>
                                      </p:cBhvr>
                                    </p:animEffect>
                                  </p:childTnLst>
                                </p:cTn>
                              </p:par>
                            </p:childTnLst>
                          </p:cTn>
                        </p:par>
                        <p:par>
                          <p:cTn id="92" fill="hold">
                            <p:stCondLst>
                              <p:cond delay="1500"/>
                            </p:stCondLst>
                            <p:childTnLst>
                              <p:par>
                                <p:cTn id="93" presetID="42" presetClass="entr" presetSubtype="0" fill="hold" grpId="0" nodeType="afterEffect">
                                  <p:stCondLst>
                                    <p:cond delay="0"/>
                                  </p:stCondLst>
                                  <p:childTnLst>
                                    <p:set>
                                      <p:cBhvr>
                                        <p:cTn id="94" dur="1" fill="hold">
                                          <p:stCondLst>
                                            <p:cond delay="0"/>
                                          </p:stCondLst>
                                        </p:cTn>
                                        <p:tgtEl>
                                          <p:spTgt spid="98"/>
                                        </p:tgtEl>
                                        <p:attrNameLst>
                                          <p:attrName>style.visibility</p:attrName>
                                        </p:attrNameLst>
                                      </p:cBhvr>
                                      <p:to>
                                        <p:strVal val="visible"/>
                                      </p:to>
                                    </p:set>
                                    <p:animEffect transition="in" filter="fade">
                                      <p:cBhvr>
                                        <p:cTn id="95" dur="1000"/>
                                        <p:tgtEl>
                                          <p:spTgt spid="98"/>
                                        </p:tgtEl>
                                      </p:cBhvr>
                                    </p:animEffect>
                                    <p:anim calcmode="lin" valueType="num">
                                      <p:cBhvr>
                                        <p:cTn id="96" dur="1000" fill="hold"/>
                                        <p:tgtEl>
                                          <p:spTgt spid="98"/>
                                        </p:tgtEl>
                                        <p:attrNameLst>
                                          <p:attrName>ppt_x</p:attrName>
                                        </p:attrNameLst>
                                      </p:cBhvr>
                                      <p:tavLst>
                                        <p:tav tm="0">
                                          <p:val>
                                            <p:strVal val="#ppt_x"/>
                                          </p:val>
                                        </p:tav>
                                        <p:tav tm="100000">
                                          <p:val>
                                            <p:strVal val="#ppt_x"/>
                                          </p:val>
                                        </p:tav>
                                      </p:tavLst>
                                    </p:anim>
                                    <p:anim calcmode="lin" valueType="num">
                                      <p:cBhvr>
                                        <p:cTn id="97"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p:bldP spid="33" grpId="0" animBg="1"/>
      <p:bldP spid="35" grpId="0"/>
      <p:bldP spid="36" grpId="0"/>
      <p:bldP spid="98" grpId="0"/>
      <p:bldP spid="103" grpId="0"/>
      <p:bldP spid="104" grpId="0"/>
      <p:bldP spid="105" grpId="0"/>
      <p:bldP spid="106" grpId="0"/>
      <p:bldP spid="10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808413" y="4406540"/>
            <a:ext cx="1436675" cy="215444"/>
            <a:chOff x="4369395" y="3284984"/>
            <a:chExt cx="1436675" cy="215444"/>
          </a:xfrm>
        </p:grpSpPr>
        <p:sp>
          <p:nvSpPr>
            <p:cNvPr id="3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成本预算</a:t>
              </a:r>
              <a:endParaRPr lang="zh-CN" altLang="en-US" sz="1400" dirty="0">
                <a:solidFill>
                  <a:srgbClr val="2C3637"/>
                </a:solidFill>
                <a:latin typeface="微软雅黑" pitchFamily="34" charset="-122"/>
                <a:ea typeface="微软雅黑" pitchFamily="34" charset="-122"/>
              </a:endParaRPr>
            </a:p>
          </p:txBody>
        </p:sp>
        <p:grpSp>
          <p:nvGrpSpPr>
            <p:cNvPr id="33" name="组合 32"/>
            <p:cNvGrpSpPr/>
            <p:nvPr/>
          </p:nvGrpSpPr>
          <p:grpSpPr>
            <a:xfrm>
              <a:off x="4369395" y="3316401"/>
              <a:ext cx="168551" cy="168551"/>
              <a:chOff x="5005199" y="3717032"/>
              <a:chExt cx="168551" cy="168551"/>
            </a:xfrm>
          </p:grpSpPr>
          <p:sp>
            <p:nvSpPr>
              <p:cNvPr id="34" name="椭圆 33"/>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35" name="等腰三角形 3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36" name="组合 35"/>
          <p:cNvGrpSpPr/>
          <p:nvPr/>
        </p:nvGrpSpPr>
        <p:grpSpPr>
          <a:xfrm>
            <a:off x="6461112" y="4406540"/>
            <a:ext cx="1436675" cy="215444"/>
            <a:chOff x="4369395" y="3284984"/>
            <a:chExt cx="1436675" cy="215444"/>
          </a:xfrm>
        </p:grpSpPr>
        <p:sp>
          <p:nvSpPr>
            <p:cNvPr id="3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资金缺口</a:t>
              </a:r>
              <a:endParaRPr lang="zh-CN" altLang="en-US" sz="1400" dirty="0">
                <a:solidFill>
                  <a:srgbClr val="2C3637"/>
                </a:solidFill>
                <a:latin typeface="微软雅黑" pitchFamily="34" charset="-122"/>
                <a:ea typeface="微软雅黑" pitchFamily="34" charset="-122"/>
              </a:endParaRPr>
            </a:p>
          </p:txBody>
        </p:sp>
        <p:grpSp>
          <p:nvGrpSpPr>
            <p:cNvPr id="38" name="组合 37"/>
            <p:cNvGrpSpPr/>
            <p:nvPr/>
          </p:nvGrpSpPr>
          <p:grpSpPr>
            <a:xfrm>
              <a:off x="4369395" y="3316401"/>
              <a:ext cx="168551" cy="168551"/>
              <a:chOff x="5005199" y="3717032"/>
              <a:chExt cx="168551" cy="168551"/>
            </a:xfrm>
          </p:grpSpPr>
          <p:sp>
            <p:nvSpPr>
              <p:cNvPr id="39" name="椭圆 38"/>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0" name="等腰三角形 3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1" name="组合 40"/>
          <p:cNvGrpSpPr/>
          <p:nvPr/>
        </p:nvGrpSpPr>
        <p:grpSpPr>
          <a:xfrm>
            <a:off x="4808413" y="479773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融资计划</a:t>
              </a:r>
              <a:endParaRPr lang="zh-CN" altLang="en-US" sz="1400" dirty="0">
                <a:solidFill>
                  <a:srgbClr val="2C3637"/>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8" name="组合 47"/>
          <p:cNvGrpSpPr/>
          <p:nvPr/>
        </p:nvGrpSpPr>
        <p:grpSpPr>
          <a:xfrm>
            <a:off x="6461112" y="4797152"/>
            <a:ext cx="1436675" cy="215444"/>
            <a:chOff x="4369395" y="3284984"/>
            <a:chExt cx="1436675" cy="215444"/>
          </a:xfrm>
        </p:grpSpPr>
        <p:sp>
          <p:nvSpPr>
            <p:cNvPr id="4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融资用途</a:t>
              </a:r>
              <a:endParaRPr lang="zh-CN" altLang="en-US" sz="1400" dirty="0">
                <a:solidFill>
                  <a:srgbClr val="2C3637"/>
                </a:solidFill>
                <a:latin typeface="微软雅黑" pitchFamily="34" charset="-122"/>
                <a:ea typeface="微软雅黑" pitchFamily="34" charset="-122"/>
              </a:endParaRPr>
            </a:p>
          </p:txBody>
        </p:sp>
        <p:grpSp>
          <p:nvGrpSpPr>
            <p:cNvPr id="50" name="组合 49"/>
            <p:cNvGrpSpPr/>
            <p:nvPr/>
          </p:nvGrpSpPr>
          <p:grpSpPr>
            <a:xfrm>
              <a:off x="4369395" y="3316401"/>
              <a:ext cx="168551" cy="168551"/>
              <a:chOff x="5005199" y="3717032"/>
              <a:chExt cx="168551" cy="168551"/>
            </a:xfrm>
          </p:grpSpPr>
          <p:sp>
            <p:nvSpPr>
              <p:cNvPr id="51" name="椭圆 5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2" name="等腰三角形 5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财务与融资</a:t>
            </a:r>
          </a:p>
        </p:txBody>
      </p:sp>
      <p:sp>
        <p:nvSpPr>
          <p:cNvPr id="54" name="椭圆 5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第五章</a:t>
            </a:r>
          </a:p>
        </p:txBody>
      </p:sp>
      <p:sp>
        <p:nvSpPr>
          <p:cNvPr id="65" name="椭圆 64"/>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4801443" y="5157772"/>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目标预测</a:t>
              </a:r>
              <a:endParaRPr lang="zh-CN" altLang="en-US" sz="1400" dirty="0">
                <a:solidFill>
                  <a:srgbClr val="2C3637"/>
                </a:solidFill>
                <a:latin typeface="微软雅黑" pitchFamily="34" charset="-122"/>
                <a:ea typeface="微软雅黑" pitchFamily="34" charset="-122"/>
              </a:endParaRP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1" name="等腰三角形 7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72" name="组合 71"/>
          <p:cNvGrpSpPr/>
          <p:nvPr/>
        </p:nvGrpSpPr>
        <p:grpSpPr>
          <a:xfrm>
            <a:off x="6468158" y="5157192"/>
            <a:ext cx="1436675" cy="215444"/>
            <a:chOff x="4369395" y="3284984"/>
            <a:chExt cx="1436675" cy="215444"/>
          </a:xfrm>
        </p:grpSpPr>
        <p:sp>
          <p:nvSpPr>
            <p:cNvPr id="7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保障措施</a:t>
              </a:r>
              <a:endParaRPr lang="zh-CN" altLang="en-US" sz="1400" dirty="0">
                <a:solidFill>
                  <a:srgbClr val="2C3637"/>
                </a:solidFill>
                <a:latin typeface="微软雅黑" pitchFamily="34" charset="-122"/>
                <a:ea typeface="微软雅黑" pitchFamily="34" charset="-122"/>
              </a:endParaRPr>
            </a:p>
          </p:txBody>
        </p:sp>
        <p:grpSp>
          <p:nvGrpSpPr>
            <p:cNvPr id="74" name="组合 73"/>
            <p:cNvGrpSpPr/>
            <p:nvPr/>
          </p:nvGrpSpPr>
          <p:grpSpPr>
            <a:xfrm>
              <a:off x="4369395" y="3316401"/>
              <a:ext cx="168551" cy="168551"/>
              <a:chOff x="5005199" y="3717032"/>
              <a:chExt cx="168551" cy="168551"/>
            </a:xfrm>
          </p:grpSpPr>
          <p:sp>
            <p:nvSpPr>
              <p:cNvPr id="75" name="椭圆 74"/>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6" name="等腰三角形 7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7" name="KSO_Shape"/>
          <p:cNvSpPr>
            <a:spLocks/>
          </p:cNvSpPr>
          <p:nvPr/>
        </p:nvSpPr>
        <p:spPr bwMode="auto">
          <a:xfrm>
            <a:off x="5399290" y="1412776"/>
            <a:ext cx="1327945" cy="127482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8" name="圆角矩形 77"/>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0" name="圆角矩形 79"/>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63126347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7"/>
                                        </p:tgtEl>
                                        <p:attrNameLst>
                                          <p:attrName>style.visibility</p:attrName>
                                        </p:attrNameLst>
                                      </p:cBhvr>
                                      <p:to>
                                        <p:strVal val="visible"/>
                                      </p:to>
                                    </p:set>
                                    <p:anim calcmode="lin" valueType="num">
                                      <p:cBhvr>
                                        <p:cTn id="23" dur="500" fill="hold"/>
                                        <p:tgtEl>
                                          <p:spTgt spid="77"/>
                                        </p:tgtEl>
                                        <p:attrNameLst>
                                          <p:attrName>ppt_w</p:attrName>
                                        </p:attrNameLst>
                                      </p:cBhvr>
                                      <p:tavLst>
                                        <p:tav tm="0">
                                          <p:val>
                                            <p:fltVal val="0"/>
                                          </p:val>
                                        </p:tav>
                                        <p:tav tm="100000">
                                          <p:val>
                                            <p:strVal val="#ppt_w"/>
                                          </p:val>
                                        </p:tav>
                                      </p:tavLst>
                                    </p:anim>
                                    <p:anim calcmode="lin" valueType="num">
                                      <p:cBhvr>
                                        <p:cTn id="24" dur="500" fill="hold"/>
                                        <p:tgtEl>
                                          <p:spTgt spid="77"/>
                                        </p:tgtEl>
                                        <p:attrNameLst>
                                          <p:attrName>ppt_h</p:attrName>
                                        </p:attrNameLst>
                                      </p:cBhvr>
                                      <p:tavLst>
                                        <p:tav tm="0">
                                          <p:val>
                                            <p:fltVal val="0"/>
                                          </p:val>
                                        </p:tav>
                                        <p:tav tm="100000">
                                          <p:val>
                                            <p:strVal val="#ppt_h"/>
                                          </p:val>
                                        </p:tav>
                                      </p:tavLst>
                                    </p:anim>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fltVal val="0.5"/>
                                          </p:val>
                                        </p:tav>
                                        <p:tav tm="100000">
                                          <p:val>
                                            <p:strVal val="#ppt_x"/>
                                          </p:val>
                                        </p:tav>
                                      </p:tavLst>
                                    </p:anim>
                                    <p:anim calcmode="lin" valueType="num">
                                      <p:cBhvr>
                                        <p:cTn id="27" dur="500" fill="hold"/>
                                        <p:tgtEl>
                                          <p:spTgt spid="77"/>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6"/>
                                        </p:tgtEl>
                                        <p:attrNameLst>
                                          <p:attrName>style.visibility</p:attrName>
                                        </p:attrNameLst>
                                      </p:cBhvr>
                                      <p:to>
                                        <p:strVal val="visible"/>
                                      </p:to>
                                    </p:set>
                                    <p:animEffect transition="in" filter="barn(inVertical)">
                                      <p:cBhvr>
                                        <p:cTn id="35" dur="500"/>
                                        <p:tgtEl>
                                          <p:spTgt spid="66"/>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nodeType="withEffect">
                                  <p:stCondLst>
                                    <p:cond delay="250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nodeType="withEffect">
                                  <p:stCondLst>
                                    <p:cond delay="2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7"/>
                                        </p:tgtEl>
                                        <p:attrNameLst>
                                          <p:attrName>style.visibility</p:attrName>
                                        </p:attrNameLst>
                                      </p:cBhvr>
                                      <p:to>
                                        <p:strVal val="visible"/>
                                      </p:to>
                                    </p:set>
                                    <p:anim calcmode="lin" valueType="num">
                                      <p:cBhvr>
                                        <p:cTn id="58" dur="500" fill="hold"/>
                                        <p:tgtEl>
                                          <p:spTgt spid="67"/>
                                        </p:tgtEl>
                                        <p:attrNameLst>
                                          <p:attrName>ppt_w</p:attrName>
                                        </p:attrNameLst>
                                      </p:cBhvr>
                                      <p:tavLst>
                                        <p:tav tm="0">
                                          <p:val>
                                            <p:fltVal val="0"/>
                                          </p:val>
                                        </p:tav>
                                        <p:tav tm="100000">
                                          <p:val>
                                            <p:strVal val="#ppt_w"/>
                                          </p:val>
                                        </p:tav>
                                      </p:tavLst>
                                    </p:anim>
                                    <p:anim calcmode="lin" valueType="num">
                                      <p:cBhvr>
                                        <p:cTn id="59" dur="500" fill="hold"/>
                                        <p:tgtEl>
                                          <p:spTgt spid="67"/>
                                        </p:tgtEl>
                                        <p:attrNameLst>
                                          <p:attrName>ppt_h</p:attrName>
                                        </p:attrNameLst>
                                      </p:cBhvr>
                                      <p:tavLst>
                                        <p:tav tm="0">
                                          <p:val>
                                            <p:fltVal val="0"/>
                                          </p:val>
                                        </p:tav>
                                        <p:tav tm="100000">
                                          <p:val>
                                            <p:strVal val="#ppt_h"/>
                                          </p:val>
                                        </p:tav>
                                      </p:tavLst>
                                    </p:anim>
                                    <p:animEffect transition="in" filter="fade">
                                      <p:cBhvr>
                                        <p:cTn id="60" dur="500"/>
                                        <p:tgtEl>
                                          <p:spTgt spid="67"/>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1"/>
                                        </p:tgtEl>
                                        <p:attrNameLst>
                                          <p:attrName>r</p:attrName>
                                        </p:attrNameLst>
                                      </p:cBhvr>
                                    </p:animRot>
                                    <p:animRot by="-240000">
                                      <p:cBhvr>
                                        <p:cTn id="68" dur="200" fill="hold">
                                          <p:stCondLst>
                                            <p:cond delay="200"/>
                                          </p:stCondLst>
                                        </p:cTn>
                                        <p:tgtEl>
                                          <p:spTgt spid="31"/>
                                        </p:tgtEl>
                                        <p:attrNameLst>
                                          <p:attrName>r</p:attrName>
                                        </p:attrNameLst>
                                      </p:cBhvr>
                                    </p:animRot>
                                    <p:animRot by="240000">
                                      <p:cBhvr>
                                        <p:cTn id="69" dur="200" fill="hold">
                                          <p:stCondLst>
                                            <p:cond delay="400"/>
                                          </p:stCondLst>
                                        </p:cTn>
                                        <p:tgtEl>
                                          <p:spTgt spid="31"/>
                                        </p:tgtEl>
                                        <p:attrNameLst>
                                          <p:attrName>r</p:attrName>
                                        </p:attrNameLst>
                                      </p:cBhvr>
                                    </p:animRot>
                                    <p:animRot by="-240000">
                                      <p:cBhvr>
                                        <p:cTn id="70" dur="200" fill="hold">
                                          <p:stCondLst>
                                            <p:cond delay="600"/>
                                          </p:stCondLst>
                                        </p:cTn>
                                        <p:tgtEl>
                                          <p:spTgt spid="31"/>
                                        </p:tgtEl>
                                        <p:attrNameLst>
                                          <p:attrName>r</p:attrName>
                                        </p:attrNameLst>
                                      </p:cBhvr>
                                    </p:animRot>
                                    <p:animRot by="120000">
                                      <p:cBhvr>
                                        <p:cTn id="71" dur="200" fill="hold">
                                          <p:stCondLst>
                                            <p:cond delay="800"/>
                                          </p:stCondLst>
                                        </p:cTn>
                                        <p:tgtEl>
                                          <p:spTgt spid="31"/>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36"/>
                                        </p:tgtEl>
                                        <p:attrNameLst>
                                          <p:attrName>r</p:attrName>
                                        </p:attrNameLst>
                                      </p:cBhvr>
                                    </p:animRot>
                                    <p:animRot by="-240000">
                                      <p:cBhvr>
                                        <p:cTn id="74" dur="200" fill="hold">
                                          <p:stCondLst>
                                            <p:cond delay="200"/>
                                          </p:stCondLst>
                                        </p:cTn>
                                        <p:tgtEl>
                                          <p:spTgt spid="36"/>
                                        </p:tgtEl>
                                        <p:attrNameLst>
                                          <p:attrName>r</p:attrName>
                                        </p:attrNameLst>
                                      </p:cBhvr>
                                    </p:animRot>
                                    <p:animRot by="240000">
                                      <p:cBhvr>
                                        <p:cTn id="75" dur="200" fill="hold">
                                          <p:stCondLst>
                                            <p:cond delay="400"/>
                                          </p:stCondLst>
                                        </p:cTn>
                                        <p:tgtEl>
                                          <p:spTgt spid="36"/>
                                        </p:tgtEl>
                                        <p:attrNameLst>
                                          <p:attrName>r</p:attrName>
                                        </p:attrNameLst>
                                      </p:cBhvr>
                                    </p:animRot>
                                    <p:animRot by="-240000">
                                      <p:cBhvr>
                                        <p:cTn id="76" dur="200" fill="hold">
                                          <p:stCondLst>
                                            <p:cond delay="600"/>
                                          </p:stCondLst>
                                        </p:cTn>
                                        <p:tgtEl>
                                          <p:spTgt spid="36"/>
                                        </p:tgtEl>
                                        <p:attrNameLst>
                                          <p:attrName>r</p:attrName>
                                        </p:attrNameLst>
                                      </p:cBhvr>
                                    </p:animRot>
                                    <p:animRot by="120000">
                                      <p:cBhvr>
                                        <p:cTn id="77" dur="200" fill="hold">
                                          <p:stCondLst>
                                            <p:cond delay="800"/>
                                          </p:stCondLst>
                                        </p:cTn>
                                        <p:tgtEl>
                                          <p:spTgt spid="36"/>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1"/>
                                        </p:tgtEl>
                                        <p:attrNameLst>
                                          <p:attrName>r</p:attrName>
                                        </p:attrNameLst>
                                      </p:cBhvr>
                                    </p:animRot>
                                    <p:animRot by="-240000">
                                      <p:cBhvr>
                                        <p:cTn id="80" dur="200" fill="hold">
                                          <p:stCondLst>
                                            <p:cond delay="200"/>
                                          </p:stCondLst>
                                        </p:cTn>
                                        <p:tgtEl>
                                          <p:spTgt spid="41"/>
                                        </p:tgtEl>
                                        <p:attrNameLst>
                                          <p:attrName>r</p:attrName>
                                        </p:attrNameLst>
                                      </p:cBhvr>
                                    </p:animRot>
                                    <p:animRot by="240000">
                                      <p:cBhvr>
                                        <p:cTn id="81" dur="200" fill="hold">
                                          <p:stCondLst>
                                            <p:cond delay="400"/>
                                          </p:stCondLst>
                                        </p:cTn>
                                        <p:tgtEl>
                                          <p:spTgt spid="41"/>
                                        </p:tgtEl>
                                        <p:attrNameLst>
                                          <p:attrName>r</p:attrName>
                                        </p:attrNameLst>
                                      </p:cBhvr>
                                    </p:animRot>
                                    <p:animRot by="-240000">
                                      <p:cBhvr>
                                        <p:cTn id="82" dur="200" fill="hold">
                                          <p:stCondLst>
                                            <p:cond delay="600"/>
                                          </p:stCondLst>
                                        </p:cTn>
                                        <p:tgtEl>
                                          <p:spTgt spid="41"/>
                                        </p:tgtEl>
                                        <p:attrNameLst>
                                          <p:attrName>r</p:attrName>
                                        </p:attrNameLst>
                                      </p:cBhvr>
                                    </p:animRot>
                                    <p:animRot by="120000">
                                      <p:cBhvr>
                                        <p:cTn id="83" dur="200" fill="hold">
                                          <p:stCondLst>
                                            <p:cond delay="800"/>
                                          </p:stCondLst>
                                        </p:cTn>
                                        <p:tgtEl>
                                          <p:spTgt spid="41"/>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48"/>
                                        </p:tgtEl>
                                        <p:attrNameLst>
                                          <p:attrName>r</p:attrName>
                                        </p:attrNameLst>
                                      </p:cBhvr>
                                    </p:animRot>
                                    <p:animRot by="-240000">
                                      <p:cBhvr>
                                        <p:cTn id="86" dur="200" fill="hold">
                                          <p:stCondLst>
                                            <p:cond delay="200"/>
                                          </p:stCondLst>
                                        </p:cTn>
                                        <p:tgtEl>
                                          <p:spTgt spid="48"/>
                                        </p:tgtEl>
                                        <p:attrNameLst>
                                          <p:attrName>r</p:attrName>
                                        </p:attrNameLst>
                                      </p:cBhvr>
                                    </p:animRot>
                                    <p:animRot by="240000">
                                      <p:cBhvr>
                                        <p:cTn id="87" dur="200" fill="hold">
                                          <p:stCondLst>
                                            <p:cond delay="400"/>
                                          </p:stCondLst>
                                        </p:cTn>
                                        <p:tgtEl>
                                          <p:spTgt spid="48"/>
                                        </p:tgtEl>
                                        <p:attrNameLst>
                                          <p:attrName>r</p:attrName>
                                        </p:attrNameLst>
                                      </p:cBhvr>
                                    </p:animRot>
                                    <p:animRot by="-240000">
                                      <p:cBhvr>
                                        <p:cTn id="88" dur="200" fill="hold">
                                          <p:stCondLst>
                                            <p:cond delay="600"/>
                                          </p:stCondLst>
                                        </p:cTn>
                                        <p:tgtEl>
                                          <p:spTgt spid="48"/>
                                        </p:tgtEl>
                                        <p:attrNameLst>
                                          <p:attrName>r</p:attrName>
                                        </p:attrNameLst>
                                      </p:cBhvr>
                                    </p:animRot>
                                    <p:animRot by="120000">
                                      <p:cBhvr>
                                        <p:cTn id="89" dur="200" fill="hold">
                                          <p:stCondLst>
                                            <p:cond delay="800"/>
                                          </p:stCondLst>
                                        </p:cTn>
                                        <p:tgtEl>
                                          <p:spTgt spid="4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7"/>
                                        </p:tgtEl>
                                        <p:attrNameLst>
                                          <p:attrName>r</p:attrName>
                                        </p:attrNameLst>
                                      </p:cBhvr>
                                    </p:animRot>
                                    <p:animRot by="-240000">
                                      <p:cBhvr>
                                        <p:cTn id="92" dur="200" fill="hold">
                                          <p:stCondLst>
                                            <p:cond delay="200"/>
                                          </p:stCondLst>
                                        </p:cTn>
                                        <p:tgtEl>
                                          <p:spTgt spid="67"/>
                                        </p:tgtEl>
                                        <p:attrNameLst>
                                          <p:attrName>r</p:attrName>
                                        </p:attrNameLst>
                                      </p:cBhvr>
                                    </p:animRot>
                                    <p:animRot by="240000">
                                      <p:cBhvr>
                                        <p:cTn id="93" dur="200" fill="hold">
                                          <p:stCondLst>
                                            <p:cond delay="400"/>
                                          </p:stCondLst>
                                        </p:cTn>
                                        <p:tgtEl>
                                          <p:spTgt spid="67"/>
                                        </p:tgtEl>
                                        <p:attrNameLst>
                                          <p:attrName>r</p:attrName>
                                        </p:attrNameLst>
                                      </p:cBhvr>
                                    </p:animRot>
                                    <p:animRot by="-240000">
                                      <p:cBhvr>
                                        <p:cTn id="94" dur="200" fill="hold">
                                          <p:stCondLst>
                                            <p:cond delay="600"/>
                                          </p:stCondLst>
                                        </p:cTn>
                                        <p:tgtEl>
                                          <p:spTgt spid="67"/>
                                        </p:tgtEl>
                                        <p:attrNameLst>
                                          <p:attrName>r</p:attrName>
                                        </p:attrNameLst>
                                      </p:cBhvr>
                                    </p:animRot>
                                    <p:animRot by="120000">
                                      <p:cBhvr>
                                        <p:cTn id="95" dur="200" fill="hold">
                                          <p:stCondLst>
                                            <p:cond delay="800"/>
                                          </p:stCondLst>
                                        </p:cTn>
                                        <p:tgtEl>
                                          <p:spTgt spid="67"/>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2"/>
                                        </p:tgtEl>
                                        <p:attrNameLst>
                                          <p:attrName>r</p:attrName>
                                        </p:attrNameLst>
                                      </p:cBhvr>
                                    </p:animRot>
                                    <p:animRot by="-240000">
                                      <p:cBhvr>
                                        <p:cTn id="98" dur="200" fill="hold">
                                          <p:stCondLst>
                                            <p:cond delay="200"/>
                                          </p:stCondLst>
                                        </p:cTn>
                                        <p:tgtEl>
                                          <p:spTgt spid="72"/>
                                        </p:tgtEl>
                                        <p:attrNameLst>
                                          <p:attrName>r</p:attrName>
                                        </p:attrNameLst>
                                      </p:cBhvr>
                                    </p:animRot>
                                    <p:animRot by="240000">
                                      <p:cBhvr>
                                        <p:cTn id="99" dur="200" fill="hold">
                                          <p:stCondLst>
                                            <p:cond delay="400"/>
                                          </p:stCondLst>
                                        </p:cTn>
                                        <p:tgtEl>
                                          <p:spTgt spid="72"/>
                                        </p:tgtEl>
                                        <p:attrNameLst>
                                          <p:attrName>r</p:attrName>
                                        </p:attrNameLst>
                                      </p:cBhvr>
                                    </p:animRot>
                                    <p:animRot by="-240000">
                                      <p:cBhvr>
                                        <p:cTn id="100" dur="200" fill="hold">
                                          <p:stCondLst>
                                            <p:cond delay="600"/>
                                          </p:stCondLst>
                                        </p:cTn>
                                        <p:tgtEl>
                                          <p:spTgt spid="72"/>
                                        </p:tgtEl>
                                        <p:attrNameLst>
                                          <p:attrName>r</p:attrName>
                                        </p:attrNameLst>
                                      </p:cBhvr>
                                    </p:animRot>
                                    <p:animRot by="120000">
                                      <p:cBhvr>
                                        <p:cTn id="101" dur="200" fill="hold">
                                          <p:stCondLst>
                                            <p:cond delay="800"/>
                                          </p:stCondLst>
                                        </p:cTn>
                                        <p:tgtEl>
                                          <p:spTgt spid="72"/>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fade">
                                      <p:cBhvr>
                                        <p:cTn id="120" dur="500"/>
                                        <p:tgtEl>
                                          <p:spTgt spid="5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500"/>
                                        <p:tgtEl>
                                          <p:spTgt spid="6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fade">
                                      <p:cBhvr>
                                        <p:cTn id="129" dur="500"/>
                                        <p:tgtEl>
                                          <p:spTgt spid="6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5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5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3"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p:bldP spid="65" grpId="0" animBg="1"/>
      <p:bldP spid="7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成本预算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COST BUDGET</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41" name="Oval 120"/>
          <p:cNvSpPr>
            <a:spLocks noChangeAspect="1"/>
          </p:cNvSpPr>
          <p:nvPr/>
        </p:nvSpPr>
        <p:spPr>
          <a:xfrm>
            <a:off x="3492834" y="2357617"/>
            <a:ext cx="972910" cy="972910"/>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105"/>
          <p:cNvSpPr>
            <a:spLocks noChangeAspect="1"/>
          </p:cNvSpPr>
          <p:nvPr/>
        </p:nvSpPr>
        <p:spPr>
          <a:xfrm>
            <a:off x="7016522" y="2465786"/>
            <a:ext cx="756709" cy="75670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106"/>
          <p:cNvSpPr>
            <a:spLocks noChangeAspect="1"/>
          </p:cNvSpPr>
          <p:nvPr/>
        </p:nvSpPr>
        <p:spPr>
          <a:xfrm>
            <a:off x="2548008" y="2303566"/>
            <a:ext cx="1081012" cy="108101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109"/>
          <p:cNvSpPr>
            <a:spLocks noChangeAspect="1"/>
          </p:cNvSpPr>
          <p:nvPr/>
        </p:nvSpPr>
        <p:spPr>
          <a:xfrm>
            <a:off x="4880702" y="2185644"/>
            <a:ext cx="1297214" cy="12972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111"/>
          <p:cNvSpPr>
            <a:spLocks noChangeAspect="1"/>
          </p:cNvSpPr>
          <p:nvPr/>
        </p:nvSpPr>
        <p:spPr>
          <a:xfrm>
            <a:off x="4315817" y="2449543"/>
            <a:ext cx="756709" cy="75670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112"/>
          <p:cNvSpPr>
            <a:spLocks noChangeAspect="1"/>
          </p:cNvSpPr>
          <p:nvPr/>
        </p:nvSpPr>
        <p:spPr>
          <a:xfrm>
            <a:off x="6024736" y="2303566"/>
            <a:ext cx="1081012" cy="1081012"/>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113"/>
          <p:cNvSpPr>
            <a:spLocks noChangeAspect="1"/>
          </p:cNvSpPr>
          <p:nvPr/>
        </p:nvSpPr>
        <p:spPr>
          <a:xfrm>
            <a:off x="7645388" y="2503593"/>
            <a:ext cx="648607" cy="648607"/>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114"/>
          <p:cNvSpPr>
            <a:spLocks noChangeAspect="1"/>
          </p:cNvSpPr>
          <p:nvPr/>
        </p:nvSpPr>
        <p:spPr>
          <a:xfrm>
            <a:off x="8177212" y="2077543"/>
            <a:ext cx="1513416" cy="15134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115"/>
          <p:cNvSpPr>
            <a:spLocks noChangeAspect="1"/>
          </p:cNvSpPr>
          <p:nvPr/>
        </p:nvSpPr>
        <p:spPr>
          <a:xfrm>
            <a:off x="9517165" y="2341441"/>
            <a:ext cx="972910" cy="972910"/>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119"/>
          <p:cNvSpPr>
            <a:spLocks noChangeAspect="1"/>
          </p:cNvSpPr>
          <p:nvPr/>
        </p:nvSpPr>
        <p:spPr>
          <a:xfrm>
            <a:off x="2046882" y="2509948"/>
            <a:ext cx="648607" cy="648607"/>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121"/>
          <p:cNvGrpSpPr/>
          <p:nvPr/>
        </p:nvGrpSpPr>
        <p:grpSpPr>
          <a:xfrm>
            <a:off x="2021796" y="3311867"/>
            <a:ext cx="718145" cy="825872"/>
            <a:chOff x="1088727" y="2876550"/>
            <a:chExt cx="718145" cy="825872"/>
          </a:xfrm>
        </p:grpSpPr>
        <p:cxnSp>
          <p:nvCxnSpPr>
            <p:cNvPr id="57" name="Straight Connector 122"/>
            <p:cNvCxnSpPr/>
            <p:nvPr/>
          </p:nvCxnSpPr>
          <p:spPr>
            <a:xfrm>
              <a:off x="1447800" y="2876550"/>
              <a:ext cx="0" cy="6096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1088727"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59" name="Group 124"/>
          <p:cNvGrpSpPr/>
          <p:nvPr/>
        </p:nvGrpSpPr>
        <p:grpSpPr>
          <a:xfrm>
            <a:off x="2740397" y="1412776"/>
            <a:ext cx="718145" cy="766976"/>
            <a:chOff x="1560584" y="1499974"/>
            <a:chExt cx="718145" cy="766976"/>
          </a:xfrm>
        </p:grpSpPr>
        <p:cxnSp>
          <p:nvCxnSpPr>
            <p:cNvPr id="60" name="Straight Connector 125"/>
            <p:cNvCxnSpPr/>
            <p:nvPr/>
          </p:nvCxnSpPr>
          <p:spPr>
            <a:xfrm flipV="1">
              <a:off x="1919654"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0584"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62" name="Group 127"/>
          <p:cNvGrpSpPr/>
          <p:nvPr/>
        </p:nvGrpSpPr>
        <p:grpSpPr>
          <a:xfrm>
            <a:off x="4335432" y="1412776"/>
            <a:ext cx="718145" cy="881276"/>
            <a:chOff x="2618590" y="1499974"/>
            <a:chExt cx="718145" cy="881276"/>
          </a:xfrm>
        </p:grpSpPr>
        <p:cxnSp>
          <p:nvCxnSpPr>
            <p:cNvPr id="63" name="Straight Connector 128"/>
            <p:cNvCxnSpPr/>
            <p:nvPr/>
          </p:nvCxnSpPr>
          <p:spPr>
            <a:xfrm flipV="1">
              <a:off x="2977662" y="1762991"/>
              <a:ext cx="0" cy="618259"/>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4" name="Rectangle 1436"/>
            <p:cNvSpPr>
              <a:spLocks noChangeArrowheads="1"/>
            </p:cNvSpPr>
            <p:nvPr/>
          </p:nvSpPr>
          <p:spPr bwMode="auto">
            <a:xfrm>
              <a:off x="2618590"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65" name="Group 130"/>
          <p:cNvGrpSpPr/>
          <p:nvPr/>
        </p:nvGrpSpPr>
        <p:grpSpPr>
          <a:xfrm>
            <a:off x="6202612" y="1412776"/>
            <a:ext cx="718145" cy="766976"/>
            <a:chOff x="3905200" y="1499974"/>
            <a:chExt cx="718145" cy="766976"/>
          </a:xfrm>
        </p:grpSpPr>
        <p:cxnSp>
          <p:nvCxnSpPr>
            <p:cNvPr id="66" name="Straight Connector 131"/>
            <p:cNvCxnSpPr/>
            <p:nvPr/>
          </p:nvCxnSpPr>
          <p:spPr>
            <a:xfrm flipV="1">
              <a:off x="4264270"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7" name="Rectangle 1436"/>
            <p:cNvSpPr>
              <a:spLocks noChangeArrowheads="1"/>
            </p:cNvSpPr>
            <p:nvPr/>
          </p:nvSpPr>
          <p:spPr bwMode="auto">
            <a:xfrm>
              <a:off x="3905200"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68" name="Group 133"/>
          <p:cNvGrpSpPr/>
          <p:nvPr/>
        </p:nvGrpSpPr>
        <p:grpSpPr>
          <a:xfrm>
            <a:off x="7596399" y="1412776"/>
            <a:ext cx="718145" cy="919376"/>
            <a:chOff x="4863561" y="1499974"/>
            <a:chExt cx="718145" cy="919376"/>
          </a:xfrm>
        </p:grpSpPr>
        <p:cxnSp>
          <p:nvCxnSpPr>
            <p:cNvPr id="69" name="Straight Connector 134"/>
            <p:cNvCxnSpPr/>
            <p:nvPr/>
          </p:nvCxnSpPr>
          <p:spPr>
            <a:xfrm flipV="1">
              <a:off x="5222632" y="1761259"/>
              <a:ext cx="0" cy="65809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1436"/>
            <p:cNvSpPr>
              <a:spLocks noChangeArrowheads="1"/>
            </p:cNvSpPr>
            <p:nvPr/>
          </p:nvSpPr>
          <p:spPr bwMode="auto">
            <a:xfrm>
              <a:off x="4863561"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71" name="Group 136"/>
          <p:cNvGrpSpPr/>
          <p:nvPr/>
        </p:nvGrpSpPr>
        <p:grpSpPr>
          <a:xfrm>
            <a:off x="9626860" y="1412776"/>
            <a:ext cx="718145" cy="805076"/>
            <a:chOff x="6226367" y="1499974"/>
            <a:chExt cx="718145" cy="805076"/>
          </a:xfrm>
        </p:grpSpPr>
        <p:cxnSp>
          <p:nvCxnSpPr>
            <p:cNvPr id="72" name="Straight Connector 137"/>
            <p:cNvCxnSpPr/>
            <p:nvPr/>
          </p:nvCxnSpPr>
          <p:spPr>
            <a:xfrm flipV="1">
              <a:off x="6585440" y="1759529"/>
              <a:ext cx="0" cy="54552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Rectangle 1436"/>
            <p:cNvSpPr>
              <a:spLocks noChangeArrowheads="1"/>
            </p:cNvSpPr>
            <p:nvPr/>
          </p:nvSpPr>
          <p:spPr bwMode="auto">
            <a:xfrm>
              <a:off x="6226367"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77" name="Group 142"/>
          <p:cNvGrpSpPr/>
          <p:nvPr/>
        </p:nvGrpSpPr>
        <p:grpSpPr>
          <a:xfrm>
            <a:off x="3602317" y="3426167"/>
            <a:ext cx="718145" cy="711572"/>
            <a:chOff x="2146735" y="2990850"/>
            <a:chExt cx="718145" cy="711572"/>
          </a:xfrm>
        </p:grpSpPr>
        <p:cxnSp>
          <p:nvCxnSpPr>
            <p:cNvPr id="78" name="Straight Connector 143"/>
            <p:cNvCxnSpPr/>
            <p:nvPr/>
          </p:nvCxnSpPr>
          <p:spPr>
            <a:xfrm>
              <a:off x="2505808" y="2990850"/>
              <a:ext cx="0" cy="4953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Rectangle 1436"/>
            <p:cNvSpPr>
              <a:spLocks noChangeArrowheads="1"/>
            </p:cNvSpPr>
            <p:nvPr/>
          </p:nvSpPr>
          <p:spPr bwMode="auto">
            <a:xfrm>
              <a:off x="2146735"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84" name="Group 145"/>
          <p:cNvGrpSpPr/>
          <p:nvPr/>
        </p:nvGrpSpPr>
        <p:grpSpPr>
          <a:xfrm>
            <a:off x="5153811" y="3540467"/>
            <a:ext cx="718145" cy="597272"/>
            <a:chOff x="3204745" y="3105150"/>
            <a:chExt cx="718145" cy="597272"/>
          </a:xfrm>
        </p:grpSpPr>
        <p:cxnSp>
          <p:nvCxnSpPr>
            <p:cNvPr id="85" name="Straight Connector 146"/>
            <p:cNvCxnSpPr/>
            <p:nvPr/>
          </p:nvCxnSpPr>
          <p:spPr>
            <a:xfrm>
              <a:off x="3563816" y="3105150"/>
              <a:ext cx="0" cy="381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6" name="Rectangle 1436"/>
            <p:cNvSpPr>
              <a:spLocks noChangeArrowheads="1"/>
            </p:cNvSpPr>
            <p:nvPr/>
          </p:nvSpPr>
          <p:spPr bwMode="auto">
            <a:xfrm>
              <a:off x="3204745"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87" name="Group 148"/>
          <p:cNvGrpSpPr/>
          <p:nvPr/>
        </p:nvGrpSpPr>
        <p:grpSpPr>
          <a:xfrm>
            <a:off x="7021128" y="3349967"/>
            <a:ext cx="718145" cy="787772"/>
            <a:chOff x="4506006" y="2914650"/>
            <a:chExt cx="718145" cy="787772"/>
          </a:xfrm>
        </p:grpSpPr>
        <p:cxnSp>
          <p:nvCxnSpPr>
            <p:cNvPr id="88" name="Straight Connector 149"/>
            <p:cNvCxnSpPr/>
            <p:nvPr/>
          </p:nvCxnSpPr>
          <p:spPr>
            <a:xfrm>
              <a:off x="4865078" y="2914650"/>
              <a:ext cx="0" cy="5715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Rectangle 1436"/>
            <p:cNvSpPr>
              <a:spLocks noChangeArrowheads="1"/>
            </p:cNvSpPr>
            <p:nvPr/>
          </p:nvSpPr>
          <p:spPr bwMode="auto">
            <a:xfrm>
              <a:off x="4506006"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90" name="Group 151"/>
          <p:cNvGrpSpPr/>
          <p:nvPr/>
        </p:nvGrpSpPr>
        <p:grpSpPr>
          <a:xfrm>
            <a:off x="8598022" y="3616667"/>
            <a:ext cx="718145" cy="521072"/>
            <a:chOff x="5487815" y="3181350"/>
            <a:chExt cx="718145" cy="521072"/>
          </a:xfrm>
        </p:grpSpPr>
        <p:cxnSp>
          <p:nvCxnSpPr>
            <p:cNvPr id="91" name="Straight Connector 152"/>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5487815"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sp>
        <p:nvSpPr>
          <p:cNvPr id="121" name="Freeform 36"/>
          <p:cNvSpPr>
            <a:spLocks noChangeAspect="1" noEditPoints="1"/>
          </p:cNvSpPr>
          <p:nvPr/>
        </p:nvSpPr>
        <p:spPr bwMode="auto">
          <a:xfrm>
            <a:off x="7169607" y="2703302"/>
            <a:ext cx="411921" cy="230833"/>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2" name="Freeform 6"/>
          <p:cNvSpPr>
            <a:spLocks noChangeAspect="1" noEditPoints="1"/>
          </p:cNvSpPr>
          <p:nvPr/>
        </p:nvSpPr>
        <p:spPr bwMode="auto">
          <a:xfrm>
            <a:off x="2911850" y="2660378"/>
            <a:ext cx="342490" cy="30085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26"/>
          <p:cNvSpPr>
            <a:spLocks noEditPoints="1"/>
          </p:cNvSpPr>
          <p:nvPr/>
        </p:nvSpPr>
        <p:spPr bwMode="auto">
          <a:xfrm>
            <a:off x="5362703" y="2666093"/>
            <a:ext cx="343385" cy="30567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4" name="Freeform 16"/>
          <p:cNvSpPr>
            <a:spLocks noEditPoints="1"/>
          </p:cNvSpPr>
          <p:nvPr/>
        </p:nvSpPr>
        <p:spPr bwMode="auto">
          <a:xfrm>
            <a:off x="8792950" y="2682428"/>
            <a:ext cx="325709" cy="326475"/>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TextBox 126"/>
          <p:cNvSpPr txBox="1"/>
          <p:nvPr/>
        </p:nvSpPr>
        <p:spPr>
          <a:xfrm>
            <a:off x="2239687" y="5158933"/>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28" name="TextBox 127"/>
          <p:cNvSpPr txBox="1"/>
          <p:nvPr/>
        </p:nvSpPr>
        <p:spPr>
          <a:xfrm>
            <a:off x="5328916" y="4723983"/>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74" name="圆角矩形 73"/>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93"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8" name="圆角矩形 97"/>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0" name="圆角矩形 9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54163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fill="hold"/>
                                        <p:tgtEl>
                                          <p:spTgt spid="50"/>
                                        </p:tgtEl>
                                        <p:attrNameLst>
                                          <p:attrName>ppt_w</p:attrName>
                                        </p:attrNameLst>
                                      </p:cBhvr>
                                      <p:tavLst>
                                        <p:tav tm="0">
                                          <p:val>
                                            <p:fltVal val="0"/>
                                          </p:val>
                                        </p:tav>
                                        <p:tav tm="100000">
                                          <p:val>
                                            <p:strVal val="#ppt_w"/>
                                          </p:val>
                                        </p:tav>
                                      </p:tavLst>
                                    </p:anim>
                                    <p:anim calcmode="lin" valueType="num">
                                      <p:cBhvr>
                                        <p:cTn id="56" dur="500" fill="hold"/>
                                        <p:tgtEl>
                                          <p:spTgt spid="50"/>
                                        </p:tgtEl>
                                        <p:attrNameLst>
                                          <p:attrName>ppt_h</p:attrName>
                                        </p:attrNameLst>
                                      </p:cBhvr>
                                      <p:tavLst>
                                        <p:tav tm="0">
                                          <p:val>
                                            <p:fltVal val="0"/>
                                          </p:val>
                                        </p:tav>
                                        <p:tav tm="100000">
                                          <p:val>
                                            <p:strVal val="#ppt_h"/>
                                          </p:val>
                                        </p:tav>
                                      </p:tavLst>
                                    </p:anim>
                                    <p:animEffect transition="in" filter="fade">
                                      <p:cBhvr>
                                        <p:cTn id="57" dur="500"/>
                                        <p:tgtEl>
                                          <p:spTgt spid="5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1000" fill="hold"/>
                                        <p:tgtEl>
                                          <p:spTgt spid="122"/>
                                        </p:tgtEl>
                                        <p:attrNameLst>
                                          <p:attrName>ppt_w</p:attrName>
                                        </p:attrNameLst>
                                      </p:cBhvr>
                                      <p:tavLst>
                                        <p:tav tm="0">
                                          <p:val>
                                            <p:fltVal val="0"/>
                                          </p:val>
                                        </p:tav>
                                        <p:tav tm="100000">
                                          <p:val>
                                            <p:strVal val="#ppt_w"/>
                                          </p:val>
                                        </p:tav>
                                      </p:tavLst>
                                    </p:anim>
                                    <p:anim calcmode="lin" valueType="num">
                                      <p:cBhvr>
                                        <p:cTn id="67" dur="1000" fill="hold"/>
                                        <p:tgtEl>
                                          <p:spTgt spid="122"/>
                                        </p:tgtEl>
                                        <p:attrNameLst>
                                          <p:attrName>ppt_h</p:attrName>
                                        </p:attrNameLst>
                                      </p:cBhvr>
                                      <p:tavLst>
                                        <p:tav tm="0">
                                          <p:val>
                                            <p:fltVal val="0"/>
                                          </p:val>
                                        </p:tav>
                                        <p:tav tm="100000">
                                          <p:val>
                                            <p:strVal val="#ppt_h"/>
                                          </p:val>
                                        </p:tav>
                                      </p:tavLst>
                                    </p:anim>
                                    <p:animEffect transition="in" filter="fade">
                                      <p:cBhvr>
                                        <p:cTn id="68" dur="1000"/>
                                        <p:tgtEl>
                                          <p:spTgt spid="12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1000" fill="hold"/>
                                        <p:tgtEl>
                                          <p:spTgt spid="123"/>
                                        </p:tgtEl>
                                        <p:attrNameLst>
                                          <p:attrName>ppt_w</p:attrName>
                                        </p:attrNameLst>
                                      </p:cBhvr>
                                      <p:tavLst>
                                        <p:tav tm="0">
                                          <p:val>
                                            <p:fltVal val="0"/>
                                          </p:val>
                                        </p:tav>
                                        <p:tav tm="100000">
                                          <p:val>
                                            <p:strVal val="#ppt_w"/>
                                          </p:val>
                                        </p:tav>
                                      </p:tavLst>
                                    </p:anim>
                                    <p:anim calcmode="lin" valueType="num">
                                      <p:cBhvr>
                                        <p:cTn id="72" dur="1000" fill="hold"/>
                                        <p:tgtEl>
                                          <p:spTgt spid="123"/>
                                        </p:tgtEl>
                                        <p:attrNameLst>
                                          <p:attrName>ppt_h</p:attrName>
                                        </p:attrNameLst>
                                      </p:cBhvr>
                                      <p:tavLst>
                                        <p:tav tm="0">
                                          <p:val>
                                            <p:fltVal val="0"/>
                                          </p:val>
                                        </p:tav>
                                        <p:tav tm="100000">
                                          <p:val>
                                            <p:strVal val="#ppt_h"/>
                                          </p:val>
                                        </p:tav>
                                      </p:tavLst>
                                    </p:anim>
                                    <p:animEffect transition="in" filter="fade">
                                      <p:cBhvr>
                                        <p:cTn id="73" dur="1000"/>
                                        <p:tgtEl>
                                          <p:spTgt spid="12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1000" fill="hold"/>
                                        <p:tgtEl>
                                          <p:spTgt spid="121"/>
                                        </p:tgtEl>
                                        <p:attrNameLst>
                                          <p:attrName>ppt_w</p:attrName>
                                        </p:attrNameLst>
                                      </p:cBhvr>
                                      <p:tavLst>
                                        <p:tav tm="0">
                                          <p:val>
                                            <p:fltVal val="0"/>
                                          </p:val>
                                        </p:tav>
                                        <p:tav tm="100000">
                                          <p:val>
                                            <p:strVal val="#ppt_w"/>
                                          </p:val>
                                        </p:tav>
                                      </p:tavLst>
                                    </p:anim>
                                    <p:anim calcmode="lin" valueType="num">
                                      <p:cBhvr>
                                        <p:cTn id="77" dur="1000" fill="hold"/>
                                        <p:tgtEl>
                                          <p:spTgt spid="121"/>
                                        </p:tgtEl>
                                        <p:attrNameLst>
                                          <p:attrName>ppt_h</p:attrName>
                                        </p:attrNameLst>
                                      </p:cBhvr>
                                      <p:tavLst>
                                        <p:tav tm="0">
                                          <p:val>
                                            <p:fltVal val="0"/>
                                          </p:val>
                                        </p:tav>
                                        <p:tav tm="100000">
                                          <p:val>
                                            <p:strVal val="#ppt_h"/>
                                          </p:val>
                                        </p:tav>
                                      </p:tavLst>
                                    </p:anim>
                                    <p:animEffect transition="in" filter="fade">
                                      <p:cBhvr>
                                        <p:cTn id="78" dur="1000"/>
                                        <p:tgtEl>
                                          <p:spTgt spid="12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1000" fill="hold"/>
                                        <p:tgtEl>
                                          <p:spTgt spid="124"/>
                                        </p:tgtEl>
                                        <p:attrNameLst>
                                          <p:attrName>ppt_w</p:attrName>
                                        </p:attrNameLst>
                                      </p:cBhvr>
                                      <p:tavLst>
                                        <p:tav tm="0">
                                          <p:val>
                                            <p:fltVal val="0"/>
                                          </p:val>
                                        </p:tav>
                                        <p:tav tm="100000">
                                          <p:val>
                                            <p:strVal val="#ppt_w"/>
                                          </p:val>
                                        </p:tav>
                                      </p:tavLst>
                                    </p:anim>
                                    <p:anim calcmode="lin" valueType="num">
                                      <p:cBhvr>
                                        <p:cTn id="82" dur="1000" fill="hold"/>
                                        <p:tgtEl>
                                          <p:spTgt spid="124"/>
                                        </p:tgtEl>
                                        <p:attrNameLst>
                                          <p:attrName>ppt_h</p:attrName>
                                        </p:attrNameLst>
                                      </p:cBhvr>
                                      <p:tavLst>
                                        <p:tav tm="0">
                                          <p:val>
                                            <p:fltVal val="0"/>
                                          </p:val>
                                        </p:tav>
                                        <p:tav tm="100000">
                                          <p:val>
                                            <p:strVal val="#ppt_h"/>
                                          </p:val>
                                        </p:tav>
                                      </p:tavLst>
                                    </p:anim>
                                    <p:animEffect transition="in" filter="fade">
                                      <p:cBhvr>
                                        <p:cTn id="83" dur="1000"/>
                                        <p:tgtEl>
                                          <p:spTgt spid="124"/>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up)">
                                      <p:cBhvr>
                                        <p:cTn id="95" dur="500"/>
                                        <p:tgtEl>
                                          <p:spTgt spid="77"/>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down)">
                                      <p:cBhvr>
                                        <p:cTn id="99" dur="500"/>
                                        <p:tgtEl>
                                          <p:spTgt spid="62"/>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wipe(up)">
                                      <p:cBhvr>
                                        <p:cTn id="103" dur="500"/>
                                        <p:tgtEl>
                                          <p:spTgt spid="84"/>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down)">
                                      <p:cBhvr>
                                        <p:cTn id="107" dur="500"/>
                                        <p:tgtEl>
                                          <p:spTgt spid="65"/>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up)">
                                      <p:cBhvr>
                                        <p:cTn id="111" dur="500"/>
                                        <p:tgtEl>
                                          <p:spTgt spid="87"/>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up)">
                                      <p:cBhvr>
                                        <p:cTn id="119" dur="500"/>
                                        <p:tgtEl>
                                          <p:spTgt spid="90"/>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additive="base">
                                        <p:cTn id="127" dur="300" fill="hold"/>
                                        <p:tgtEl>
                                          <p:spTgt spid="128"/>
                                        </p:tgtEl>
                                        <p:attrNameLst>
                                          <p:attrName>ppt_x</p:attrName>
                                        </p:attrNameLst>
                                      </p:cBhvr>
                                      <p:tavLst>
                                        <p:tav tm="0">
                                          <p:val>
                                            <p:strVal val="1+#ppt_w/2"/>
                                          </p:val>
                                        </p:tav>
                                        <p:tav tm="100000">
                                          <p:val>
                                            <p:strVal val="#ppt_x"/>
                                          </p:val>
                                        </p:tav>
                                      </p:tavLst>
                                    </p:anim>
                                    <p:anim calcmode="lin" valueType="num">
                                      <p:cBhvr additive="base">
                                        <p:cTn id="128" dur="300" fill="hold"/>
                                        <p:tgtEl>
                                          <p:spTgt spid="128"/>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27"/>
                                        </p:tgtEl>
                                        <p:attrNameLst>
                                          <p:attrName>style.visibility</p:attrName>
                                        </p:attrNameLst>
                                      </p:cBhvr>
                                      <p:to>
                                        <p:strVal val="visible"/>
                                      </p:to>
                                    </p:set>
                                    <p:anim calcmode="lin" valueType="num">
                                      <p:cBhvr additive="base">
                                        <p:cTn id="132" dur="300" fill="hold"/>
                                        <p:tgtEl>
                                          <p:spTgt spid="127"/>
                                        </p:tgtEl>
                                        <p:attrNameLst>
                                          <p:attrName>ppt_x</p:attrName>
                                        </p:attrNameLst>
                                      </p:cBhvr>
                                      <p:tavLst>
                                        <p:tav tm="0">
                                          <p:val>
                                            <p:strVal val="1+#ppt_w/2"/>
                                          </p:val>
                                        </p:tav>
                                        <p:tav tm="100000">
                                          <p:val>
                                            <p:strVal val="#ppt_x"/>
                                          </p:val>
                                        </p:tav>
                                      </p:tavLst>
                                    </p:anim>
                                    <p:anim calcmode="lin" valueType="num">
                                      <p:cBhvr additive="base">
                                        <p:cTn id="133" dur="3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animBg="1"/>
      <p:bldP spid="46" grpId="0" animBg="1"/>
      <p:bldP spid="47" grpId="0" animBg="1"/>
      <p:bldP spid="48" grpId="0" animBg="1"/>
      <p:bldP spid="49" grpId="0" animBg="1"/>
      <p:bldP spid="50" grpId="0" animBg="1"/>
      <p:bldP spid="51" grpId="0" animBg="1"/>
      <p:bldP spid="55" grpId="0" animBg="1"/>
      <p:bldP spid="121" grpId="0" animBg="1"/>
      <p:bldP spid="122" grpId="0" animBg="1"/>
      <p:bldP spid="123" grpId="0" animBg="1"/>
      <p:bldP spid="124" grpId="0" animBg="1"/>
      <p:bldP spid="127" grpId="0"/>
      <p:bldP spid="12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资金缺口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FUNDING GAP</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69" name="TextBox 68"/>
          <p:cNvSpPr txBox="1"/>
          <p:nvPr/>
        </p:nvSpPr>
        <p:spPr>
          <a:xfrm>
            <a:off x="2012835" y="5158933"/>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5138068" y="4723983"/>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85" name="Oval 12"/>
          <p:cNvSpPr/>
          <p:nvPr/>
        </p:nvSpPr>
        <p:spPr>
          <a:xfrm>
            <a:off x="1984150" y="1319883"/>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86" name="Oval 13"/>
          <p:cNvSpPr/>
          <p:nvPr/>
        </p:nvSpPr>
        <p:spPr>
          <a:xfrm>
            <a:off x="2182587" y="1518320"/>
            <a:ext cx="1176338" cy="117633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80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87" name="Arc 14"/>
          <p:cNvSpPr/>
          <p:nvPr/>
        </p:nvSpPr>
        <p:spPr>
          <a:xfrm>
            <a:off x="1984150" y="1319883"/>
            <a:ext cx="1573212" cy="157321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8" name="Oval 18"/>
          <p:cNvSpPr/>
          <p:nvPr/>
        </p:nvSpPr>
        <p:spPr>
          <a:xfrm>
            <a:off x="4258715" y="1319883"/>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89" name="Oval 19"/>
          <p:cNvSpPr/>
          <p:nvPr/>
        </p:nvSpPr>
        <p:spPr>
          <a:xfrm>
            <a:off x="4457152" y="1518320"/>
            <a:ext cx="1176338" cy="1176338"/>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50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0" name="Arc 20"/>
          <p:cNvSpPr/>
          <p:nvPr/>
        </p:nvSpPr>
        <p:spPr>
          <a:xfrm>
            <a:off x="4258715" y="1319883"/>
            <a:ext cx="1573212" cy="157321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1" name="Oval 22"/>
          <p:cNvSpPr/>
          <p:nvPr/>
        </p:nvSpPr>
        <p:spPr>
          <a:xfrm>
            <a:off x="6501180" y="1319883"/>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92" name="Oval 23"/>
          <p:cNvSpPr/>
          <p:nvPr/>
        </p:nvSpPr>
        <p:spPr>
          <a:xfrm>
            <a:off x="6699618" y="1518320"/>
            <a:ext cx="1176337" cy="117633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45</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3" name="Arc 24"/>
          <p:cNvSpPr/>
          <p:nvPr/>
        </p:nvSpPr>
        <p:spPr>
          <a:xfrm>
            <a:off x="6501180" y="1319883"/>
            <a:ext cx="1573213" cy="157321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4" name="Oval 26"/>
          <p:cNvSpPr/>
          <p:nvPr/>
        </p:nvSpPr>
        <p:spPr>
          <a:xfrm>
            <a:off x="8713113" y="1319883"/>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95" name="Oval 27"/>
          <p:cNvSpPr/>
          <p:nvPr/>
        </p:nvSpPr>
        <p:spPr>
          <a:xfrm>
            <a:off x="8911551" y="1518320"/>
            <a:ext cx="1176337" cy="1176338"/>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90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6" name="Arc 28"/>
          <p:cNvSpPr/>
          <p:nvPr/>
        </p:nvSpPr>
        <p:spPr>
          <a:xfrm>
            <a:off x="8713113" y="1319883"/>
            <a:ext cx="1573213" cy="157321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7" name="TextBox 96"/>
          <p:cNvSpPr txBox="1"/>
          <p:nvPr/>
        </p:nvSpPr>
        <p:spPr>
          <a:xfrm>
            <a:off x="1705099" y="3192091"/>
            <a:ext cx="2195512"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项目一</a:t>
            </a:r>
            <a:endParaRPr lang="en-US" altLang="zh-CN" b="1" dirty="0" smtClean="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3947565" y="3192091"/>
            <a:ext cx="2195512"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项目二</a:t>
            </a:r>
            <a:endParaRPr lang="en-US" altLang="zh-CN" b="1" dirty="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6190030" y="3192091"/>
            <a:ext cx="2195513"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项目三</a:t>
            </a:r>
            <a:endParaRPr lang="en-US" altLang="zh-CN" b="1" dirty="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8401963" y="3192091"/>
            <a:ext cx="2195513"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项目四</a:t>
            </a:r>
            <a:endParaRPr lang="en-US" altLang="zh-CN" b="1" dirty="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1"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8" name="圆角矩形 47"/>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214519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融资计划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FINANCING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Freeform 6"/>
          <p:cNvSpPr/>
          <p:nvPr/>
        </p:nvSpPr>
        <p:spPr>
          <a:xfrm>
            <a:off x="3879371" y="1503488"/>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21" name="Straight Connector 10"/>
          <p:cNvSpPr/>
          <p:nvPr/>
        </p:nvSpPr>
        <p:spPr>
          <a:xfrm>
            <a:off x="1776722" y="1874932"/>
            <a:ext cx="8929377"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966095" y="1412776"/>
            <a:ext cx="914400" cy="914400"/>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8" name="Content Placeholder 2"/>
          <p:cNvSpPr txBox="1">
            <a:spLocks/>
          </p:cNvSpPr>
          <p:nvPr/>
        </p:nvSpPr>
        <p:spPr>
          <a:xfrm>
            <a:off x="4005757" y="1624629"/>
            <a:ext cx="7564437"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修饰解说</a:t>
            </a:r>
            <a:r>
              <a:rPr lang="zh-CN" altLang="en-US" sz="1200" dirty="0">
                <a:solidFill>
                  <a:schemeClr val="tx1">
                    <a:lumMod val="50000"/>
                    <a:lumOff val="50000"/>
                  </a:schemeClr>
                </a:solidFill>
                <a:latin typeface="Impact MT Std" pitchFamily="34" charset="0"/>
                <a:ea typeface="微软雅黑" panose="020B0503020204020204" pitchFamily="34" charset="-122"/>
              </a:rPr>
              <a:t>所提炼的核心概念</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a:t>
            </a:r>
            <a:endParaRPr lang="en-US"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3231863" y="1570504"/>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4525944" y="2257230"/>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41" name="Straight Connector 48"/>
          <p:cNvSpPr/>
          <p:nvPr/>
        </p:nvSpPr>
        <p:spPr>
          <a:xfrm flipV="1">
            <a:off x="2440949" y="2625556"/>
            <a:ext cx="8265150"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4652331" y="2349041"/>
            <a:ext cx="7133888"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a:t>
            </a:r>
            <a:endParaRPr lang="en-US" altLang="zh-CN"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3878436" y="2290584"/>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3879371" y="3007869"/>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48" name="Straight Connector 58"/>
          <p:cNvSpPr/>
          <p:nvPr/>
        </p:nvSpPr>
        <p:spPr>
          <a:xfrm>
            <a:off x="1776722" y="3379313"/>
            <a:ext cx="8929377"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4005758" y="3099680"/>
            <a:ext cx="7564436"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修饰解说</a:t>
            </a:r>
            <a:r>
              <a:rPr lang="zh-CN" altLang="en-US" sz="1200" dirty="0">
                <a:solidFill>
                  <a:schemeClr val="tx1">
                    <a:lumMod val="50000"/>
                    <a:lumOff val="50000"/>
                  </a:schemeClr>
                </a:solidFill>
                <a:latin typeface="Impact MT Std" pitchFamily="34" charset="0"/>
                <a:ea typeface="微软雅黑" panose="020B0503020204020204" pitchFamily="34" charset="-122"/>
              </a:rPr>
              <a:t>所提炼的核心概念。</a:t>
            </a:r>
            <a:endParaRPr lang="en-US" altLang="zh-CN"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3231863" y="3010664"/>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4525944" y="3761611"/>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52" name="Straight Connector 68"/>
          <p:cNvSpPr/>
          <p:nvPr/>
        </p:nvSpPr>
        <p:spPr>
          <a:xfrm flipV="1">
            <a:off x="2471859" y="4129937"/>
            <a:ext cx="8234240"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4598514" y="4115206"/>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54" name="Content Placeholder 2"/>
          <p:cNvSpPr txBox="1">
            <a:spLocks/>
          </p:cNvSpPr>
          <p:nvPr/>
        </p:nvSpPr>
        <p:spPr>
          <a:xfrm>
            <a:off x="4652331" y="3853422"/>
            <a:ext cx="6917863"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a:t>
            </a:r>
            <a:endParaRPr lang="en-US" altLang="zh-CN"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3878436" y="3802752"/>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966095" y="2917157"/>
            <a:ext cx="914400" cy="914400"/>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86"/>
          <p:cNvGrpSpPr/>
          <p:nvPr/>
        </p:nvGrpSpPr>
        <p:grpSpPr>
          <a:xfrm>
            <a:off x="2612668" y="3670899"/>
            <a:ext cx="914400" cy="914400"/>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7" name="Group 84"/>
          <p:cNvGrpSpPr/>
          <p:nvPr/>
        </p:nvGrpSpPr>
        <p:grpSpPr>
          <a:xfrm>
            <a:off x="2612668" y="2166518"/>
            <a:ext cx="914400" cy="914400"/>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91" name="TextBox 90"/>
          <p:cNvSpPr txBox="1"/>
          <p:nvPr/>
        </p:nvSpPr>
        <p:spPr>
          <a:xfrm>
            <a:off x="2101143" y="5448126"/>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5190372" y="5013176"/>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70" name="圆角矩形 69"/>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956248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融资用途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FINANCING PURPOSES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5254935" y="1828660"/>
            <a:ext cx="1728192" cy="1728192"/>
          </a:xfrm>
          <a:prstGeom prst="ellipse">
            <a:avLst/>
          </a:prstGeom>
          <a:noFill/>
          <a:ln w="635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标题 11"/>
          <p:cNvSpPr txBox="1">
            <a:spLocks/>
          </p:cNvSpPr>
          <p:nvPr/>
        </p:nvSpPr>
        <p:spPr>
          <a:xfrm>
            <a:off x="5254935" y="2551022"/>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smtClean="0">
                <a:solidFill>
                  <a:srgbClr val="2C3637"/>
                </a:solidFill>
                <a:latin typeface="微软雅黑" panose="020B0503020204020204" pitchFamily="34" charset="-122"/>
                <a:ea typeface="微软雅黑" panose="020B0503020204020204" pitchFamily="34" charset="-122"/>
              </a:rPr>
              <a:t>融资用途</a:t>
            </a:r>
            <a:endParaRPr lang="zh-CN" altLang="en-US" sz="1800" b="1" dirty="0">
              <a:solidFill>
                <a:srgbClr val="2C3637"/>
              </a:solidFill>
              <a:latin typeface="微软雅黑" panose="020B0503020204020204" pitchFamily="34" charset="-122"/>
              <a:ea typeface="微软雅黑" panose="020B0503020204020204" pitchFamily="34" charset="-122"/>
            </a:endParaRPr>
          </a:p>
        </p:txBody>
      </p:sp>
      <p:sp>
        <p:nvSpPr>
          <p:cNvPr id="22" name="椭圆 21"/>
          <p:cNvSpPr/>
          <p:nvPr/>
        </p:nvSpPr>
        <p:spPr>
          <a:xfrm>
            <a:off x="4985653" y="1559378"/>
            <a:ext cx="2266757" cy="2266757"/>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弧形 22"/>
          <p:cNvSpPr/>
          <p:nvPr/>
        </p:nvSpPr>
        <p:spPr>
          <a:xfrm rot="1419601">
            <a:off x="4988424" y="1560595"/>
            <a:ext cx="2264322" cy="2264322"/>
          </a:xfrm>
          <a:prstGeom prst="arc">
            <a:avLst>
              <a:gd name="adj1" fmla="val 16200000"/>
              <a:gd name="adj2" fmla="val 74557"/>
            </a:avLst>
          </a:prstGeom>
          <a:ln w="317500">
            <a:solidFill>
              <a:srgbClr val="E62A2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弧形 23"/>
          <p:cNvSpPr/>
          <p:nvPr/>
        </p:nvSpPr>
        <p:spPr>
          <a:xfrm rot="6836891">
            <a:off x="4988424" y="1557683"/>
            <a:ext cx="2264322" cy="2264322"/>
          </a:xfrm>
          <a:prstGeom prst="arc">
            <a:avLst>
              <a:gd name="adj1" fmla="val 16200000"/>
              <a:gd name="adj2" fmla="val 19713747"/>
            </a:avLst>
          </a:prstGeom>
          <a:ln w="317500">
            <a:solidFill>
              <a:srgbClr val="55735B">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弧形 24"/>
          <p:cNvSpPr/>
          <p:nvPr/>
        </p:nvSpPr>
        <p:spPr>
          <a:xfrm rot="10285779">
            <a:off x="4978569" y="1560596"/>
            <a:ext cx="2264322" cy="2264322"/>
          </a:xfrm>
          <a:prstGeom prst="arc">
            <a:avLst>
              <a:gd name="adj1" fmla="val 16200000"/>
              <a:gd name="adj2" fmla="val 18837964"/>
            </a:avLst>
          </a:prstGeom>
          <a:ln w="317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4801443" y="2140006"/>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50</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6961683" y="2279458"/>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25</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6673651" y="3292134"/>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15</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5593531" y="3580166"/>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10</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0" name="标题 11"/>
          <p:cNvSpPr txBox="1">
            <a:spLocks/>
          </p:cNvSpPr>
          <p:nvPr/>
        </p:nvSpPr>
        <p:spPr>
          <a:xfrm>
            <a:off x="1805291" y="1842846"/>
            <a:ext cx="720080" cy="571500"/>
          </a:xfrm>
          <a:prstGeom prst="rect">
            <a:avLst/>
          </a:prstGeom>
        </p:spPr>
        <p:txBody>
          <a:bodyP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50%</a:t>
            </a:r>
            <a:endParaRPr lang="zh-CN" altLang="en-US" sz="4000" dirty="0">
              <a:solidFill>
                <a:srgbClr val="2C3637"/>
              </a:solidFill>
              <a:latin typeface="Impact MT Std" pitchFamily="34" charset="0"/>
            </a:endParaRPr>
          </a:p>
        </p:txBody>
      </p:sp>
      <p:sp>
        <p:nvSpPr>
          <p:cNvPr id="41" name="标题 11"/>
          <p:cNvSpPr txBox="1">
            <a:spLocks/>
          </p:cNvSpPr>
          <p:nvPr/>
        </p:nvSpPr>
        <p:spPr>
          <a:xfrm>
            <a:off x="2430861" y="1914854"/>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44" name="标题 11"/>
          <p:cNvSpPr txBox="1">
            <a:spLocks/>
          </p:cNvSpPr>
          <p:nvPr/>
        </p:nvSpPr>
        <p:spPr>
          <a:xfrm>
            <a:off x="2430860" y="1483623"/>
            <a:ext cx="2298575"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人员编制</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45" name="标题 11"/>
          <p:cNvSpPr txBox="1">
            <a:spLocks/>
          </p:cNvSpPr>
          <p:nvPr/>
        </p:nvSpPr>
        <p:spPr>
          <a:xfrm>
            <a:off x="1805291" y="3143114"/>
            <a:ext cx="720080" cy="571500"/>
          </a:xfrm>
          <a:prstGeom prst="rect">
            <a:avLst/>
          </a:prstGeom>
        </p:spPr>
        <p:txBody>
          <a:bodyP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10%</a:t>
            </a:r>
            <a:endParaRPr lang="zh-CN" altLang="en-US" sz="4000" dirty="0">
              <a:solidFill>
                <a:srgbClr val="2C3637"/>
              </a:solidFill>
              <a:latin typeface="Impact MT Std" pitchFamily="34" charset="0"/>
            </a:endParaRPr>
          </a:p>
        </p:txBody>
      </p:sp>
      <p:sp>
        <p:nvSpPr>
          <p:cNvPr id="46" name="标题 11"/>
          <p:cNvSpPr txBox="1">
            <a:spLocks/>
          </p:cNvSpPr>
          <p:nvPr/>
        </p:nvSpPr>
        <p:spPr>
          <a:xfrm>
            <a:off x="2430861" y="3215122"/>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47" name="标题 11"/>
          <p:cNvSpPr txBox="1">
            <a:spLocks/>
          </p:cNvSpPr>
          <p:nvPr/>
        </p:nvSpPr>
        <p:spPr>
          <a:xfrm>
            <a:off x="2430860" y="2783891"/>
            <a:ext cx="2298575"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硬件设施</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48" name="标题 11"/>
          <p:cNvSpPr txBox="1">
            <a:spLocks/>
          </p:cNvSpPr>
          <p:nvPr/>
        </p:nvSpPr>
        <p:spPr>
          <a:xfrm>
            <a:off x="7465739" y="1842846"/>
            <a:ext cx="720080" cy="571500"/>
          </a:xfrm>
          <a:prstGeom prst="rect">
            <a:avLst/>
          </a:prstGeom>
        </p:spPr>
        <p:txBody>
          <a:bodyP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25%</a:t>
            </a:r>
            <a:endParaRPr lang="zh-CN" altLang="en-US" sz="4000" dirty="0">
              <a:solidFill>
                <a:srgbClr val="2C3637"/>
              </a:solidFill>
              <a:latin typeface="Impact MT Std" pitchFamily="34" charset="0"/>
            </a:endParaRPr>
          </a:p>
        </p:txBody>
      </p:sp>
      <p:sp>
        <p:nvSpPr>
          <p:cNvPr id="49" name="标题 11"/>
          <p:cNvSpPr txBox="1">
            <a:spLocks/>
          </p:cNvSpPr>
          <p:nvPr/>
        </p:nvSpPr>
        <p:spPr>
          <a:xfrm>
            <a:off x="8091309" y="1914854"/>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0" name="标题 11"/>
          <p:cNvSpPr txBox="1">
            <a:spLocks/>
          </p:cNvSpPr>
          <p:nvPr/>
        </p:nvSpPr>
        <p:spPr>
          <a:xfrm>
            <a:off x="8091309" y="1483623"/>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精神文明建设</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51" name="标题 11"/>
          <p:cNvSpPr txBox="1">
            <a:spLocks/>
          </p:cNvSpPr>
          <p:nvPr/>
        </p:nvSpPr>
        <p:spPr>
          <a:xfrm>
            <a:off x="7465739" y="3143114"/>
            <a:ext cx="720080" cy="571500"/>
          </a:xfrm>
          <a:prstGeom prst="rect">
            <a:avLst/>
          </a:prstGeom>
        </p:spPr>
        <p:txBody>
          <a:bodyP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15%</a:t>
            </a:r>
            <a:endParaRPr lang="zh-CN" altLang="en-US" sz="4000" dirty="0">
              <a:solidFill>
                <a:srgbClr val="2C3637"/>
              </a:solidFill>
              <a:latin typeface="Impact MT Std" pitchFamily="34" charset="0"/>
            </a:endParaRPr>
          </a:p>
        </p:txBody>
      </p:sp>
      <p:sp>
        <p:nvSpPr>
          <p:cNvPr id="52" name="标题 11"/>
          <p:cNvSpPr txBox="1">
            <a:spLocks/>
          </p:cNvSpPr>
          <p:nvPr/>
        </p:nvSpPr>
        <p:spPr>
          <a:xfrm>
            <a:off x="8091309" y="3215122"/>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3" name="标题 11"/>
          <p:cNvSpPr txBox="1">
            <a:spLocks/>
          </p:cNvSpPr>
          <p:nvPr/>
        </p:nvSpPr>
        <p:spPr>
          <a:xfrm>
            <a:off x="8091309" y="278389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科研研发</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957127" y="5086925"/>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1" name="TextBox 70"/>
          <p:cNvSpPr txBox="1"/>
          <p:nvPr/>
        </p:nvSpPr>
        <p:spPr>
          <a:xfrm>
            <a:off x="5046356" y="4651975"/>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54" name="圆角矩形 53"/>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1460600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heel(1)">
                                      <p:cBhvr>
                                        <p:cTn id="16" dur="2000"/>
                                        <p:tgtEl>
                                          <p:spTgt spid="22"/>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9"/>
                                        </p:tgtEl>
                                        <p:attrNameLst>
                                          <p:attrName>style.visibility</p:attrName>
                                        </p:attrNameLst>
                                      </p:cBhvr>
                                      <p:to>
                                        <p:strVal val="visible"/>
                                      </p:to>
                                    </p:set>
                                    <p:anim calcmode="lin" valueType="num">
                                      <p:cBhvr>
                                        <p:cTn id="92" dur="500" fill="hold"/>
                                        <p:tgtEl>
                                          <p:spTgt spid="49"/>
                                        </p:tgtEl>
                                        <p:attrNameLst>
                                          <p:attrName>ppt_w</p:attrName>
                                        </p:attrNameLst>
                                      </p:cBhvr>
                                      <p:tavLst>
                                        <p:tav tm="0">
                                          <p:val>
                                            <p:fltVal val="0"/>
                                          </p:val>
                                        </p:tav>
                                        <p:tav tm="100000">
                                          <p:val>
                                            <p:strVal val="#ppt_w"/>
                                          </p:val>
                                        </p:tav>
                                      </p:tavLst>
                                    </p:anim>
                                    <p:anim calcmode="lin" valueType="num">
                                      <p:cBhvr>
                                        <p:cTn id="93" dur="500" fill="hold"/>
                                        <p:tgtEl>
                                          <p:spTgt spid="49"/>
                                        </p:tgtEl>
                                        <p:attrNameLst>
                                          <p:attrName>ppt_h</p:attrName>
                                        </p:attrNameLst>
                                      </p:cBhvr>
                                      <p:tavLst>
                                        <p:tav tm="0">
                                          <p:val>
                                            <p:fltVal val="0"/>
                                          </p:val>
                                        </p:tav>
                                        <p:tav tm="100000">
                                          <p:val>
                                            <p:strVal val="#ppt_h"/>
                                          </p:val>
                                        </p:tav>
                                      </p:tavLst>
                                    </p:anim>
                                    <p:animEffect transition="in" filter="fade">
                                      <p:cBhvr>
                                        <p:cTn id="94" dur="500"/>
                                        <p:tgtEl>
                                          <p:spTgt spid="49"/>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Effect transition="in" filter="fade">
                                      <p:cBhvr>
                                        <p:cTn id="99" dur="500"/>
                                        <p:tgtEl>
                                          <p:spTgt spid="50"/>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500" fill="hold"/>
                                        <p:tgtEl>
                                          <p:spTgt spid="51"/>
                                        </p:tgtEl>
                                        <p:attrNameLst>
                                          <p:attrName>ppt_w</p:attrName>
                                        </p:attrNameLst>
                                      </p:cBhvr>
                                      <p:tavLst>
                                        <p:tav tm="0">
                                          <p:val>
                                            <p:fltVal val="0"/>
                                          </p:val>
                                        </p:tav>
                                        <p:tav tm="100000">
                                          <p:val>
                                            <p:strVal val="#ppt_w"/>
                                          </p:val>
                                        </p:tav>
                                      </p:tavLst>
                                    </p:anim>
                                    <p:anim calcmode="lin" valueType="num">
                                      <p:cBhvr>
                                        <p:cTn id="103" dur="500" fill="hold"/>
                                        <p:tgtEl>
                                          <p:spTgt spid="51"/>
                                        </p:tgtEl>
                                        <p:attrNameLst>
                                          <p:attrName>ppt_h</p:attrName>
                                        </p:attrNameLst>
                                      </p:cBhvr>
                                      <p:tavLst>
                                        <p:tav tm="0">
                                          <p:val>
                                            <p:fltVal val="0"/>
                                          </p:val>
                                        </p:tav>
                                        <p:tav tm="100000">
                                          <p:val>
                                            <p:strVal val="#ppt_h"/>
                                          </p:val>
                                        </p:tav>
                                      </p:tavLst>
                                    </p:anim>
                                    <p:animEffect transition="in" filter="fade">
                                      <p:cBhvr>
                                        <p:cTn id="104" dur="500"/>
                                        <p:tgtEl>
                                          <p:spTgt spid="51"/>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500" fill="hold"/>
                                        <p:tgtEl>
                                          <p:spTgt spid="53"/>
                                        </p:tgtEl>
                                        <p:attrNameLst>
                                          <p:attrName>ppt_w</p:attrName>
                                        </p:attrNameLst>
                                      </p:cBhvr>
                                      <p:tavLst>
                                        <p:tav tm="0">
                                          <p:val>
                                            <p:fltVal val="0"/>
                                          </p:val>
                                        </p:tav>
                                        <p:tav tm="100000">
                                          <p:val>
                                            <p:strVal val="#ppt_w"/>
                                          </p:val>
                                        </p:tav>
                                      </p:tavLst>
                                    </p:anim>
                                    <p:anim calcmode="lin" valueType="num">
                                      <p:cBhvr>
                                        <p:cTn id="113" dur="500" fill="hold"/>
                                        <p:tgtEl>
                                          <p:spTgt spid="53"/>
                                        </p:tgtEl>
                                        <p:attrNameLst>
                                          <p:attrName>ppt_h</p:attrName>
                                        </p:attrNameLst>
                                      </p:cBhvr>
                                      <p:tavLst>
                                        <p:tav tm="0">
                                          <p:val>
                                            <p:fltVal val="0"/>
                                          </p:val>
                                        </p:tav>
                                        <p:tav tm="100000">
                                          <p:val>
                                            <p:strVal val="#ppt_h"/>
                                          </p:val>
                                        </p:tav>
                                      </p:tavLst>
                                    </p:anim>
                                    <p:animEffect transition="in" filter="fade">
                                      <p:cBhvr>
                                        <p:cTn id="114" dur="500"/>
                                        <p:tgtEl>
                                          <p:spTgt spid="53"/>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300" fill="hold"/>
                                        <p:tgtEl>
                                          <p:spTgt spid="71"/>
                                        </p:tgtEl>
                                        <p:attrNameLst>
                                          <p:attrName>ppt_x</p:attrName>
                                        </p:attrNameLst>
                                      </p:cBhvr>
                                      <p:tavLst>
                                        <p:tav tm="0">
                                          <p:val>
                                            <p:strVal val="1+#ppt_w/2"/>
                                          </p:val>
                                        </p:tav>
                                        <p:tav tm="100000">
                                          <p:val>
                                            <p:strVal val="#ppt_x"/>
                                          </p:val>
                                        </p:tav>
                                      </p:tavLst>
                                    </p:anim>
                                    <p:anim calcmode="lin" valueType="num">
                                      <p:cBhvr additive="base">
                                        <p:cTn id="119" dur="300" fill="hold"/>
                                        <p:tgtEl>
                                          <p:spTgt spid="71"/>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300" fill="hold"/>
                                        <p:tgtEl>
                                          <p:spTgt spid="70"/>
                                        </p:tgtEl>
                                        <p:attrNameLst>
                                          <p:attrName>ppt_x</p:attrName>
                                        </p:attrNameLst>
                                      </p:cBhvr>
                                      <p:tavLst>
                                        <p:tav tm="0">
                                          <p:val>
                                            <p:strVal val="1+#ppt_w/2"/>
                                          </p:val>
                                        </p:tav>
                                        <p:tav tm="100000">
                                          <p:val>
                                            <p:strVal val="#ppt_x"/>
                                          </p:val>
                                        </p:tav>
                                      </p:tavLst>
                                    </p:anim>
                                    <p:anim calcmode="lin" valueType="num">
                                      <p:cBhvr additive="base">
                                        <p:cTn id="124"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animBg="1"/>
      <p:bldP spid="24" grpId="0" animBg="1"/>
      <p:bldP spid="25" grpId="0" animBg="1"/>
      <p:bldP spid="26" grpId="0"/>
      <p:bldP spid="27" grpId="0"/>
      <p:bldP spid="28" grpId="0"/>
      <p:bldP spid="29" grpId="0"/>
      <p:bldP spid="40" grpId="0"/>
      <p:bldP spid="41" grpId="0"/>
      <p:bldP spid="44" grpId="0"/>
      <p:bldP spid="45" grpId="0"/>
      <p:bldP spid="46" grpId="0"/>
      <p:bldP spid="47" grpId="0"/>
      <p:bldP spid="48" grpId="0"/>
      <p:bldP spid="49" grpId="0"/>
      <p:bldP spid="50" grpId="0"/>
      <p:bldP spid="51" grpId="0"/>
      <p:bldP spid="52" grpId="0"/>
      <p:bldP spid="53" grpId="0"/>
      <p:bldP spid="70" grpId="0"/>
      <p:bldP spid="7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目标预测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OBJECTIVE TO PREDICT</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20" name="肘形连接符 19"/>
          <p:cNvCxnSpPr>
            <a:stCxn id="22" idx="6"/>
            <a:endCxn id="59" idx="2"/>
          </p:cNvCxnSpPr>
          <p:nvPr/>
        </p:nvCxnSpPr>
        <p:spPr>
          <a:xfrm>
            <a:off x="5089475" y="2088460"/>
            <a:ext cx="5170107" cy="1096970"/>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333475" y="1710460"/>
            <a:ext cx="756000" cy="756000"/>
            <a:chOff x="4534974" y="2492893"/>
            <a:chExt cx="756000" cy="756000"/>
          </a:xfrm>
        </p:grpSpPr>
        <p:sp>
          <p:nvSpPr>
            <p:cNvPr id="22" name="椭圆 21"/>
            <p:cNvSpPr/>
            <p:nvPr/>
          </p:nvSpPr>
          <p:spPr>
            <a:xfrm>
              <a:off x="4534974" y="2492893"/>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687974" y="2629656"/>
              <a:ext cx="450000" cy="434596"/>
              <a:chOff x="5512720" y="2152017"/>
              <a:chExt cx="583915" cy="496874"/>
            </a:xfrm>
          </p:grpSpPr>
          <p:sp>
            <p:nvSpPr>
              <p:cNvPr id="2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2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cxnSp>
        <p:nvCxnSpPr>
          <p:cNvPr id="26" name="肘形连接符 25"/>
          <p:cNvCxnSpPr>
            <a:stCxn id="28" idx="6"/>
            <a:endCxn id="61" idx="2"/>
          </p:cNvCxnSpPr>
          <p:nvPr/>
        </p:nvCxnSpPr>
        <p:spPr>
          <a:xfrm>
            <a:off x="5089475" y="4275092"/>
            <a:ext cx="2702073" cy="53173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4333475" y="3897092"/>
            <a:ext cx="756000" cy="756000"/>
            <a:chOff x="4534974" y="4368345"/>
            <a:chExt cx="756000" cy="756000"/>
          </a:xfrm>
        </p:grpSpPr>
        <p:sp>
          <p:nvSpPr>
            <p:cNvPr id="28" name="椭圆 27"/>
            <p:cNvSpPr/>
            <p:nvPr/>
          </p:nvSpPr>
          <p:spPr>
            <a:xfrm>
              <a:off x="4534974" y="4368345"/>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cs typeface="Arial" panose="020B0604020202020204" pitchFamily="34" charset="0"/>
              </a:endParaRPr>
            </a:p>
          </p:txBody>
        </p:sp>
      </p:grpSp>
      <p:cxnSp>
        <p:nvCxnSpPr>
          <p:cNvPr id="40" name="肘形连接符 39"/>
          <p:cNvCxnSpPr>
            <a:stCxn id="44" idx="6"/>
            <a:endCxn id="60" idx="2"/>
          </p:cNvCxnSpPr>
          <p:nvPr/>
        </p:nvCxnSpPr>
        <p:spPr>
          <a:xfrm>
            <a:off x="5089475" y="3181776"/>
            <a:ext cx="3936091" cy="98507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4333475" y="2803776"/>
            <a:ext cx="756000" cy="756000"/>
            <a:chOff x="4534974" y="3430619"/>
            <a:chExt cx="756000" cy="756000"/>
          </a:xfrm>
        </p:grpSpPr>
        <p:sp>
          <p:nvSpPr>
            <p:cNvPr id="44" name="椭圆 4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5" name="Group 92"/>
            <p:cNvGrpSpPr/>
            <p:nvPr/>
          </p:nvGrpSpPr>
          <p:grpSpPr>
            <a:xfrm>
              <a:off x="4688410" y="3660828"/>
              <a:ext cx="474528" cy="295582"/>
              <a:chOff x="5172076" y="1938338"/>
              <a:chExt cx="471488" cy="293688"/>
            </a:xfrm>
            <a:solidFill>
              <a:schemeClr val="bg1"/>
            </a:solidFill>
          </p:grpSpPr>
          <p:sp>
            <p:nvSpPr>
              <p:cNvPr id="4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4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4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grpSp>
      </p:grpSp>
      <p:cxnSp>
        <p:nvCxnSpPr>
          <p:cNvPr id="49" name="直接连接符 48"/>
          <p:cNvCxnSpPr>
            <a:endCxn id="51" idx="6"/>
          </p:cNvCxnSpPr>
          <p:nvPr/>
        </p:nvCxnSpPr>
        <p:spPr>
          <a:xfrm flipH="1" flipV="1">
            <a:off x="5089475" y="5368407"/>
            <a:ext cx="1280086"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4333475" y="4990407"/>
            <a:ext cx="756000" cy="756000"/>
            <a:chOff x="4534974" y="5306072"/>
            <a:chExt cx="756000" cy="756000"/>
          </a:xfrm>
        </p:grpSpPr>
        <p:sp>
          <p:nvSpPr>
            <p:cNvPr id="51" name="椭圆 5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Group 9"/>
            <p:cNvGrpSpPr/>
            <p:nvPr/>
          </p:nvGrpSpPr>
          <p:grpSpPr>
            <a:xfrm>
              <a:off x="4659950" y="5504420"/>
              <a:ext cx="516045" cy="382660"/>
              <a:chOff x="4572000" y="3414713"/>
              <a:chExt cx="374651" cy="277813"/>
            </a:xfrm>
            <a:solidFill>
              <a:schemeClr val="bg1"/>
            </a:solidFill>
          </p:grpSpPr>
          <p:sp>
            <p:nvSpPr>
              <p:cNvPr id="5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5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sp>
        <p:nvSpPr>
          <p:cNvPr id="55" name="任意多边形 54"/>
          <p:cNvSpPr/>
          <p:nvPr/>
        </p:nvSpPr>
        <p:spPr>
          <a:xfrm>
            <a:off x="9813031" y="2004588"/>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8579015" y="3781607"/>
            <a:ext cx="1181100"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7344997" y="4541708"/>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5355331" y="5080381"/>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0259582" y="3041430"/>
            <a:ext cx="288000" cy="28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9025566" y="4022849"/>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7791548" y="4662823"/>
            <a:ext cx="288000" cy="28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6179706" y="5229841"/>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976407" y="1631783"/>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64" name="矩形 63"/>
          <p:cNvSpPr/>
          <p:nvPr/>
        </p:nvSpPr>
        <p:spPr>
          <a:xfrm>
            <a:off x="1726544" y="2011760"/>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65" name="矩形 64"/>
          <p:cNvSpPr/>
          <p:nvPr/>
        </p:nvSpPr>
        <p:spPr>
          <a:xfrm>
            <a:off x="2976407" y="2733604"/>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66" name="矩形 65"/>
          <p:cNvSpPr/>
          <p:nvPr/>
        </p:nvSpPr>
        <p:spPr>
          <a:xfrm>
            <a:off x="1726544" y="3113581"/>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67" name="矩形 66"/>
          <p:cNvSpPr/>
          <p:nvPr/>
        </p:nvSpPr>
        <p:spPr>
          <a:xfrm>
            <a:off x="2976407" y="3835425"/>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68" name="矩形 67"/>
          <p:cNvSpPr/>
          <p:nvPr/>
        </p:nvSpPr>
        <p:spPr>
          <a:xfrm>
            <a:off x="1726544" y="4215402"/>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69" name="矩形 68"/>
          <p:cNvSpPr/>
          <p:nvPr/>
        </p:nvSpPr>
        <p:spPr>
          <a:xfrm>
            <a:off x="2976407" y="4937246"/>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70" name="矩形 69"/>
          <p:cNvSpPr/>
          <p:nvPr/>
        </p:nvSpPr>
        <p:spPr>
          <a:xfrm>
            <a:off x="1726544" y="5317223"/>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圆角矩形 85"/>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88"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9" name="圆角矩形 88"/>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1" name="圆角矩形 90"/>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3" name="圆角矩形 92"/>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5" name="圆角矩形 94"/>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74686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2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400"/>
                                        <p:tgtEl>
                                          <p:spTgt spid="5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6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900"/>
                                        <p:tgtEl>
                                          <p:spTgt spid="5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50"/>
                                        <p:tgtEl>
                                          <p:spTgt spid="6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250"/>
                                        <p:tgtEl>
                                          <p:spTgt spid="6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250"/>
                                        <p:tgtEl>
                                          <p:spTgt spid="6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250"/>
                                        <p:tgtEl>
                                          <p:spTgt spid="5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62"/>
                                        </p:tgtEl>
                                      </p:cBhvr>
                                    </p:animEffect>
                                    <p:animScale>
                                      <p:cBhvr>
                                        <p:cTn id="32" dur="250" autoRev="1" fill="hold"/>
                                        <p:tgtEl>
                                          <p:spTgt spid="6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250"/>
                                        <p:tgtEl>
                                          <p:spTgt spid="4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randombar(horizontal)">
                                      <p:cBhvr>
                                        <p:cTn id="44" dur="500"/>
                                        <p:tgtEl>
                                          <p:spTgt spid="6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61"/>
                                        </p:tgtEl>
                                      </p:cBhvr>
                                    </p:animEffect>
                                    <p:animScale>
                                      <p:cBhvr>
                                        <p:cTn id="51" dur="250" autoRev="1" fill="hold"/>
                                        <p:tgtEl>
                                          <p:spTgt spid="6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right)">
                                      <p:cBhvr>
                                        <p:cTn id="55" dur="500"/>
                                        <p:tgtEl>
                                          <p:spTgt spid="2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randombar(horizontal)">
                                      <p:cBhvr>
                                        <p:cTn id="63" dur="500"/>
                                        <p:tgtEl>
                                          <p:spTgt spid="6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randombar(horizontal)">
                                      <p:cBhvr>
                                        <p:cTn id="66" dur="500"/>
                                        <p:tgtEl>
                                          <p:spTgt spid="6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0"/>
                                        </p:tgtEl>
                                      </p:cBhvr>
                                    </p:animEffect>
                                    <p:animScale>
                                      <p:cBhvr>
                                        <p:cTn id="70" dur="250" autoRev="1" fill="hold"/>
                                        <p:tgtEl>
                                          <p:spTgt spid="6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600"/>
                                        <p:tgtEl>
                                          <p:spTgt spid="40"/>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randombar(horizontal)">
                                      <p:cBhvr>
                                        <p:cTn id="82" dur="500"/>
                                        <p:tgtEl>
                                          <p:spTgt spid="6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randombar(horizontal)">
                                      <p:cBhvr>
                                        <p:cTn id="85" dur="500"/>
                                        <p:tgtEl>
                                          <p:spTgt spid="6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59"/>
                                        </p:tgtEl>
                                      </p:cBhvr>
                                    </p:animEffect>
                                    <p:animScale>
                                      <p:cBhvr>
                                        <p:cTn id="89" dur="250" autoRev="1" fill="hold"/>
                                        <p:tgtEl>
                                          <p:spTgt spid="5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750"/>
                                        <p:tgtEl>
                                          <p:spTgt spid="20"/>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randombar(horizontal)">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59" grpId="1" animBg="1"/>
      <p:bldP spid="60" grpId="0" animBg="1"/>
      <p:bldP spid="60" grpId="1" animBg="1"/>
      <p:bldP spid="61" grpId="0" animBg="1"/>
      <p:bldP spid="61" grpId="1" animBg="1"/>
      <p:bldP spid="62" grpId="0" animBg="1"/>
      <p:bldP spid="62" grpId="1" animBg="1"/>
      <p:bldP spid="63" grpId="0"/>
      <p:bldP spid="64" grpId="0"/>
      <p:bldP spid="65" grpId="0"/>
      <p:bldP spid="66" grpId="0"/>
      <p:bldP spid="67" grpId="0"/>
      <p:bldP spid="68" grpId="0"/>
      <p:bldP spid="69" grpId="0"/>
      <p:bldP spid="7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保障措施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SAFEGUARD MEASURES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3654489" y="1771249"/>
            <a:ext cx="2877871" cy="363241"/>
            <a:chOff x="3249264" y="1751685"/>
            <a:chExt cx="2994025" cy="363240"/>
          </a:xfrm>
        </p:grpSpPr>
        <p:grpSp>
          <p:nvGrpSpPr>
            <p:cNvPr id="21"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60" y="1751685"/>
              <a:ext cx="673754" cy="363240"/>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3649494" y="2182315"/>
            <a:ext cx="2877871" cy="363241"/>
            <a:chOff x="3249264" y="2162753"/>
            <a:chExt cx="2994025" cy="363241"/>
          </a:xfrm>
        </p:grpSpPr>
        <p:grpSp>
          <p:nvGrpSpPr>
            <p:cNvPr id="2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1" y="2162753"/>
              <a:ext cx="673754" cy="363241"/>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0" name="组合 39"/>
          <p:cNvGrpSpPr/>
          <p:nvPr/>
        </p:nvGrpSpPr>
        <p:grpSpPr>
          <a:xfrm>
            <a:off x="3649494" y="3952503"/>
            <a:ext cx="2894725" cy="363241"/>
            <a:chOff x="3244272" y="3932941"/>
            <a:chExt cx="3011560" cy="363240"/>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3" y="3932941"/>
              <a:ext cx="907694" cy="363240"/>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6" name="组合 45"/>
          <p:cNvGrpSpPr/>
          <p:nvPr/>
        </p:nvGrpSpPr>
        <p:grpSpPr>
          <a:xfrm>
            <a:off x="3649499" y="4344534"/>
            <a:ext cx="2891825" cy="363241"/>
            <a:chOff x="3244272" y="4324968"/>
            <a:chExt cx="3008542" cy="363239"/>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8"/>
              <a:ext cx="673754" cy="363239"/>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a:xfrm>
            <a:off x="1689156" y="1467240"/>
            <a:ext cx="2158455" cy="2196000"/>
            <a:chOff x="471707" y="1675770"/>
            <a:chExt cx="2158455" cy="2196000"/>
          </a:xfrm>
          <a:solidFill>
            <a:srgbClr val="E62A2A"/>
          </a:solidFill>
        </p:grpSpPr>
        <p:grpSp>
          <p:nvGrpSpPr>
            <p:cNvPr id="51" name="组合 50"/>
            <p:cNvGrpSpPr>
              <a:grpSpLocks noChangeAspect="1"/>
            </p:cNvGrpSpPr>
            <p:nvPr/>
          </p:nvGrpSpPr>
          <p:grpSpPr>
            <a:xfrm>
              <a:off x="471707" y="1675770"/>
              <a:ext cx="2158455" cy="2196000"/>
              <a:chOff x="5397500" y="5734050"/>
              <a:chExt cx="365125" cy="371476"/>
            </a:xfrm>
            <a:grpFill/>
          </p:grpSpPr>
          <p:sp>
            <p:nvSpPr>
              <p:cNvPr id="5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8" name="组合 57"/>
          <p:cNvGrpSpPr/>
          <p:nvPr/>
        </p:nvGrpSpPr>
        <p:grpSpPr>
          <a:xfrm>
            <a:off x="1699231" y="3681272"/>
            <a:ext cx="2158455" cy="2196000"/>
            <a:chOff x="478903" y="4355475"/>
            <a:chExt cx="2158455" cy="2196000"/>
          </a:xfrm>
          <a:solidFill>
            <a:srgbClr val="C00000"/>
          </a:solidFill>
        </p:grpSpPr>
        <p:grpSp>
          <p:nvGrpSpPr>
            <p:cNvPr id="59" name="组合 58"/>
            <p:cNvGrpSpPr>
              <a:grpSpLocks noChangeAspect="1"/>
            </p:cNvGrpSpPr>
            <p:nvPr/>
          </p:nvGrpSpPr>
          <p:grpSpPr>
            <a:xfrm>
              <a:off x="1795203" y="4733013"/>
              <a:ext cx="366333" cy="576000"/>
              <a:chOff x="2257888" y="5547128"/>
              <a:chExt cx="137373" cy="216000"/>
            </a:xfrm>
            <a:grpFill/>
          </p:grpSpPr>
          <p:sp>
            <p:nvSpPr>
              <p:cNvPr id="6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a:grpSpLocks noChangeAspect="1"/>
            </p:cNvGrpSpPr>
            <p:nvPr/>
          </p:nvGrpSpPr>
          <p:grpSpPr>
            <a:xfrm>
              <a:off x="478903" y="4355475"/>
              <a:ext cx="2158455" cy="2196000"/>
              <a:chOff x="5397500" y="5734050"/>
              <a:chExt cx="365125" cy="371476"/>
            </a:xfrm>
            <a:grpFill/>
          </p:grpSpPr>
          <p:sp>
            <p:nvSpPr>
              <p:cNvPr id="6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3747322" y="1369576"/>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3731559" y="2551649"/>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65000"/>
                    <a:lumOff val="35000"/>
                  </a:schemeClr>
                </a:solidFill>
                <a:sym typeface="微软雅黑" pitchFamily="34" charset="-122"/>
              </a:rPr>
              <a:t>在此录入上述图表的描述说明，在此录入上述图表的描述说明。</a:t>
            </a:r>
          </a:p>
        </p:txBody>
      </p:sp>
      <p:sp>
        <p:nvSpPr>
          <p:cNvPr id="68" name="矩形 67"/>
          <p:cNvSpPr/>
          <p:nvPr/>
        </p:nvSpPr>
        <p:spPr>
          <a:xfrm>
            <a:off x="3747322" y="3574958"/>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3731559" y="4741267"/>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65000"/>
                    <a:lumOff val="35000"/>
                  </a:schemeClr>
                </a:solidFill>
                <a:sym typeface="微软雅黑" pitchFamily="34" charset="-122"/>
              </a:rPr>
              <a:t>在此录入上述图表的描述说明，在此录入上述图表的描述说明。</a:t>
            </a:r>
          </a:p>
        </p:txBody>
      </p:sp>
      <p:sp>
        <p:nvSpPr>
          <p:cNvPr id="70" name="矩形 69"/>
          <p:cNvSpPr/>
          <p:nvPr/>
        </p:nvSpPr>
        <p:spPr>
          <a:xfrm>
            <a:off x="7089756" y="1389606"/>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7465740" y="1297568"/>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72" name="矩形 47"/>
          <p:cNvSpPr>
            <a:spLocks noChangeArrowheads="1"/>
          </p:cNvSpPr>
          <p:nvPr/>
        </p:nvSpPr>
        <p:spPr bwMode="auto">
          <a:xfrm>
            <a:off x="7465739" y="1662514"/>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cxnSp>
        <p:nvCxnSpPr>
          <p:cNvPr id="73" name="直接连接符 72"/>
          <p:cNvCxnSpPr/>
          <p:nvPr/>
        </p:nvCxnSpPr>
        <p:spPr>
          <a:xfrm>
            <a:off x="7197768" y="1605630"/>
            <a:ext cx="0" cy="98808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7089756" y="2593712"/>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7465740" y="2483472"/>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76" name="矩形 47"/>
          <p:cNvSpPr>
            <a:spLocks noChangeArrowheads="1"/>
          </p:cNvSpPr>
          <p:nvPr/>
        </p:nvSpPr>
        <p:spPr bwMode="auto">
          <a:xfrm>
            <a:off x="7465739" y="2848418"/>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cxnSp>
        <p:nvCxnSpPr>
          <p:cNvPr id="77" name="直接连接符 76"/>
          <p:cNvCxnSpPr/>
          <p:nvPr/>
        </p:nvCxnSpPr>
        <p:spPr>
          <a:xfrm>
            <a:off x="7197768" y="2809736"/>
            <a:ext cx="0" cy="98808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7089756" y="3797818"/>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7465740" y="3707608"/>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84" name="矩形 83"/>
          <p:cNvSpPr>
            <a:spLocks noChangeArrowheads="1"/>
          </p:cNvSpPr>
          <p:nvPr/>
        </p:nvSpPr>
        <p:spPr bwMode="auto">
          <a:xfrm>
            <a:off x="7465739" y="4072554"/>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cxnSp>
        <p:nvCxnSpPr>
          <p:cNvPr id="85" name="直接连接符 84"/>
          <p:cNvCxnSpPr/>
          <p:nvPr/>
        </p:nvCxnSpPr>
        <p:spPr>
          <a:xfrm>
            <a:off x="7197768" y="3981894"/>
            <a:ext cx="0" cy="98808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7089756" y="4908535"/>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7465740" y="4787728"/>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88" name="矩形 87"/>
          <p:cNvSpPr>
            <a:spLocks noChangeArrowheads="1"/>
          </p:cNvSpPr>
          <p:nvPr/>
        </p:nvSpPr>
        <p:spPr bwMode="auto">
          <a:xfrm>
            <a:off x="7465739" y="5152674"/>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sp>
        <p:nvSpPr>
          <p:cNvPr id="99" name="圆角矩形 98"/>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02"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3" name="圆角矩形 102"/>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5" name="圆角矩形 104"/>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7" name="圆角矩形 106"/>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9" name="圆角矩形 108"/>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167918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0"/>
                                        </p:tgtEl>
                                        <p:attrNameLst>
                                          <p:attrName>style.visibility</p:attrName>
                                        </p:attrNameLst>
                                      </p:cBhvr>
                                      <p:to>
                                        <p:strVal val="visible"/>
                                      </p:to>
                                    </p:set>
                                    <p:anim calcmode="lin" valueType="num">
                                      <p:cBhvr>
                                        <p:cTn id="7" dur="350" fill="hold"/>
                                        <p:tgtEl>
                                          <p:spTgt spid="50"/>
                                        </p:tgtEl>
                                        <p:attrNameLst>
                                          <p:attrName>ppt_w</p:attrName>
                                        </p:attrNameLst>
                                      </p:cBhvr>
                                      <p:tavLst>
                                        <p:tav tm="0">
                                          <p:val>
                                            <p:fltVal val="0"/>
                                          </p:val>
                                        </p:tav>
                                        <p:tav tm="100000">
                                          <p:val>
                                            <p:strVal val="#ppt_w"/>
                                          </p:val>
                                        </p:tav>
                                      </p:tavLst>
                                    </p:anim>
                                    <p:anim calcmode="lin" valueType="num">
                                      <p:cBhvr>
                                        <p:cTn id="8" dur="350" fill="hold"/>
                                        <p:tgtEl>
                                          <p:spTgt spid="50"/>
                                        </p:tgtEl>
                                        <p:attrNameLst>
                                          <p:attrName>ppt_h</p:attrName>
                                        </p:attrNameLst>
                                      </p:cBhvr>
                                      <p:tavLst>
                                        <p:tav tm="0">
                                          <p:val>
                                            <p:fltVal val="0"/>
                                          </p:val>
                                        </p:tav>
                                        <p:tav tm="100000">
                                          <p:val>
                                            <p:strVal val="#ppt_h"/>
                                          </p:val>
                                        </p:tav>
                                      </p:tavLst>
                                    </p:anim>
                                    <p:animEffect transition="in" filter="fade">
                                      <p:cBhvr>
                                        <p:cTn id="9" dur="350"/>
                                        <p:tgtEl>
                                          <p:spTgt spid="5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par>
                                <p:cTn id="13" presetID="22" presetClass="entr" presetSubtype="8" fill="hold" nodeType="withEffect">
                                  <p:stCondLst>
                                    <p:cond delay="190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8"/>
                                        </p:tgtEl>
                                        <p:attrNameLst>
                                          <p:attrName>style.visibility</p:attrName>
                                        </p:attrNameLst>
                                      </p:cBhvr>
                                      <p:to>
                                        <p:strVal val="visible"/>
                                      </p:to>
                                    </p:set>
                                    <p:anim calcmode="lin" valueType="num">
                                      <p:cBhvr>
                                        <p:cTn id="24" dur="350" fill="hold"/>
                                        <p:tgtEl>
                                          <p:spTgt spid="58"/>
                                        </p:tgtEl>
                                        <p:attrNameLst>
                                          <p:attrName>ppt_w</p:attrName>
                                        </p:attrNameLst>
                                      </p:cBhvr>
                                      <p:tavLst>
                                        <p:tav tm="0">
                                          <p:val>
                                            <p:fltVal val="0"/>
                                          </p:val>
                                        </p:tav>
                                        <p:tav tm="100000">
                                          <p:val>
                                            <p:strVal val="#ppt_w"/>
                                          </p:val>
                                        </p:tav>
                                      </p:tavLst>
                                    </p:anim>
                                    <p:anim calcmode="lin" valueType="num">
                                      <p:cBhvr>
                                        <p:cTn id="25" dur="350" fill="hold"/>
                                        <p:tgtEl>
                                          <p:spTgt spid="58"/>
                                        </p:tgtEl>
                                        <p:attrNameLst>
                                          <p:attrName>ppt_h</p:attrName>
                                        </p:attrNameLst>
                                      </p:cBhvr>
                                      <p:tavLst>
                                        <p:tav tm="0">
                                          <p:val>
                                            <p:fltVal val="0"/>
                                          </p:val>
                                        </p:tav>
                                        <p:tav tm="100000">
                                          <p:val>
                                            <p:strVal val="#ppt_h"/>
                                          </p:val>
                                        </p:tav>
                                      </p:tavLst>
                                    </p:anim>
                                    <p:animEffect transition="in" filter="fade">
                                      <p:cBhvr>
                                        <p:cTn id="26" dur="350"/>
                                        <p:tgtEl>
                                          <p:spTgt spid="58"/>
                                        </p:tgtEl>
                                      </p:cBhvr>
                                    </p:animEffect>
                                  </p:childTnLst>
                                </p:cTn>
                              </p:par>
                              <p:par>
                                <p:cTn id="27" presetID="22" presetClass="entr" presetSubtype="8" fill="hold" nodeType="withEffect">
                                  <p:stCondLst>
                                    <p:cond delay="420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a:xfrm>
            <a:off x="1201107" y="1781200"/>
            <a:ext cx="10233456" cy="352839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48707" y="1628800"/>
            <a:ext cx="10233456" cy="35283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504"/>
          <p:cNvSpPr txBox="1"/>
          <p:nvPr/>
        </p:nvSpPr>
        <p:spPr>
          <a:xfrm>
            <a:off x="1345059" y="1844824"/>
            <a:ext cx="9793088" cy="3062377"/>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a:solidFill>
                  <a:schemeClr val="tx1">
                    <a:lumMod val="50000"/>
                    <a:lumOff val="50000"/>
                  </a:schemeClr>
                </a:solidFill>
                <a:sym typeface="微软雅黑" pitchFamily="34" charset="-122"/>
              </a:rPr>
              <a:t>首先</a:t>
            </a:r>
            <a:r>
              <a:rPr lang="zh-CN" altLang="en-US" dirty="0">
                <a:solidFill>
                  <a:schemeClr val="tx1">
                    <a:lumMod val="50000"/>
                    <a:lumOff val="50000"/>
                  </a:schemeClr>
                </a:solidFill>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tx1">
                  <a:lumMod val="50000"/>
                  <a:lumOff val="50000"/>
                </a:schemeClr>
              </a:solidFill>
              <a:sym typeface="微软雅黑" pitchFamily="34" charset="-122"/>
            </a:endParaRPr>
          </a:p>
          <a:p>
            <a:pPr algn="just">
              <a:lnSpc>
                <a:spcPct val="150000"/>
              </a:lnSpc>
              <a:spcAft>
                <a:spcPts val="1200"/>
              </a:spcAft>
            </a:pPr>
            <a:r>
              <a:rPr lang="zh-CN" altLang="en-US" dirty="0">
                <a:solidFill>
                  <a:schemeClr val="tx1">
                    <a:lumMod val="50000"/>
                    <a:lumOff val="50000"/>
                  </a:schemeClr>
                </a:solidFill>
                <a:sym typeface="微软雅黑" pitchFamily="34" charset="-122"/>
              </a:rPr>
              <a:t>右键点击图片选择设置图片格式可直接替换图片。</a:t>
            </a:r>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tx1">
                    <a:lumMod val="50000"/>
                    <a:lumOff val="50000"/>
                  </a:schemeClr>
                </a:solidFill>
                <a:sym typeface="微软雅黑" pitchFamily="34" charset="-122"/>
              </a:rPr>
              <a:t>说明</a:t>
            </a:r>
            <a:r>
              <a:rPr lang="zh-CN" altLang="en-US" dirty="0">
                <a:solidFill>
                  <a:schemeClr val="tx1">
                    <a:lumMod val="50000"/>
                    <a:lumOff val="50000"/>
                  </a:schemeClr>
                </a:solidFill>
                <a:sym typeface="微软雅黑" pitchFamily="34" charset="-122"/>
              </a:rPr>
              <a:t>在此录入上述图表的综合描述说明</a:t>
            </a:r>
            <a:r>
              <a:rPr lang="zh-CN" altLang="en-US" dirty="0" smtClean="0">
                <a:solidFill>
                  <a:schemeClr val="tx1">
                    <a:lumMod val="50000"/>
                    <a:lumOff val="50000"/>
                  </a:schemeClr>
                </a:solidFill>
                <a:sym typeface="微软雅黑" pitchFamily="34" charset="-122"/>
              </a:rPr>
              <a:t>。</a:t>
            </a:r>
            <a:endParaRPr lang="en-US" altLang="zh-CN" dirty="0">
              <a:solidFill>
                <a:schemeClr val="tx1">
                  <a:lumMod val="50000"/>
                  <a:lumOff val="50000"/>
                </a:schemeClr>
              </a:solidFill>
              <a:sym typeface="微软雅黑" pitchFamily="34" charset="-122"/>
            </a:endParaRPr>
          </a:p>
        </p:txBody>
      </p:sp>
      <p:sp>
        <p:nvSpPr>
          <p:cNvPr id="93" name="前言"/>
          <p:cNvSpPr>
            <a:spLocks noChangeArrowheads="1"/>
          </p:cNvSpPr>
          <p:nvPr/>
        </p:nvSpPr>
        <p:spPr bwMode="auto">
          <a:xfrm>
            <a:off x="1260685" y="908720"/>
            <a:ext cx="375678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a:solidFill>
                  <a:srgbClr val="C00000"/>
                </a:solidFill>
              </a:rPr>
              <a:t>总结</a:t>
            </a:r>
            <a:r>
              <a:rPr lang="zh-CN" altLang="en-US" sz="3600" b="1" dirty="0" smtClean="0">
                <a:solidFill>
                  <a:srgbClr val="C00000"/>
                </a:solidFill>
              </a:rPr>
              <a:t> </a:t>
            </a:r>
            <a:r>
              <a:rPr lang="en-US" altLang="zh-CN" sz="3600" b="1" dirty="0" smtClean="0">
                <a:solidFill>
                  <a:srgbClr val="C00000"/>
                </a:solidFill>
              </a:rPr>
              <a:t>/</a:t>
            </a:r>
            <a:r>
              <a:rPr lang="zh-CN" altLang="en-US" sz="3600" b="1" dirty="0" smtClean="0">
                <a:solidFill>
                  <a:srgbClr val="C00000"/>
                </a:solidFill>
              </a:rPr>
              <a:t>  </a:t>
            </a:r>
            <a:r>
              <a:rPr lang="en-US" altLang="zh-CN" sz="3600" b="1" dirty="0" smtClean="0">
                <a:solidFill>
                  <a:srgbClr val="C00000"/>
                </a:solidFill>
                <a:latin typeface="Impact MT Std" pitchFamily="34" charset="0"/>
              </a:rPr>
              <a:t>SUMMARY</a:t>
            </a:r>
            <a:endParaRPr lang="zh-CN" altLang="en-US" sz="3600" dirty="0">
              <a:solidFill>
                <a:srgbClr val="C00000"/>
              </a:solidFill>
              <a:latin typeface="Impact MT Std" pitchFamily="34" charset="0"/>
              <a:sym typeface="Impact" pitchFamily="34" charset="0"/>
            </a:endParaRPr>
          </a:p>
        </p:txBody>
      </p:sp>
      <p:sp>
        <p:nvSpPr>
          <p:cNvPr id="18"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0112214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89"/>
                                        </p:tgtEl>
                                        <p:attrNameLst>
                                          <p:attrName>style.visibility</p:attrName>
                                        </p:attrNameLst>
                                      </p:cBhvr>
                                      <p:to>
                                        <p:strVal val="visible"/>
                                      </p:to>
                                    </p:set>
                                    <p:anim calcmode="lin" valueType="num">
                                      <p:cBhvr>
                                        <p:cTn id="7" dur="500" fill="hold"/>
                                        <p:tgtEl>
                                          <p:spTgt spid="89"/>
                                        </p:tgtEl>
                                        <p:attrNameLst>
                                          <p:attrName>ppt_w</p:attrName>
                                        </p:attrNameLst>
                                      </p:cBhvr>
                                      <p:tavLst>
                                        <p:tav tm="0">
                                          <p:val>
                                            <p:fltVal val="0"/>
                                          </p:val>
                                        </p:tav>
                                        <p:tav tm="100000">
                                          <p:val>
                                            <p:strVal val="#ppt_w"/>
                                          </p:val>
                                        </p:tav>
                                      </p:tavLst>
                                    </p:anim>
                                    <p:anim calcmode="lin" valueType="num">
                                      <p:cBhvr>
                                        <p:cTn id="8" dur="500" fill="hold"/>
                                        <p:tgtEl>
                                          <p:spTgt spid="89"/>
                                        </p:tgtEl>
                                        <p:attrNameLst>
                                          <p:attrName>ppt_h</p:attrName>
                                        </p:attrNameLst>
                                      </p:cBhvr>
                                      <p:tavLst>
                                        <p:tav tm="0">
                                          <p:val>
                                            <p:fltVal val="0"/>
                                          </p:val>
                                        </p:tav>
                                        <p:tav tm="100000">
                                          <p:val>
                                            <p:strVal val="#ppt_h"/>
                                          </p:val>
                                        </p:tav>
                                      </p:tavLst>
                                    </p:anim>
                                    <p:animEffect transition="in" filter="fade">
                                      <p:cBhvr>
                                        <p:cTn id="9" dur="500"/>
                                        <p:tgtEl>
                                          <p:spTgt spid="89"/>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94"/>
                                        </p:tgtEl>
                                        <p:attrNameLst>
                                          <p:attrName>style.visibility</p:attrName>
                                        </p:attrNameLst>
                                      </p:cBhvr>
                                      <p:to>
                                        <p:strVal val="visible"/>
                                      </p:to>
                                    </p:set>
                                    <p:anim calcmode="lin" valueType="num">
                                      <p:cBhvr>
                                        <p:cTn id="12" dur="500" fill="hold"/>
                                        <p:tgtEl>
                                          <p:spTgt spid="94"/>
                                        </p:tgtEl>
                                        <p:attrNameLst>
                                          <p:attrName>ppt_w</p:attrName>
                                        </p:attrNameLst>
                                      </p:cBhvr>
                                      <p:tavLst>
                                        <p:tav tm="0">
                                          <p:val>
                                            <p:fltVal val="0"/>
                                          </p:val>
                                        </p:tav>
                                        <p:tav tm="100000">
                                          <p:val>
                                            <p:strVal val="#ppt_w"/>
                                          </p:val>
                                        </p:tav>
                                      </p:tavLst>
                                    </p:anim>
                                    <p:anim calcmode="lin" valueType="num">
                                      <p:cBhvr>
                                        <p:cTn id="13" dur="500" fill="hold"/>
                                        <p:tgtEl>
                                          <p:spTgt spid="94"/>
                                        </p:tgtEl>
                                        <p:attrNameLst>
                                          <p:attrName>ppt_h</p:attrName>
                                        </p:attrNameLst>
                                      </p:cBhvr>
                                      <p:tavLst>
                                        <p:tav tm="0">
                                          <p:val>
                                            <p:fltVal val="0"/>
                                          </p:val>
                                        </p:tav>
                                        <p:tav tm="100000">
                                          <p:val>
                                            <p:strVal val="#ppt_h"/>
                                          </p:val>
                                        </p:tav>
                                      </p:tavLst>
                                    </p:anim>
                                    <p:animEffect transition="in" filter="fade">
                                      <p:cBhvr>
                                        <p:cTn id="14" dur="500"/>
                                        <p:tgtEl>
                                          <p:spTgt spid="94"/>
                                        </p:tgtEl>
                                      </p:cBhvr>
                                    </p:animEffect>
                                  </p:childTnLst>
                                </p:cTn>
                              </p:par>
                              <p:par>
                                <p:cTn id="15" presetID="10" presetClass="entr" presetSubtype="0" fill="hold" grpId="0" nodeType="withEffect">
                                  <p:stCondLst>
                                    <p:cond delay="1000"/>
                                  </p:stCondLst>
                                  <p:iterate type="lt">
                                    <p:tmPct val="10000"/>
                                  </p:iterate>
                                  <p:childTnLst>
                                    <p:set>
                                      <p:cBhvr>
                                        <p:cTn id="16" dur="1" fill="hold">
                                          <p:stCondLst>
                                            <p:cond delay="0"/>
                                          </p:stCondLst>
                                        </p:cTn>
                                        <p:tgtEl>
                                          <p:spTgt spid="92"/>
                                        </p:tgtEl>
                                        <p:attrNameLst>
                                          <p:attrName>style.visibility</p:attrName>
                                        </p:attrNameLst>
                                      </p:cBhvr>
                                      <p:to>
                                        <p:strVal val="visible"/>
                                      </p:to>
                                    </p:set>
                                    <p:animEffect transition="in" filter="fade">
                                      <p:cBhvr>
                                        <p:cTn id="17" dur="100"/>
                                        <p:tgtEl>
                                          <p:spTgt spid="92"/>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93"/>
                                        </p:tgtEl>
                                        <p:attrNameLst>
                                          <p:attrName>style.visibility</p:attrName>
                                        </p:attrNameLst>
                                      </p:cBhvr>
                                      <p:to>
                                        <p:strVal val="visible"/>
                                      </p:to>
                                    </p:set>
                                    <p:animEffect transition="in" filter="wipe(left)">
                                      <p:cBhvr>
                                        <p:cTn id="20"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89" grpId="0" animBg="1"/>
      <p:bldP spid="92" grpId="0"/>
      <p:bldP spid="9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808413" y="4406540"/>
            <a:ext cx="1436675" cy="215444"/>
            <a:chOff x="4369395" y="3284984"/>
            <a:chExt cx="1436675" cy="215444"/>
          </a:xfrm>
        </p:grpSpPr>
        <p:sp>
          <p:nvSpPr>
            <p:cNvPr id="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公司介绍</a:t>
              </a:r>
              <a:endParaRPr lang="zh-CN" altLang="en-US" sz="1400" dirty="0">
                <a:solidFill>
                  <a:srgbClr val="2C3637"/>
                </a:solidFill>
                <a:latin typeface="微软雅黑" pitchFamily="34" charset="-122"/>
                <a:ea typeface="微软雅黑" pitchFamily="34" charset="-122"/>
              </a:endParaRPr>
            </a:p>
          </p:txBody>
        </p:sp>
        <p:grpSp>
          <p:nvGrpSpPr>
            <p:cNvPr id="5" name="组合 4"/>
            <p:cNvGrpSpPr/>
            <p:nvPr/>
          </p:nvGrpSpPr>
          <p:grpSpPr>
            <a:xfrm>
              <a:off x="4369395" y="3316401"/>
              <a:ext cx="168551" cy="168551"/>
              <a:chOff x="5005199" y="3717032"/>
              <a:chExt cx="168551" cy="168551"/>
            </a:xfrm>
          </p:grpSpPr>
          <p:sp>
            <p:nvSpPr>
              <p:cNvPr id="6" name="椭圆 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 name="等腰三角形 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8" name="组合 7"/>
          <p:cNvGrpSpPr/>
          <p:nvPr/>
        </p:nvGrpSpPr>
        <p:grpSpPr>
          <a:xfrm>
            <a:off x="6461112" y="4406540"/>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团队介绍</a:t>
              </a:r>
              <a:endParaRPr lang="zh-CN" altLang="en-US" sz="1400" dirty="0">
                <a:solidFill>
                  <a:srgbClr val="2C3637"/>
                </a:solidFill>
                <a:latin typeface="微软雅黑" pitchFamily="34" charset="-122"/>
                <a:ea typeface="微软雅黑" pitchFamily="34" charset="-122"/>
              </a:endParaRP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13" name="组合 12"/>
          <p:cNvGrpSpPr/>
          <p:nvPr/>
        </p:nvGrpSpPr>
        <p:grpSpPr>
          <a:xfrm>
            <a:off x="4808413" y="4797732"/>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核心成员</a:t>
              </a:r>
              <a:endParaRPr lang="zh-CN" altLang="en-US" sz="1400" dirty="0">
                <a:solidFill>
                  <a:srgbClr val="2C3637"/>
                </a:solidFill>
                <a:latin typeface="微软雅黑" pitchFamily="34" charset="-122"/>
                <a:ea typeface="微软雅黑" pitchFamily="34" charset="-122"/>
              </a:endParaRP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18" name="组合 17"/>
          <p:cNvGrpSpPr/>
          <p:nvPr/>
        </p:nvGrpSpPr>
        <p:grpSpPr>
          <a:xfrm>
            <a:off x="6461112" y="4797152"/>
            <a:ext cx="1436675" cy="215444"/>
            <a:chOff x="4369395" y="3284984"/>
            <a:chExt cx="1436675" cy="215444"/>
          </a:xfrm>
        </p:grpSpPr>
        <p:sp>
          <p:nvSpPr>
            <p:cNvPr id="1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组织结构</a:t>
              </a:r>
              <a:endParaRPr lang="zh-CN" altLang="en-US" sz="1400" dirty="0">
                <a:solidFill>
                  <a:srgbClr val="2C3637"/>
                </a:solidFill>
                <a:latin typeface="微软雅黑" pitchFamily="34" charset="-122"/>
                <a:ea typeface="微软雅黑" pitchFamily="34" charset="-122"/>
              </a:endParaRPr>
            </a:p>
          </p:txBody>
        </p:sp>
        <p:grpSp>
          <p:nvGrpSpPr>
            <p:cNvPr id="20" name="组合 19"/>
            <p:cNvGrpSpPr/>
            <p:nvPr/>
          </p:nvGrpSpPr>
          <p:grpSpPr>
            <a:xfrm>
              <a:off x="4369395" y="3316401"/>
              <a:ext cx="168551" cy="168551"/>
              <a:chOff x="5005199" y="3717032"/>
              <a:chExt cx="168551" cy="168551"/>
            </a:xfrm>
          </p:grpSpPr>
          <p:sp>
            <p:nvSpPr>
              <p:cNvPr id="21" name="椭圆 2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22" name="等腰三角形 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2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我们是谁</a:t>
            </a:r>
          </a:p>
        </p:txBody>
      </p:sp>
      <p:sp>
        <p:nvSpPr>
          <p:cNvPr id="24" name="椭圆 2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chemeClr val="bg1"/>
                </a:solidFill>
                <a:latin typeface="微软雅黑" panose="020B0503020204020204" pitchFamily="34" charset="-122"/>
                <a:ea typeface="微软雅黑" panose="020B0503020204020204" pitchFamily="34" charset="-122"/>
              </a:rPr>
              <a:t>第一章</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5204676" y="1484784"/>
            <a:ext cx="1741748" cy="119600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6" name="椭圆 35"/>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4801443" y="5157772"/>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rgbClr val="2C3637"/>
                  </a:solidFill>
                  <a:latin typeface="微软雅黑" pitchFamily="34" charset="-122"/>
                  <a:ea typeface="微软雅黑" pitchFamily="34" charset="-122"/>
                </a:rPr>
                <a:t>大事件</a:t>
              </a: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2" name="等腰三角形 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6" name="圆角矩形 55"/>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9" name="圆角矩形 58"/>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a:solidFill>
                  <a:schemeClr val="bg1"/>
                </a:solidFill>
                <a:latin typeface="微软雅黑" panose="020B0503020204020204" pitchFamily="34" charset="-122"/>
                <a:ea typeface="微软雅黑" panose="020B0503020204020204" pitchFamily="34" charset="-122"/>
              </a:rPr>
              <a:t>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9"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7151157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Effect transition="in" filter="fade">
                                      <p:cBhvr>
                                        <p:cTn id="25" dur="500"/>
                                        <p:tgtEl>
                                          <p:spTgt spid="35"/>
                                        </p:tgtEl>
                                      </p:cBhvr>
                                    </p:animEffect>
                                    <p:anim calcmode="lin" valueType="num">
                                      <p:cBhvr>
                                        <p:cTn id="26" dur="500" fill="hold"/>
                                        <p:tgtEl>
                                          <p:spTgt spid="35"/>
                                        </p:tgtEl>
                                        <p:attrNameLst>
                                          <p:attrName>ppt_x</p:attrName>
                                        </p:attrNameLst>
                                      </p:cBhvr>
                                      <p:tavLst>
                                        <p:tav tm="0">
                                          <p:val>
                                            <p:fltVal val="0.5"/>
                                          </p:val>
                                        </p:tav>
                                        <p:tav tm="100000">
                                          <p:val>
                                            <p:strVal val="#ppt_x"/>
                                          </p:val>
                                        </p:tav>
                                      </p:tavLst>
                                    </p:anim>
                                    <p:anim calcmode="lin" valueType="num">
                                      <p:cBhvr>
                                        <p:cTn id="27" dur="500" fill="hold"/>
                                        <p:tgtEl>
                                          <p:spTgt spid="35"/>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37"/>
                                        </p:tgtEl>
                                        <p:attrNameLst>
                                          <p:attrName>style.visibility</p:attrName>
                                        </p:attrNameLst>
                                      </p:cBhvr>
                                      <p:to>
                                        <p:strVal val="visible"/>
                                      </p:to>
                                    </p:set>
                                    <p:animEffect transition="in" filter="barn(inVertical)">
                                      <p:cBhvr>
                                        <p:cTn id="35" dur="500"/>
                                        <p:tgtEl>
                                          <p:spTgt spid="37"/>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nodeType="withEffect">
                                  <p:stCondLst>
                                    <p:cond delay="250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32" presetClass="emph" presetSubtype="0" fill="hold" nodeType="withEffect">
                                  <p:stCondLst>
                                    <p:cond delay="3000"/>
                                  </p:stCondLst>
                                  <p:childTnLst>
                                    <p:animRot by="120000">
                                      <p:cBhvr>
                                        <p:cTn id="62" dur="100" fill="hold">
                                          <p:stCondLst>
                                            <p:cond delay="0"/>
                                          </p:stCondLst>
                                        </p:cTn>
                                        <p:tgtEl>
                                          <p:spTgt spid="3"/>
                                        </p:tgtEl>
                                        <p:attrNameLst>
                                          <p:attrName>r</p:attrName>
                                        </p:attrNameLst>
                                      </p:cBhvr>
                                    </p:animRot>
                                    <p:animRot by="-240000">
                                      <p:cBhvr>
                                        <p:cTn id="63" dur="200" fill="hold">
                                          <p:stCondLst>
                                            <p:cond delay="200"/>
                                          </p:stCondLst>
                                        </p:cTn>
                                        <p:tgtEl>
                                          <p:spTgt spid="3"/>
                                        </p:tgtEl>
                                        <p:attrNameLst>
                                          <p:attrName>r</p:attrName>
                                        </p:attrNameLst>
                                      </p:cBhvr>
                                    </p:animRot>
                                    <p:animRot by="240000">
                                      <p:cBhvr>
                                        <p:cTn id="64" dur="200" fill="hold">
                                          <p:stCondLst>
                                            <p:cond delay="400"/>
                                          </p:stCondLst>
                                        </p:cTn>
                                        <p:tgtEl>
                                          <p:spTgt spid="3"/>
                                        </p:tgtEl>
                                        <p:attrNameLst>
                                          <p:attrName>r</p:attrName>
                                        </p:attrNameLst>
                                      </p:cBhvr>
                                    </p:animRot>
                                    <p:animRot by="-240000">
                                      <p:cBhvr>
                                        <p:cTn id="65" dur="200" fill="hold">
                                          <p:stCondLst>
                                            <p:cond delay="600"/>
                                          </p:stCondLst>
                                        </p:cTn>
                                        <p:tgtEl>
                                          <p:spTgt spid="3"/>
                                        </p:tgtEl>
                                        <p:attrNameLst>
                                          <p:attrName>r</p:attrName>
                                        </p:attrNameLst>
                                      </p:cBhvr>
                                    </p:animRot>
                                    <p:animRot by="120000">
                                      <p:cBhvr>
                                        <p:cTn id="66" dur="200" fill="hold">
                                          <p:stCondLst>
                                            <p:cond delay="800"/>
                                          </p:stCondLst>
                                        </p:cTn>
                                        <p:tgtEl>
                                          <p:spTgt spid="3"/>
                                        </p:tgtEl>
                                        <p:attrNameLst>
                                          <p:attrName>r</p:attrName>
                                        </p:attrNameLst>
                                      </p:cBhvr>
                                    </p:animRot>
                                  </p:childTnLst>
                                </p:cTn>
                              </p:par>
                              <p:par>
                                <p:cTn id="67" presetID="32" presetClass="emph" presetSubtype="0" fill="hold" nodeType="withEffect">
                                  <p:stCondLst>
                                    <p:cond delay="3000"/>
                                  </p:stCondLst>
                                  <p:childTnLst>
                                    <p:animRot by="120000">
                                      <p:cBhvr>
                                        <p:cTn id="68" dur="100" fill="hold">
                                          <p:stCondLst>
                                            <p:cond delay="0"/>
                                          </p:stCondLst>
                                        </p:cTn>
                                        <p:tgtEl>
                                          <p:spTgt spid="8"/>
                                        </p:tgtEl>
                                        <p:attrNameLst>
                                          <p:attrName>r</p:attrName>
                                        </p:attrNameLst>
                                      </p:cBhvr>
                                    </p:animRot>
                                    <p:animRot by="-240000">
                                      <p:cBhvr>
                                        <p:cTn id="69" dur="200" fill="hold">
                                          <p:stCondLst>
                                            <p:cond delay="200"/>
                                          </p:stCondLst>
                                        </p:cTn>
                                        <p:tgtEl>
                                          <p:spTgt spid="8"/>
                                        </p:tgtEl>
                                        <p:attrNameLst>
                                          <p:attrName>r</p:attrName>
                                        </p:attrNameLst>
                                      </p:cBhvr>
                                    </p:animRot>
                                    <p:animRot by="240000">
                                      <p:cBhvr>
                                        <p:cTn id="70" dur="200" fill="hold">
                                          <p:stCondLst>
                                            <p:cond delay="400"/>
                                          </p:stCondLst>
                                        </p:cTn>
                                        <p:tgtEl>
                                          <p:spTgt spid="8"/>
                                        </p:tgtEl>
                                        <p:attrNameLst>
                                          <p:attrName>r</p:attrName>
                                        </p:attrNameLst>
                                      </p:cBhvr>
                                    </p:animRot>
                                    <p:animRot by="-240000">
                                      <p:cBhvr>
                                        <p:cTn id="71" dur="200" fill="hold">
                                          <p:stCondLst>
                                            <p:cond delay="600"/>
                                          </p:stCondLst>
                                        </p:cTn>
                                        <p:tgtEl>
                                          <p:spTgt spid="8"/>
                                        </p:tgtEl>
                                        <p:attrNameLst>
                                          <p:attrName>r</p:attrName>
                                        </p:attrNameLst>
                                      </p:cBhvr>
                                    </p:animRot>
                                    <p:animRot by="120000">
                                      <p:cBhvr>
                                        <p:cTn id="72" dur="200" fill="hold">
                                          <p:stCondLst>
                                            <p:cond delay="800"/>
                                          </p:stCondLst>
                                        </p:cTn>
                                        <p:tgtEl>
                                          <p:spTgt spid="8"/>
                                        </p:tgtEl>
                                        <p:attrNameLst>
                                          <p:attrName>r</p:attrName>
                                        </p:attrNameLst>
                                      </p:cBhvr>
                                    </p:animRot>
                                  </p:childTnLst>
                                </p:cTn>
                              </p:par>
                              <p:par>
                                <p:cTn id="73" presetID="32" presetClass="emph" presetSubtype="0" fill="hold" nodeType="withEffect">
                                  <p:stCondLst>
                                    <p:cond delay="3000"/>
                                  </p:stCondLst>
                                  <p:childTnLst>
                                    <p:animRot by="120000">
                                      <p:cBhvr>
                                        <p:cTn id="74" dur="100" fill="hold">
                                          <p:stCondLst>
                                            <p:cond delay="0"/>
                                          </p:stCondLst>
                                        </p:cTn>
                                        <p:tgtEl>
                                          <p:spTgt spid="13"/>
                                        </p:tgtEl>
                                        <p:attrNameLst>
                                          <p:attrName>r</p:attrName>
                                        </p:attrNameLst>
                                      </p:cBhvr>
                                    </p:animRot>
                                    <p:animRot by="-240000">
                                      <p:cBhvr>
                                        <p:cTn id="75" dur="200" fill="hold">
                                          <p:stCondLst>
                                            <p:cond delay="200"/>
                                          </p:stCondLst>
                                        </p:cTn>
                                        <p:tgtEl>
                                          <p:spTgt spid="13"/>
                                        </p:tgtEl>
                                        <p:attrNameLst>
                                          <p:attrName>r</p:attrName>
                                        </p:attrNameLst>
                                      </p:cBhvr>
                                    </p:animRot>
                                    <p:animRot by="240000">
                                      <p:cBhvr>
                                        <p:cTn id="76" dur="200" fill="hold">
                                          <p:stCondLst>
                                            <p:cond delay="400"/>
                                          </p:stCondLst>
                                        </p:cTn>
                                        <p:tgtEl>
                                          <p:spTgt spid="13"/>
                                        </p:tgtEl>
                                        <p:attrNameLst>
                                          <p:attrName>r</p:attrName>
                                        </p:attrNameLst>
                                      </p:cBhvr>
                                    </p:animRot>
                                    <p:animRot by="-240000">
                                      <p:cBhvr>
                                        <p:cTn id="77" dur="200" fill="hold">
                                          <p:stCondLst>
                                            <p:cond delay="600"/>
                                          </p:stCondLst>
                                        </p:cTn>
                                        <p:tgtEl>
                                          <p:spTgt spid="13"/>
                                        </p:tgtEl>
                                        <p:attrNameLst>
                                          <p:attrName>r</p:attrName>
                                        </p:attrNameLst>
                                      </p:cBhvr>
                                    </p:animRot>
                                    <p:animRot by="120000">
                                      <p:cBhvr>
                                        <p:cTn id="78" dur="200" fill="hold">
                                          <p:stCondLst>
                                            <p:cond delay="800"/>
                                          </p:stCondLst>
                                        </p:cTn>
                                        <p:tgtEl>
                                          <p:spTgt spid="13"/>
                                        </p:tgtEl>
                                        <p:attrNameLst>
                                          <p:attrName>r</p:attrName>
                                        </p:attrNameLst>
                                      </p:cBhvr>
                                    </p:animRot>
                                  </p:childTnLst>
                                </p:cTn>
                              </p:par>
                              <p:par>
                                <p:cTn id="79" presetID="32" presetClass="emph" presetSubtype="0" fill="hold" nodeType="withEffect">
                                  <p:stCondLst>
                                    <p:cond delay="3000"/>
                                  </p:stCondLst>
                                  <p:childTnLst>
                                    <p:animRot by="120000">
                                      <p:cBhvr>
                                        <p:cTn id="80" dur="100" fill="hold">
                                          <p:stCondLst>
                                            <p:cond delay="0"/>
                                          </p:stCondLst>
                                        </p:cTn>
                                        <p:tgtEl>
                                          <p:spTgt spid="18"/>
                                        </p:tgtEl>
                                        <p:attrNameLst>
                                          <p:attrName>r</p:attrName>
                                        </p:attrNameLst>
                                      </p:cBhvr>
                                    </p:animRot>
                                    <p:animRot by="-240000">
                                      <p:cBhvr>
                                        <p:cTn id="81" dur="200" fill="hold">
                                          <p:stCondLst>
                                            <p:cond delay="200"/>
                                          </p:stCondLst>
                                        </p:cTn>
                                        <p:tgtEl>
                                          <p:spTgt spid="18"/>
                                        </p:tgtEl>
                                        <p:attrNameLst>
                                          <p:attrName>r</p:attrName>
                                        </p:attrNameLst>
                                      </p:cBhvr>
                                    </p:animRot>
                                    <p:animRot by="240000">
                                      <p:cBhvr>
                                        <p:cTn id="82" dur="200" fill="hold">
                                          <p:stCondLst>
                                            <p:cond delay="400"/>
                                          </p:stCondLst>
                                        </p:cTn>
                                        <p:tgtEl>
                                          <p:spTgt spid="18"/>
                                        </p:tgtEl>
                                        <p:attrNameLst>
                                          <p:attrName>r</p:attrName>
                                        </p:attrNameLst>
                                      </p:cBhvr>
                                    </p:animRot>
                                    <p:animRot by="-240000">
                                      <p:cBhvr>
                                        <p:cTn id="83" dur="200" fill="hold">
                                          <p:stCondLst>
                                            <p:cond delay="600"/>
                                          </p:stCondLst>
                                        </p:cTn>
                                        <p:tgtEl>
                                          <p:spTgt spid="18"/>
                                        </p:tgtEl>
                                        <p:attrNameLst>
                                          <p:attrName>r</p:attrName>
                                        </p:attrNameLst>
                                      </p:cBhvr>
                                    </p:animRot>
                                    <p:animRot by="120000">
                                      <p:cBhvr>
                                        <p:cTn id="84" dur="200" fill="hold">
                                          <p:stCondLst>
                                            <p:cond delay="800"/>
                                          </p:stCondLst>
                                        </p:cTn>
                                        <p:tgtEl>
                                          <p:spTgt spid="18"/>
                                        </p:tgtEl>
                                        <p:attrNameLst>
                                          <p:attrName>r</p:attrName>
                                        </p:attrNameLst>
                                      </p:cBhvr>
                                    </p:animRot>
                                  </p:childTnLst>
                                </p:cTn>
                              </p:par>
                              <p:par>
                                <p:cTn id="85" presetID="32" presetClass="emph" presetSubtype="0" fill="hold" nodeType="withEffect">
                                  <p:stCondLst>
                                    <p:cond delay="3000"/>
                                  </p:stCondLst>
                                  <p:childTnLst>
                                    <p:animRot by="120000">
                                      <p:cBhvr>
                                        <p:cTn id="86" dur="100" fill="hold">
                                          <p:stCondLst>
                                            <p:cond delay="0"/>
                                          </p:stCondLst>
                                        </p:cTn>
                                        <p:tgtEl>
                                          <p:spTgt spid="38"/>
                                        </p:tgtEl>
                                        <p:attrNameLst>
                                          <p:attrName>r</p:attrName>
                                        </p:attrNameLst>
                                      </p:cBhvr>
                                    </p:animRot>
                                    <p:animRot by="-240000">
                                      <p:cBhvr>
                                        <p:cTn id="87" dur="200" fill="hold">
                                          <p:stCondLst>
                                            <p:cond delay="200"/>
                                          </p:stCondLst>
                                        </p:cTn>
                                        <p:tgtEl>
                                          <p:spTgt spid="38"/>
                                        </p:tgtEl>
                                        <p:attrNameLst>
                                          <p:attrName>r</p:attrName>
                                        </p:attrNameLst>
                                      </p:cBhvr>
                                    </p:animRot>
                                    <p:animRot by="240000">
                                      <p:cBhvr>
                                        <p:cTn id="88" dur="200" fill="hold">
                                          <p:stCondLst>
                                            <p:cond delay="400"/>
                                          </p:stCondLst>
                                        </p:cTn>
                                        <p:tgtEl>
                                          <p:spTgt spid="38"/>
                                        </p:tgtEl>
                                        <p:attrNameLst>
                                          <p:attrName>r</p:attrName>
                                        </p:attrNameLst>
                                      </p:cBhvr>
                                    </p:animRot>
                                    <p:animRot by="-240000">
                                      <p:cBhvr>
                                        <p:cTn id="89" dur="200" fill="hold">
                                          <p:stCondLst>
                                            <p:cond delay="600"/>
                                          </p:stCondLst>
                                        </p:cTn>
                                        <p:tgtEl>
                                          <p:spTgt spid="38"/>
                                        </p:tgtEl>
                                        <p:attrNameLst>
                                          <p:attrName>r</p:attrName>
                                        </p:attrNameLst>
                                      </p:cBhvr>
                                    </p:animRot>
                                    <p:animRot by="120000">
                                      <p:cBhvr>
                                        <p:cTn id="90" dur="200" fill="hold">
                                          <p:stCondLst>
                                            <p:cond delay="800"/>
                                          </p:stCondLst>
                                        </p:cTn>
                                        <p:tgtEl>
                                          <p:spTgt spid="38"/>
                                        </p:tgtEl>
                                        <p:attrNameLst>
                                          <p:attrName>r</p:attrName>
                                        </p:attrNameLst>
                                      </p:cBhvr>
                                    </p:animRot>
                                  </p:childTnLst>
                                </p:cTn>
                              </p:par>
                            </p:childTnLst>
                          </p:cTn>
                        </p:par>
                        <p:par>
                          <p:cTn id="91" fill="hold">
                            <p:stCondLst>
                              <p:cond delay="5000"/>
                            </p:stCondLst>
                            <p:childTnLst>
                              <p:par>
                                <p:cTn id="92" presetID="10" presetClass="entr" presetSubtype="0" fill="hold" grpId="1"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500"/>
                                        <p:tgtEl>
                                          <p:spTgt spid="24"/>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500"/>
                                        <p:tgtEl>
                                          <p:spTgt spid="25"/>
                                        </p:tgtEl>
                                      </p:cBhvr>
                                    </p:animEffect>
                                  </p:childTnLst>
                                </p:cTn>
                              </p:par>
                              <p:par>
                                <p:cTn id="98" presetID="10" presetClass="entr" presetSubtype="0" fill="hold" grpId="1"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500"/>
                                        <p:tgtEl>
                                          <p:spTgt spid="26"/>
                                        </p:tgtEl>
                                      </p:cBhvr>
                                    </p:animEffect>
                                  </p:childTnLst>
                                </p:cTn>
                              </p:par>
                              <p:par>
                                <p:cTn id="101" presetID="10" presetClass="entr" presetSubtype="0" fill="hold" grpId="1"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par>
                                <p:cTn id="104" presetID="10" presetClass="entr" presetSubtype="0" fill="hold" grpId="1"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500"/>
                                        <p:tgtEl>
                                          <p:spTgt spid="28"/>
                                        </p:tgtEl>
                                      </p:cBhvr>
                                    </p:animEffect>
                                  </p:childTnLst>
                                </p:cTn>
                              </p:par>
                              <p:par>
                                <p:cTn id="107" presetID="10" presetClass="entr" presetSubtype="0" fill="hold" grpId="1" nodeType="withEffect">
                                  <p:stCondLst>
                                    <p:cond delay="0"/>
                                  </p:stCondLst>
                                  <p:childTnLst>
                                    <p:set>
                                      <p:cBhvr>
                                        <p:cTn id="108" dur="1" fill="hold">
                                          <p:stCondLst>
                                            <p:cond delay="0"/>
                                          </p:stCondLst>
                                        </p:cTn>
                                        <p:tgtEl>
                                          <p:spTgt spid="29"/>
                                        </p:tgtEl>
                                        <p:attrNameLst>
                                          <p:attrName>style.visibility</p:attrName>
                                        </p:attrNameLst>
                                      </p:cBhvr>
                                      <p:to>
                                        <p:strVal val="visible"/>
                                      </p:to>
                                    </p:set>
                                    <p:animEffect transition="in" filter="fade">
                                      <p:cBhvr>
                                        <p:cTn id="109" dur="500"/>
                                        <p:tgtEl>
                                          <p:spTgt spid="29"/>
                                        </p:tgtEl>
                                      </p:cBhvr>
                                    </p:animEffect>
                                  </p:childTnLst>
                                </p:cTn>
                              </p:par>
                              <p:par>
                                <p:cTn id="110" presetID="10" presetClass="entr" presetSubtype="0" fill="hold" grpId="1"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500"/>
                                        <p:tgtEl>
                                          <p:spTgt spid="30"/>
                                        </p:tgtEl>
                                      </p:cBhvr>
                                    </p:animEffect>
                                  </p:childTnLst>
                                </p:cTn>
                              </p:par>
                              <p:par>
                                <p:cTn id="113" presetID="10" presetClass="entr" presetSubtype="0" fill="hold" grpId="1" nodeType="with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fade">
                                      <p:cBhvr>
                                        <p:cTn id="115" dur="500"/>
                                        <p:tgtEl>
                                          <p:spTgt spid="31"/>
                                        </p:tgtEl>
                                      </p:cBhvr>
                                    </p:animEffect>
                                  </p:childTnLst>
                                </p:cTn>
                              </p:par>
                              <p:par>
                                <p:cTn id="116" presetID="10" presetClass="entr" presetSubtype="0" fill="hold" grpId="1"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fade">
                                      <p:cBhvr>
                                        <p:cTn id="118" dur="500"/>
                                        <p:tgtEl>
                                          <p:spTgt spid="32"/>
                                        </p:tgtEl>
                                      </p:cBhvr>
                                    </p:animEffect>
                                  </p:childTnLst>
                                </p:cTn>
                              </p:par>
                              <p:par>
                                <p:cTn id="119" presetID="10" presetClass="entr" presetSubtype="0" fill="hold" grpId="1" nodeType="withEffect">
                                  <p:stCondLst>
                                    <p:cond delay="0"/>
                                  </p:stCondLst>
                                  <p:childTnLst>
                                    <p:set>
                                      <p:cBhvr>
                                        <p:cTn id="120" dur="1" fill="hold">
                                          <p:stCondLst>
                                            <p:cond delay="0"/>
                                          </p:stCondLst>
                                        </p:cTn>
                                        <p:tgtEl>
                                          <p:spTgt spid="33"/>
                                        </p:tgtEl>
                                        <p:attrNameLst>
                                          <p:attrName>style.visibility</p:attrName>
                                        </p:attrNameLst>
                                      </p:cBhvr>
                                      <p:to>
                                        <p:strVal val="visible"/>
                                      </p:to>
                                    </p:set>
                                    <p:animEffect transition="in" filter="fade">
                                      <p:cBhvr>
                                        <p:cTn id="121" dur="500"/>
                                        <p:tgtEl>
                                          <p:spTgt spid="33"/>
                                        </p:tgtEl>
                                      </p:cBhvr>
                                    </p:animEffect>
                                  </p:childTnLst>
                                </p:cTn>
                              </p:par>
                            </p:childTnLst>
                          </p:cTn>
                        </p:par>
                        <p:par>
                          <p:cTn id="122" fill="hold">
                            <p:stCondLst>
                              <p:cond delay="5500"/>
                            </p:stCondLst>
                            <p:childTnLst>
                              <p:par>
                                <p:cTn id="123"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4" dur="2000" fill="hold"/>
                                        <p:tgtEl>
                                          <p:spTgt spid="24"/>
                                        </p:tgtEl>
                                        <p:attrNameLst>
                                          <p:attrName>ppt_x</p:attrName>
                                          <p:attrName>ppt_y</p:attrName>
                                        </p:attrNameLst>
                                      </p:cBhvr>
                                      <p:rCtr x="17" y="18981"/>
                                    </p:animMotion>
                                  </p:childTnLst>
                                </p:cTn>
                              </p:par>
                              <p:par>
                                <p:cTn id="125"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6" dur="2000" fill="hold"/>
                                        <p:tgtEl>
                                          <p:spTgt spid="25"/>
                                        </p:tgtEl>
                                        <p:attrNameLst>
                                          <p:attrName>ppt_x</p:attrName>
                                          <p:attrName>ppt_y</p:attrName>
                                        </p:attrNameLst>
                                      </p:cBhvr>
                                      <p:rCtr x="17" y="18981"/>
                                    </p:animMotion>
                                  </p:childTnLst>
                                </p:cTn>
                              </p:par>
                              <p:par>
                                <p:cTn id="127"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8" dur="2000" fill="hold"/>
                                        <p:tgtEl>
                                          <p:spTgt spid="26"/>
                                        </p:tgtEl>
                                        <p:attrNameLst>
                                          <p:attrName>ppt_x</p:attrName>
                                          <p:attrName>ppt_y</p:attrName>
                                        </p:attrNameLst>
                                      </p:cBhvr>
                                      <p:rCtr x="17" y="18981"/>
                                    </p:animMotion>
                                  </p:childTnLst>
                                </p:cTn>
                              </p:par>
                              <p:par>
                                <p:cTn id="129"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0" dur="2000" fill="hold"/>
                                        <p:tgtEl>
                                          <p:spTgt spid="27"/>
                                        </p:tgtEl>
                                        <p:attrNameLst>
                                          <p:attrName>ppt_x</p:attrName>
                                          <p:attrName>ppt_y</p:attrName>
                                        </p:attrNameLst>
                                      </p:cBhvr>
                                      <p:rCtr x="17" y="18981"/>
                                    </p:animMotion>
                                  </p:childTnLst>
                                </p:cTn>
                              </p:par>
                              <p:par>
                                <p:cTn id="131"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2" dur="2000" fill="hold"/>
                                        <p:tgtEl>
                                          <p:spTgt spid="28"/>
                                        </p:tgtEl>
                                        <p:attrNameLst>
                                          <p:attrName>ppt_x</p:attrName>
                                          <p:attrName>ppt_y</p:attrName>
                                        </p:attrNameLst>
                                      </p:cBhvr>
                                      <p:rCtr x="17" y="18981"/>
                                    </p:animMotion>
                                  </p:childTnLst>
                                </p:cTn>
                              </p:par>
                              <p:par>
                                <p:cTn id="133"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4" dur="2000" fill="hold"/>
                                        <p:tgtEl>
                                          <p:spTgt spid="29"/>
                                        </p:tgtEl>
                                        <p:attrNameLst>
                                          <p:attrName>ppt_x</p:attrName>
                                          <p:attrName>ppt_y</p:attrName>
                                        </p:attrNameLst>
                                      </p:cBhvr>
                                      <p:rCtr x="17" y="18981"/>
                                    </p:animMotion>
                                  </p:childTnLst>
                                </p:cTn>
                              </p:par>
                              <p:par>
                                <p:cTn id="135"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6" dur="2000" fill="hold"/>
                                        <p:tgtEl>
                                          <p:spTgt spid="30"/>
                                        </p:tgtEl>
                                        <p:attrNameLst>
                                          <p:attrName>ppt_x</p:attrName>
                                          <p:attrName>ppt_y</p:attrName>
                                        </p:attrNameLst>
                                      </p:cBhvr>
                                      <p:rCtr x="17" y="18981"/>
                                    </p:animMotion>
                                  </p:childTnLst>
                                </p:cTn>
                              </p:par>
                              <p:par>
                                <p:cTn id="137"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8" dur="2000" fill="hold"/>
                                        <p:tgtEl>
                                          <p:spTgt spid="31"/>
                                        </p:tgtEl>
                                        <p:attrNameLst>
                                          <p:attrName>ppt_x</p:attrName>
                                          <p:attrName>ppt_y</p:attrName>
                                        </p:attrNameLst>
                                      </p:cBhvr>
                                      <p:rCtr x="17" y="18981"/>
                                    </p:animMotion>
                                  </p:childTnLst>
                                </p:cTn>
                              </p:par>
                              <p:par>
                                <p:cTn id="139"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0" dur="2000" fill="hold"/>
                                        <p:tgtEl>
                                          <p:spTgt spid="32"/>
                                        </p:tgtEl>
                                        <p:attrNameLst>
                                          <p:attrName>ppt_x</p:attrName>
                                          <p:attrName>ppt_y</p:attrName>
                                        </p:attrNameLst>
                                      </p:cBhvr>
                                      <p:rCtr x="17" y="18981"/>
                                    </p:animMotion>
                                  </p:childTnLst>
                                </p:cTn>
                              </p:par>
                              <p:par>
                                <p:cTn id="141"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2" dur="2000" fill="hold"/>
                                        <p:tgtEl>
                                          <p:spTgt spid="3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5" grpId="0" animBg="1"/>
      <p:bldP spid="3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15" y="1628800"/>
            <a:ext cx="8256712" cy="3528392"/>
          </a:xfrm>
          <a:prstGeom prst="rect">
            <a:avLst/>
          </a:prstGeom>
          <a:solidFill>
            <a:srgbClr val="D9D9D9">
              <a:alpha val="5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085047" y="1484784"/>
            <a:ext cx="6474128" cy="2339102"/>
          </a:xfrm>
          <a:prstGeom prst="rect">
            <a:avLst/>
          </a:prstGeom>
          <a:noFill/>
        </p:spPr>
        <p:txBody>
          <a:bodyPr wrap="square" rtlCol="0">
            <a:spAutoFit/>
          </a:bodyPr>
          <a:lstStyle/>
          <a:p>
            <a:endParaRPr lang="en-US" altLang="zh-CN" sz="6600" b="1" dirty="0" smtClean="0">
              <a:solidFill>
                <a:srgbClr val="2C3637"/>
              </a:solidFill>
              <a:latin typeface="微软雅黑" pitchFamily="34" charset="-122"/>
              <a:ea typeface="微软雅黑" pitchFamily="34" charset="-122"/>
            </a:endParaRPr>
          </a:p>
          <a:p>
            <a:r>
              <a:rPr lang="zh-CN" altLang="en-US" sz="8000" b="1" dirty="0" smtClean="0">
                <a:solidFill>
                  <a:srgbClr val="2C3637"/>
                </a:solidFill>
                <a:latin typeface="微软雅黑" panose="020B0503020204020204" pitchFamily="34" charset="-122"/>
                <a:ea typeface="微软雅黑" panose="020B0503020204020204" pitchFamily="34" charset="-122"/>
              </a:rPr>
              <a:t>谢谢您的指导</a:t>
            </a:r>
            <a:endParaRPr lang="zh-CN" altLang="en-US" sz="8000" b="1" dirty="0">
              <a:solidFill>
                <a:srgbClr val="2C3637"/>
              </a:solidFill>
              <a:latin typeface="微软雅黑" panose="020B0503020204020204" pitchFamily="34" charset="-122"/>
              <a:ea typeface="微软雅黑" panose="020B0503020204020204" pitchFamily="34" charset="-122"/>
            </a:endParaRPr>
          </a:p>
        </p:txBody>
      </p:sp>
      <p:sp>
        <p:nvSpPr>
          <p:cNvPr id="8" name="标题 4"/>
          <p:cNvSpPr txBox="1">
            <a:spLocks/>
          </p:cNvSpPr>
          <p:nvPr/>
        </p:nvSpPr>
        <p:spPr>
          <a:xfrm>
            <a:off x="1018948" y="3561962"/>
            <a:ext cx="4596011"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rgbClr val="2C3637"/>
                </a:solidFill>
                <a:latin typeface="微软雅黑" panose="020B0503020204020204" pitchFamily="34" charset="-122"/>
                <a:ea typeface="微软雅黑" panose="020B0503020204020204" pitchFamily="34" charset="-122"/>
              </a:rPr>
              <a:t>适用于投资合作</a:t>
            </a:r>
            <a:r>
              <a:rPr lang="en-US" altLang="zh-CN" sz="2000" b="1" dirty="0" smtClean="0">
                <a:solidFill>
                  <a:srgbClr val="2C3637"/>
                </a:solidFill>
                <a:latin typeface="微软雅黑" panose="020B0503020204020204" pitchFamily="34" charset="-122"/>
                <a:ea typeface="微软雅黑" panose="020B0503020204020204" pitchFamily="34" charset="-122"/>
              </a:rPr>
              <a:t>/</a:t>
            </a:r>
            <a:r>
              <a:rPr lang="zh-CN" altLang="en-US" sz="2000" b="1" dirty="0" smtClean="0">
                <a:solidFill>
                  <a:srgbClr val="2C3637"/>
                </a:solidFill>
                <a:latin typeface="微软雅黑" panose="020B0503020204020204" pitchFamily="34" charset="-122"/>
                <a:ea typeface="微软雅黑" panose="020B0503020204020204" pitchFamily="34" charset="-122"/>
              </a:rPr>
              <a:t>项目推广</a:t>
            </a:r>
            <a:r>
              <a:rPr lang="en-US" altLang="zh-CN" sz="2000" b="1" dirty="0" smtClean="0">
                <a:solidFill>
                  <a:srgbClr val="2C3637"/>
                </a:solidFill>
                <a:latin typeface="微软雅黑" panose="020B0503020204020204" pitchFamily="34" charset="-122"/>
                <a:ea typeface="微软雅黑" panose="020B0503020204020204" pitchFamily="34" charset="-122"/>
              </a:rPr>
              <a:t>/</a:t>
            </a:r>
            <a:r>
              <a:rPr lang="zh-CN" altLang="en-US" sz="2000" b="1" dirty="0" smtClean="0">
                <a:solidFill>
                  <a:srgbClr val="2C3637"/>
                </a:solidFill>
                <a:latin typeface="微软雅黑" panose="020B0503020204020204" pitchFamily="34" charset="-122"/>
                <a:ea typeface="微软雅黑" panose="020B0503020204020204" pitchFamily="34" charset="-122"/>
              </a:rPr>
              <a:t>企业宣传等</a:t>
            </a:r>
            <a:endParaRPr lang="en-US" altLang="zh-CN" sz="2000" b="1" dirty="0">
              <a:solidFill>
                <a:srgbClr val="2C3637"/>
              </a:solidFill>
              <a:latin typeface="微软雅黑" panose="020B0503020204020204" pitchFamily="34" charset="-122"/>
              <a:ea typeface="微软雅黑" panose="020B0503020204020204" pitchFamily="34" charset="-122"/>
            </a:endParaRPr>
          </a:p>
        </p:txBody>
      </p:sp>
      <p:sp>
        <p:nvSpPr>
          <p:cNvPr id="9" name="前言"/>
          <p:cNvSpPr>
            <a:spLocks noChangeArrowheads="1"/>
          </p:cNvSpPr>
          <p:nvPr/>
        </p:nvSpPr>
        <p:spPr bwMode="auto">
          <a:xfrm>
            <a:off x="1129035" y="955074"/>
            <a:ext cx="4702553"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en-US" altLang="zh-CN" sz="2800" b="1" dirty="0" smtClean="0">
                <a:solidFill>
                  <a:srgbClr val="C00000"/>
                </a:solidFill>
                <a:latin typeface="Impact MT Std" pitchFamily="34" charset="0"/>
              </a:rPr>
              <a:t>THANK YOU FOR YOUR GUIDANCE</a:t>
            </a:r>
            <a:endParaRPr lang="zh-CN" altLang="en-US" sz="2933" dirty="0">
              <a:solidFill>
                <a:srgbClr val="C00000"/>
              </a:solidFill>
              <a:latin typeface="Impact MT Std" pitchFamily="34" charset="0"/>
              <a:sym typeface="Impact" pitchFamily="34" charset="0"/>
            </a:endParaRPr>
          </a:p>
        </p:txBody>
      </p:sp>
      <p:grpSp>
        <p:nvGrpSpPr>
          <p:cNvPr id="18" name="组合 17"/>
          <p:cNvGrpSpPr/>
          <p:nvPr/>
        </p:nvGrpSpPr>
        <p:grpSpPr>
          <a:xfrm>
            <a:off x="7897787" y="2132856"/>
            <a:ext cx="715716" cy="719823"/>
            <a:chOff x="1721162" y="4373847"/>
            <a:chExt cx="715716" cy="719823"/>
          </a:xfrm>
        </p:grpSpPr>
        <p:sp>
          <p:nvSpPr>
            <p:cNvPr id="19" name="Oval 28"/>
            <p:cNvSpPr/>
            <p:nvPr/>
          </p:nvSpPr>
          <p:spPr>
            <a:xfrm>
              <a:off x="1721162" y="4373847"/>
              <a:ext cx="715716" cy="719823"/>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rgbClr val="2C3637"/>
                </a:solidFill>
              </a:endParaRPr>
            </a:p>
          </p:txBody>
        </p:sp>
        <p:sp>
          <p:nvSpPr>
            <p:cNvPr id="20" name="Freeform 7"/>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sp>
          <p:nvSpPr>
            <p:cNvPr id="21" name="Freeform 8"/>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grpSp>
      <p:sp>
        <p:nvSpPr>
          <p:cNvPr id="22" name="矩形 47"/>
          <p:cNvSpPr>
            <a:spLocks noChangeArrowheads="1"/>
          </p:cNvSpPr>
          <p:nvPr/>
        </p:nvSpPr>
        <p:spPr bwMode="auto">
          <a:xfrm>
            <a:off x="8459565" y="3476601"/>
            <a:ext cx="3468488"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现任职销售部经理，毕业于美国麻省理工大学设计系，曾获全国“十佳青年”。</a:t>
            </a:r>
            <a:endParaRPr lang="en-US" altLang="zh-CN" sz="14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相信在我的带领下，公司一定会步入一个新的纪元，开拓创新。</a:t>
            </a:r>
            <a:endParaRPr lang="zh-CN" altLang="en-US" sz="14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23" name="矩形 3"/>
          <p:cNvSpPr>
            <a:spLocks noChangeArrowheads="1"/>
          </p:cNvSpPr>
          <p:nvPr/>
        </p:nvSpPr>
        <p:spPr bwMode="auto">
          <a:xfrm>
            <a:off x="8476088" y="2924944"/>
            <a:ext cx="193384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人：</a:t>
            </a: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某某某</a:t>
            </a:r>
          </a:p>
        </p:txBody>
      </p:sp>
      <p:sp>
        <p:nvSpPr>
          <p:cNvPr id="24" name="矩形 23"/>
          <p:cNvSpPr/>
          <p:nvPr/>
        </p:nvSpPr>
        <p:spPr>
          <a:xfrm>
            <a:off x="8535211" y="3385895"/>
            <a:ext cx="599800" cy="40500"/>
          </a:xfrm>
          <a:prstGeom prst="rect">
            <a:avLst/>
          </a:prstGeom>
          <a:solidFill>
            <a:srgbClr val="2C363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25" name="矩形 24"/>
          <p:cNvSpPr/>
          <p:nvPr/>
        </p:nvSpPr>
        <p:spPr>
          <a:xfrm>
            <a:off x="9150061" y="3385895"/>
            <a:ext cx="1215000" cy="40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14"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19770290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anim calcmode="lin" valueType="num">
                                      <p:cBhvr>
                                        <p:cTn id="1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100"/>
                            </p:stCondLst>
                            <p:childTnLst>
                              <p:par>
                                <p:cTn id="24" presetID="5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childTnLst>
                          </p:cTn>
                        </p:par>
                        <p:par>
                          <p:cTn id="29" fill="hold">
                            <p:stCondLst>
                              <p:cond delay="26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3100"/>
                            </p:stCondLst>
                            <p:childTnLst>
                              <p:par>
                                <p:cTn id="34" presetID="22" presetClass="entr" presetSubtype="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500"/>
                                        <p:tgtEl>
                                          <p:spTgt spid="24"/>
                                        </p:tgtEl>
                                      </p:cBhvr>
                                    </p:animEffect>
                                  </p:childTnLst>
                                </p:cTn>
                              </p:par>
                            </p:childTnLst>
                          </p:cTn>
                        </p:par>
                        <p:par>
                          <p:cTn id="37" fill="hold">
                            <p:stCondLst>
                              <p:cond delay="3600"/>
                            </p:stCondLst>
                            <p:childTnLst>
                              <p:par>
                                <p:cTn id="38" presetID="2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left)">
                                      <p:cBhvr>
                                        <p:cTn id="40" dur="750"/>
                                        <p:tgtEl>
                                          <p:spTgt spid="25"/>
                                        </p:tgtEl>
                                      </p:cBhvr>
                                    </p:animEffect>
                                  </p:childTnLst>
                                </p:cTn>
                              </p:par>
                            </p:childTnLst>
                          </p:cTn>
                        </p:par>
                        <p:par>
                          <p:cTn id="41" fill="hold">
                            <p:stCondLst>
                              <p:cond delay="4350"/>
                            </p:stCondLst>
                            <p:childTnLst>
                              <p:par>
                                <p:cTn id="42" presetID="14" presetClass="entr" presetSubtype="1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22" grpId="0"/>
      <p:bldP spid="23" grpId="0"/>
      <p:bldP spid="24" grpId="0" animBg="1"/>
      <p:bldP spid="2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104"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3687"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588"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3863"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3418" y="3921023"/>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9562197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公司介绍  </a:t>
            </a:r>
            <a:r>
              <a:rPr lang="en-US" altLang="zh-CN" sz="2000"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COMPANY INTRODUCTION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84" name="直接连接符 83"/>
          <p:cNvCxnSpPr/>
          <p:nvPr/>
        </p:nvCxnSpPr>
        <p:spPr>
          <a:xfrm>
            <a:off x="192931" y="3623991"/>
            <a:ext cx="11881320"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1489075" y="3512171"/>
            <a:ext cx="216024" cy="216024"/>
            <a:chOff x="3793331" y="2276872"/>
            <a:chExt cx="216024" cy="216024"/>
          </a:xfrm>
          <a:solidFill>
            <a:srgbClr val="2C3637"/>
          </a:solidFill>
        </p:grpSpPr>
        <p:sp>
          <p:nvSpPr>
            <p:cNvPr id="86" name="椭圆 85"/>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2929235" y="3512171"/>
            <a:ext cx="216024" cy="216024"/>
            <a:chOff x="3793331" y="2276872"/>
            <a:chExt cx="216024" cy="216024"/>
          </a:xfrm>
          <a:solidFill>
            <a:srgbClr val="2C3637"/>
          </a:solidFill>
        </p:grpSpPr>
        <p:sp>
          <p:nvSpPr>
            <p:cNvPr id="89" name="椭圆 88"/>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4441403" y="3512171"/>
            <a:ext cx="216024" cy="216024"/>
            <a:chOff x="3793331" y="2276872"/>
            <a:chExt cx="216024" cy="216024"/>
          </a:xfrm>
          <a:solidFill>
            <a:srgbClr val="2C3637"/>
          </a:solidFill>
        </p:grpSpPr>
        <p:sp>
          <p:nvSpPr>
            <p:cNvPr id="92" name="椭圆 91"/>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a:off x="5953571" y="3512171"/>
            <a:ext cx="216024" cy="216024"/>
            <a:chOff x="3793331" y="2276872"/>
            <a:chExt cx="216024" cy="216024"/>
          </a:xfrm>
          <a:solidFill>
            <a:srgbClr val="2C3637"/>
          </a:solidFill>
        </p:grpSpPr>
        <p:sp>
          <p:nvSpPr>
            <p:cNvPr id="95" name="椭圆 94"/>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a:off x="7465738" y="3476167"/>
            <a:ext cx="288032" cy="288032"/>
            <a:chOff x="3793331" y="2276872"/>
            <a:chExt cx="216024" cy="216024"/>
          </a:xfrm>
          <a:solidFill>
            <a:srgbClr val="2C3637"/>
          </a:solidFill>
        </p:grpSpPr>
        <p:sp>
          <p:nvSpPr>
            <p:cNvPr id="98" name="椭圆 97"/>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8977907" y="3512171"/>
            <a:ext cx="216024" cy="216024"/>
            <a:chOff x="3793331" y="2276872"/>
            <a:chExt cx="216024" cy="216024"/>
          </a:xfrm>
          <a:solidFill>
            <a:srgbClr val="2C3637"/>
          </a:solidFill>
        </p:grpSpPr>
        <p:sp>
          <p:nvSpPr>
            <p:cNvPr id="101" name="椭圆 100"/>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a:off x="10490075" y="3512171"/>
            <a:ext cx="216024" cy="216024"/>
            <a:chOff x="3793331" y="2276872"/>
            <a:chExt cx="216024" cy="216024"/>
          </a:xfrm>
          <a:solidFill>
            <a:srgbClr val="2C3637"/>
          </a:solidFill>
        </p:grpSpPr>
        <p:sp>
          <p:nvSpPr>
            <p:cNvPr id="104" name="椭圆 103"/>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6" name="标题 4"/>
          <p:cNvSpPr txBox="1">
            <a:spLocks/>
          </p:cNvSpPr>
          <p:nvPr/>
        </p:nvSpPr>
        <p:spPr>
          <a:xfrm>
            <a:off x="841003" y="3912023"/>
            <a:ext cx="1368152"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2005.9.10</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成立</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7" name="标题 4"/>
          <p:cNvSpPr txBox="1">
            <a:spLocks/>
          </p:cNvSpPr>
          <p:nvPr/>
        </p:nvSpPr>
        <p:spPr>
          <a:xfrm>
            <a:off x="2317167" y="4056039"/>
            <a:ext cx="1476164"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2007.5.19</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公司公开募股成立全资公司</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8" name="标题 4"/>
          <p:cNvSpPr txBox="1">
            <a:spLocks/>
          </p:cNvSpPr>
          <p:nvPr/>
        </p:nvSpPr>
        <p:spPr>
          <a:xfrm>
            <a:off x="3937347" y="4056039"/>
            <a:ext cx="1296144"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2009.8.29</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公司收购七点公司</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9" name="标题 4"/>
          <p:cNvSpPr txBox="1">
            <a:spLocks/>
          </p:cNvSpPr>
          <p:nvPr/>
        </p:nvSpPr>
        <p:spPr>
          <a:xfrm>
            <a:off x="5376737" y="4056039"/>
            <a:ext cx="1368922"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2014.3.15</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公司总市值超</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亿</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0" name="标题 4"/>
          <p:cNvSpPr txBox="1">
            <a:spLocks/>
          </p:cNvSpPr>
          <p:nvPr/>
        </p:nvSpPr>
        <p:spPr>
          <a:xfrm>
            <a:off x="6745659" y="4056039"/>
            <a:ext cx="1728192"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b="1" dirty="0" smtClean="0">
                <a:solidFill>
                  <a:srgbClr val="C00000"/>
                </a:solidFill>
                <a:latin typeface="微软雅黑" panose="020B0503020204020204" pitchFamily="34" charset="-122"/>
                <a:ea typeface="微软雅黑" panose="020B0503020204020204" pitchFamily="34" charset="-122"/>
              </a:rPr>
              <a:t>2016.1.15</a:t>
            </a:r>
          </a:p>
          <a:p>
            <a:r>
              <a:rPr lang="zh-CN" altLang="en-US" sz="1800" b="1" dirty="0" smtClean="0">
                <a:solidFill>
                  <a:srgbClr val="C00000"/>
                </a:solidFill>
                <a:latin typeface="微软雅黑" panose="020B0503020204020204" pitchFamily="34" charset="-122"/>
                <a:ea typeface="微软雅黑" panose="020B0503020204020204" pitchFamily="34" charset="-122"/>
              </a:rPr>
              <a:t>公司公开融资</a:t>
            </a:r>
            <a:endParaRPr lang="en-US" altLang="zh-CN" sz="1800" b="1" dirty="0" smtClean="0">
              <a:solidFill>
                <a:srgbClr val="C00000"/>
              </a:solidFill>
              <a:latin typeface="微软雅黑" panose="020B0503020204020204" pitchFamily="34" charset="-122"/>
              <a:ea typeface="微软雅黑" panose="020B0503020204020204" pitchFamily="34" charset="-122"/>
            </a:endParaRPr>
          </a:p>
          <a:p>
            <a:r>
              <a:rPr lang="zh-CN" altLang="en-US" sz="1800" b="1" dirty="0" smtClean="0">
                <a:solidFill>
                  <a:srgbClr val="C00000"/>
                </a:solidFill>
                <a:latin typeface="微软雅黑" panose="020B0503020204020204" pitchFamily="34" charset="-122"/>
                <a:ea typeface="微软雅黑" panose="020B0503020204020204" pitchFamily="34" charset="-122"/>
              </a:rPr>
              <a:t>计划上市</a:t>
            </a:r>
            <a:endParaRPr lang="zh-CN" altLang="en-US" sz="1400" b="1" dirty="0">
              <a:solidFill>
                <a:srgbClr val="C00000"/>
              </a:solidFill>
              <a:latin typeface="微软雅黑" panose="020B0503020204020204" pitchFamily="34" charset="-122"/>
              <a:ea typeface="微软雅黑" panose="020B0503020204020204" pitchFamily="34" charset="-122"/>
            </a:endParaRPr>
          </a:p>
        </p:txBody>
      </p:sp>
      <p:sp>
        <p:nvSpPr>
          <p:cNvPr id="111" name="标题 4"/>
          <p:cNvSpPr txBox="1">
            <a:spLocks/>
          </p:cNvSpPr>
          <p:nvPr/>
        </p:nvSpPr>
        <p:spPr>
          <a:xfrm>
            <a:off x="8329835" y="4056039"/>
            <a:ext cx="1512168"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2016.5.1</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公司将计划进军房地产</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2" name="标题 4"/>
          <p:cNvSpPr txBox="1">
            <a:spLocks/>
          </p:cNvSpPr>
          <p:nvPr/>
        </p:nvSpPr>
        <p:spPr>
          <a:xfrm>
            <a:off x="9914011" y="4128047"/>
            <a:ext cx="1440160" cy="3248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2017.1.10</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公司将开发首个工业区</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3" name="组合 112"/>
          <p:cNvGrpSpPr/>
          <p:nvPr/>
        </p:nvGrpSpPr>
        <p:grpSpPr>
          <a:xfrm>
            <a:off x="4900644" y="1412776"/>
            <a:ext cx="5373407" cy="1927164"/>
            <a:chOff x="5130397" y="1052736"/>
            <a:chExt cx="4968552" cy="1927164"/>
          </a:xfrm>
          <a:solidFill>
            <a:srgbClr val="C00000"/>
          </a:solidFill>
        </p:grpSpPr>
        <p:sp>
          <p:nvSpPr>
            <p:cNvPr id="114" name="圆角矩形 113"/>
            <p:cNvSpPr/>
            <p:nvPr/>
          </p:nvSpPr>
          <p:spPr>
            <a:xfrm>
              <a:off x="5130397" y="1052736"/>
              <a:ext cx="4968552" cy="16561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等腰三角形 114"/>
            <p:cNvSpPr/>
            <p:nvPr/>
          </p:nvSpPr>
          <p:spPr>
            <a:xfrm rot="10800000">
              <a:off x="7465738" y="2691868"/>
              <a:ext cx="334117"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矩形 47"/>
          <p:cNvSpPr>
            <a:spLocks noChangeArrowheads="1"/>
          </p:cNvSpPr>
          <p:nvPr/>
        </p:nvSpPr>
        <p:spPr bwMode="auto">
          <a:xfrm>
            <a:off x="5653435" y="1871454"/>
            <a:ext cx="4188568"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a:solidFill>
                  <a:schemeClr val="bg1"/>
                </a:solidFill>
                <a:latin typeface="微软雅黑" panose="020B0503020204020204" pitchFamily="34" charset="-122"/>
                <a:ea typeface="微软雅黑" panose="020B0503020204020204" pitchFamily="34" charset="-122"/>
              </a:rPr>
              <a:t>右键点击图片选择设置图片格式可直接替换图片。您的内容打在这里，或者通过复制您的文本后，在此框中选择粘贴，并选择只保留文字。</a:t>
            </a:r>
            <a:endParaRPr lang="zh-CN" altLang="en-US" sz="1400"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118" name="矩形 3"/>
          <p:cNvSpPr>
            <a:spLocks noChangeArrowheads="1"/>
          </p:cNvSpPr>
          <p:nvPr/>
        </p:nvSpPr>
        <p:spPr bwMode="auto">
          <a:xfrm>
            <a:off x="5669958" y="1535759"/>
            <a:ext cx="1061815"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公司简介</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19" name="组合 118"/>
          <p:cNvGrpSpPr/>
          <p:nvPr/>
        </p:nvGrpSpPr>
        <p:grpSpPr>
          <a:xfrm>
            <a:off x="1561083" y="5805264"/>
            <a:ext cx="2520280" cy="288032"/>
            <a:chOff x="913011" y="5805264"/>
            <a:chExt cx="2520280" cy="288032"/>
          </a:xfrm>
          <a:solidFill>
            <a:srgbClr val="C00000"/>
          </a:solidFill>
        </p:grpSpPr>
        <p:sp>
          <p:nvSpPr>
            <p:cNvPr id="120" name="圆角矩形 119"/>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 name="直接连接符 120"/>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2" name="矩形 3"/>
          <p:cNvSpPr>
            <a:spLocks noChangeArrowheads="1"/>
          </p:cNvSpPr>
          <p:nvPr/>
        </p:nvSpPr>
        <p:spPr bwMode="auto">
          <a:xfrm>
            <a:off x="1921123" y="5808609"/>
            <a:ext cx="1729632" cy="284687"/>
          </a:xfrm>
          <a:prstGeom prst="rect">
            <a:avLst/>
          </a:prstGeom>
          <a:noFill/>
          <a:ln w="9525">
            <a:noFill/>
            <a:miter lim="800000"/>
            <a:headEnd/>
            <a:tailEnd/>
          </a:ln>
          <a:extLst/>
        </p:spPr>
        <p:txBody>
          <a:bodyPr wrap="square" lIns="68573" tIns="34287" rIns="68573" bIns="34287">
            <a:spAutoFit/>
          </a:bodyPr>
          <a:lstStyle/>
          <a:p>
            <a:pPr algn="ctr">
              <a:spcBef>
                <a:spcPct val="0"/>
              </a:spcBef>
              <a:buFont typeface="Arial" charset="0"/>
              <a:buNone/>
            </a:pPr>
            <a:r>
              <a:rPr lang="zh-CN" altLang="en-US"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十年史诗历程</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23" name="组合 122"/>
          <p:cNvGrpSpPr/>
          <p:nvPr/>
        </p:nvGrpSpPr>
        <p:grpSpPr>
          <a:xfrm>
            <a:off x="4873451" y="5805264"/>
            <a:ext cx="2520280" cy="288032"/>
            <a:chOff x="913011" y="5805264"/>
            <a:chExt cx="2520280" cy="288032"/>
          </a:xfrm>
          <a:solidFill>
            <a:srgbClr val="C00000"/>
          </a:solidFill>
        </p:grpSpPr>
        <p:sp>
          <p:nvSpPr>
            <p:cNvPr id="124" name="圆角矩形 123"/>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5" name="直接连接符 124"/>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6" name="矩形 3"/>
          <p:cNvSpPr>
            <a:spLocks noChangeArrowheads="1"/>
          </p:cNvSpPr>
          <p:nvPr/>
        </p:nvSpPr>
        <p:spPr bwMode="auto">
          <a:xfrm>
            <a:off x="5233491" y="5808609"/>
            <a:ext cx="1729632"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zh-CN" altLang="en-US"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十年风云典范</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27" name="组合 126"/>
          <p:cNvGrpSpPr/>
          <p:nvPr/>
        </p:nvGrpSpPr>
        <p:grpSpPr>
          <a:xfrm>
            <a:off x="8257827" y="5805264"/>
            <a:ext cx="2520280" cy="288032"/>
            <a:chOff x="913011" y="5805264"/>
            <a:chExt cx="2520280" cy="288032"/>
          </a:xfrm>
          <a:solidFill>
            <a:srgbClr val="C00000"/>
          </a:solidFill>
        </p:grpSpPr>
        <p:sp>
          <p:nvSpPr>
            <p:cNvPr id="128" name="圆角矩形 127"/>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9" name="直接连接符 128"/>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30" name="矩形 3"/>
          <p:cNvSpPr>
            <a:spLocks noChangeArrowheads="1"/>
          </p:cNvSpPr>
          <p:nvPr/>
        </p:nvSpPr>
        <p:spPr bwMode="auto">
          <a:xfrm>
            <a:off x="8617867" y="5808609"/>
            <a:ext cx="1729632"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zh-CN" altLang="en-US"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十年见证实力</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6" name="圆角矩形 65"/>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9"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2" name="圆角矩形 7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49112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wipe(left)">
                                      <p:cBhvr>
                                        <p:cTn id="7" dur="500"/>
                                        <p:tgtEl>
                                          <p:spTgt spid="84"/>
                                        </p:tgtEl>
                                      </p:cBhvr>
                                    </p:animEffect>
                                  </p:childTnLst>
                                </p:cTn>
                              </p:par>
                              <p:par>
                                <p:cTn id="8" presetID="53" presetClass="entr" presetSubtype="16" fill="hold" nodeType="withEffect">
                                  <p:stCondLst>
                                    <p:cond delay="500"/>
                                  </p:stCondLst>
                                  <p:childTnLst>
                                    <p:set>
                                      <p:cBhvr>
                                        <p:cTn id="9" dur="1" fill="hold">
                                          <p:stCondLst>
                                            <p:cond delay="0"/>
                                          </p:stCondLst>
                                        </p:cTn>
                                        <p:tgtEl>
                                          <p:spTgt spid="85"/>
                                        </p:tgtEl>
                                        <p:attrNameLst>
                                          <p:attrName>style.visibility</p:attrName>
                                        </p:attrNameLst>
                                      </p:cBhvr>
                                      <p:to>
                                        <p:strVal val="visible"/>
                                      </p:to>
                                    </p:set>
                                    <p:anim calcmode="lin" valueType="num">
                                      <p:cBhvr>
                                        <p:cTn id="10" dur="500" fill="hold"/>
                                        <p:tgtEl>
                                          <p:spTgt spid="85"/>
                                        </p:tgtEl>
                                        <p:attrNameLst>
                                          <p:attrName>ppt_w</p:attrName>
                                        </p:attrNameLst>
                                      </p:cBhvr>
                                      <p:tavLst>
                                        <p:tav tm="0">
                                          <p:val>
                                            <p:fltVal val="0"/>
                                          </p:val>
                                        </p:tav>
                                        <p:tav tm="100000">
                                          <p:val>
                                            <p:strVal val="#ppt_w"/>
                                          </p:val>
                                        </p:tav>
                                      </p:tavLst>
                                    </p:anim>
                                    <p:anim calcmode="lin" valueType="num">
                                      <p:cBhvr>
                                        <p:cTn id="11" dur="500" fill="hold"/>
                                        <p:tgtEl>
                                          <p:spTgt spid="85"/>
                                        </p:tgtEl>
                                        <p:attrNameLst>
                                          <p:attrName>ppt_h</p:attrName>
                                        </p:attrNameLst>
                                      </p:cBhvr>
                                      <p:tavLst>
                                        <p:tav tm="0">
                                          <p:val>
                                            <p:fltVal val="0"/>
                                          </p:val>
                                        </p:tav>
                                        <p:tav tm="100000">
                                          <p:val>
                                            <p:strVal val="#ppt_h"/>
                                          </p:val>
                                        </p:tav>
                                      </p:tavLst>
                                    </p:anim>
                                    <p:animEffect transition="in" filter="fade">
                                      <p:cBhvr>
                                        <p:cTn id="12" dur="500"/>
                                        <p:tgtEl>
                                          <p:spTgt spid="85"/>
                                        </p:tgtEl>
                                      </p:cBhvr>
                                    </p:animEffect>
                                  </p:childTnLst>
                                </p:cTn>
                              </p:par>
                              <p:par>
                                <p:cTn id="13" presetID="53" presetClass="entr" presetSubtype="16" fill="hold" nodeType="withEffect">
                                  <p:stCondLst>
                                    <p:cond delay="50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childTnLst>
                                </p:cTn>
                              </p:par>
                              <p:par>
                                <p:cTn id="18" presetID="53" presetClass="entr" presetSubtype="16" fill="hold" nodeType="withEffect">
                                  <p:stCondLst>
                                    <p:cond delay="500"/>
                                  </p:stCondLst>
                                  <p:childTnLst>
                                    <p:set>
                                      <p:cBhvr>
                                        <p:cTn id="19" dur="1" fill="hold">
                                          <p:stCondLst>
                                            <p:cond delay="0"/>
                                          </p:stCondLst>
                                        </p:cTn>
                                        <p:tgtEl>
                                          <p:spTgt spid="91"/>
                                        </p:tgtEl>
                                        <p:attrNameLst>
                                          <p:attrName>style.visibility</p:attrName>
                                        </p:attrNameLst>
                                      </p:cBhvr>
                                      <p:to>
                                        <p:strVal val="visible"/>
                                      </p:to>
                                    </p:set>
                                    <p:anim calcmode="lin" valueType="num">
                                      <p:cBhvr>
                                        <p:cTn id="20" dur="500" fill="hold"/>
                                        <p:tgtEl>
                                          <p:spTgt spid="91"/>
                                        </p:tgtEl>
                                        <p:attrNameLst>
                                          <p:attrName>ppt_w</p:attrName>
                                        </p:attrNameLst>
                                      </p:cBhvr>
                                      <p:tavLst>
                                        <p:tav tm="0">
                                          <p:val>
                                            <p:fltVal val="0"/>
                                          </p:val>
                                        </p:tav>
                                        <p:tav tm="100000">
                                          <p:val>
                                            <p:strVal val="#ppt_w"/>
                                          </p:val>
                                        </p:tav>
                                      </p:tavLst>
                                    </p:anim>
                                    <p:anim calcmode="lin" valueType="num">
                                      <p:cBhvr>
                                        <p:cTn id="21" dur="500" fill="hold"/>
                                        <p:tgtEl>
                                          <p:spTgt spid="91"/>
                                        </p:tgtEl>
                                        <p:attrNameLst>
                                          <p:attrName>ppt_h</p:attrName>
                                        </p:attrNameLst>
                                      </p:cBhvr>
                                      <p:tavLst>
                                        <p:tav tm="0">
                                          <p:val>
                                            <p:fltVal val="0"/>
                                          </p:val>
                                        </p:tav>
                                        <p:tav tm="100000">
                                          <p:val>
                                            <p:strVal val="#ppt_h"/>
                                          </p:val>
                                        </p:tav>
                                      </p:tavLst>
                                    </p:anim>
                                    <p:animEffect transition="in" filter="fade">
                                      <p:cBhvr>
                                        <p:cTn id="22" dur="500"/>
                                        <p:tgtEl>
                                          <p:spTgt spid="91"/>
                                        </p:tgtEl>
                                      </p:cBhvr>
                                    </p:animEffect>
                                  </p:childTnLst>
                                </p:cTn>
                              </p:par>
                              <p:par>
                                <p:cTn id="23" presetID="53" presetClass="entr" presetSubtype="16" fill="hold" nodeType="withEffect">
                                  <p:stCondLst>
                                    <p:cond delay="50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53" presetClass="entr" presetSubtype="16" fill="hold" nodeType="withEffect">
                                  <p:stCondLst>
                                    <p:cond delay="500"/>
                                  </p:stCondLst>
                                  <p:childTnLst>
                                    <p:set>
                                      <p:cBhvr>
                                        <p:cTn id="29" dur="1" fill="hold">
                                          <p:stCondLst>
                                            <p:cond delay="0"/>
                                          </p:stCondLst>
                                        </p:cTn>
                                        <p:tgtEl>
                                          <p:spTgt spid="97"/>
                                        </p:tgtEl>
                                        <p:attrNameLst>
                                          <p:attrName>style.visibility</p:attrName>
                                        </p:attrNameLst>
                                      </p:cBhvr>
                                      <p:to>
                                        <p:strVal val="visible"/>
                                      </p:to>
                                    </p:set>
                                    <p:anim calcmode="lin" valueType="num">
                                      <p:cBhvr>
                                        <p:cTn id="30" dur="500" fill="hold"/>
                                        <p:tgtEl>
                                          <p:spTgt spid="97"/>
                                        </p:tgtEl>
                                        <p:attrNameLst>
                                          <p:attrName>ppt_w</p:attrName>
                                        </p:attrNameLst>
                                      </p:cBhvr>
                                      <p:tavLst>
                                        <p:tav tm="0">
                                          <p:val>
                                            <p:fltVal val="0"/>
                                          </p:val>
                                        </p:tav>
                                        <p:tav tm="100000">
                                          <p:val>
                                            <p:strVal val="#ppt_w"/>
                                          </p:val>
                                        </p:tav>
                                      </p:tavLst>
                                    </p:anim>
                                    <p:anim calcmode="lin" valueType="num">
                                      <p:cBhvr>
                                        <p:cTn id="31" dur="500" fill="hold"/>
                                        <p:tgtEl>
                                          <p:spTgt spid="97"/>
                                        </p:tgtEl>
                                        <p:attrNameLst>
                                          <p:attrName>ppt_h</p:attrName>
                                        </p:attrNameLst>
                                      </p:cBhvr>
                                      <p:tavLst>
                                        <p:tav tm="0">
                                          <p:val>
                                            <p:fltVal val="0"/>
                                          </p:val>
                                        </p:tav>
                                        <p:tav tm="100000">
                                          <p:val>
                                            <p:strVal val="#ppt_h"/>
                                          </p:val>
                                        </p:tav>
                                      </p:tavLst>
                                    </p:anim>
                                    <p:animEffect transition="in" filter="fade">
                                      <p:cBhvr>
                                        <p:cTn id="32" dur="500"/>
                                        <p:tgtEl>
                                          <p:spTgt spid="97"/>
                                        </p:tgtEl>
                                      </p:cBhvr>
                                    </p:animEffect>
                                  </p:childTnLst>
                                </p:cTn>
                              </p:par>
                              <p:par>
                                <p:cTn id="33" presetID="53" presetClass="entr" presetSubtype="16" fill="hold" nodeType="withEffect">
                                  <p:stCondLst>
                                    <p:cond delay="500"/>
                                  </p:stCondLst>
                                  <p:childTnLst>
                                    <p:set>
                                      <p:cBhvr>
                                        <p:cTn id="34" dur="1" fill="hold">
                                          <p:stCondLst>
                                            <p:cond delay="0"/>
                                          </p:stCondLst>
                                        </p:cTn>
                                        <p:tgtEl>
                                          <p:spTgt spid="100"/>
                                        </p:tgtEl>
                                        <p:attrNameLst>
                                          <p:attrName>style.visibility</p:attrName>
                                        </p:attrNameLst>
                                      </p:cBhvr>
                                      <p:to>
                                        <p:strVal val="visible"/>
                                      </p:to>
                                    </p:set>
                                    <p:anim calcmode="lin" valueType="num">
                                      <p:cBhvr>
                                        <p:cTn id="35" dur="500" fill="hold"/>
                                        <p:tgtEl>
                                          <p:spTgt spid="100"/>
                                        </p:tgtEl>
                                        <p:attrNameLst>
                                          <p:attrName>ppt_w</p:attrName>
                                        </p:attrNameLst>
                                      </p:cBhvr>
                                      <p:tavLst>
                                        <p:tav tm="0">
                                          <p:val>
                                            <p:fltVal val="0"/>
                                          </p:val>
                                        </p:tav>
                                        <p:tav tm="100000">
                                          <p:val>
                                            <p:strVal val="#ppt_w"/>
                                          </p:val>
                                        </p:tav>
                                      </p:tavLst>
                                    </p:anim>
                                    <p:anim calcmode="lin" valueType="num">
                                      <p:cBhvr>
                                        <p:cTn id="36" dur="500" fill="hold"/>
                                        <p:tgtEl>
                                          <p:spTgt spid="100"/>
                                        </p:tgtEl>
                                        <p:attrNameLst>
                                          <p:attrName>ppt_h</p:attrName>
                                        </p:attrNameLst>
                                      </p:cBhvr>
                                      <p:tavLst>
                                        <p:tav tm="0">
                                          <p:val>
                                            <p:fltVal val="0"/>
                                          </p:val>
                                        </p:tav>
                                        <p:tav tm="100000">
                                          <p:val>
                                            <p:strVal val="#ppt_h"/>
                                          </p:val>
                                        </p:tav>
                                      </p:tavLst>
                                    </p:anim>
                                    <p:animEffect transition="in" filter="fade">
                                      <p:cBhvr>
                                        <p:cTn id="37" dur="500"/>
                                        <p:tgtEl>
                                          <p:spTgt spid="100"/>
                                        </p:tgtEl>
                                      </p:cBhvr>
                                    </p:animEffect>
                                  </p:childTnLst>
                                </p:cTn>
                              </p:par>
                              <p:par>
                                <p:cTn id="38" presetID="53" presetClass="entr" presetSubtype="16" fill="hold" nodeType="withEffect">
                                  <p:stCondLst>
                                    <p:cond delay="500"/>
                                  </p:stCondLst>
                                  <p:childTnLst>
                                    <p:set>
                                      <p:cBhvr>
                                        <p:cTn id="39" dur="1" fill="hold">
                                          <p:stCondLst>
                                            <p:cond delay="0"/>
                                          </p:stCondLst>
                                        </p:cTn>
                                        <p:tgtEl>
                                          <p:spTgt spid="103"/>
                                        </p:tgtEl>
                                        <p:attrNameLst>
                                          <p:attrName>style.visibility</p:attrName>
                                        </p:attrNameLst>
                                      </p:cBhvr>
                                      <p:to>
                                        <p:strVal val="visible"/>
                                      </p:to>
                                    </p:set>
                                    <p:anim calcmode="lin" valueType="num">
                                      <p:cBhvr>
                                        <p:cTn id="40" dur="500" fill="hold"/>
                                        <p:tgtEl>
                                          <p:spTgt spid="103"/>
                                        </p:tgtEl>
                                        <p:attrNameLst>
                                          <p:attrName>ppt_w</p:attrName>
                                        </p:attrNameLst>
                                      </p:cBhvr>
                                      <p:tavLst>
                                        <p:tav tm="0">
                                          <p:val>
                                            <p:fltVal val="0"/>
                                          </p:val>
                                        </p:tav>
                                        <p:tav tm="100000">
                                          <p:val>
                                            <p:strVal val="#ppt_w"/>
                                          </p:val>
                                        </p:tav>
                                      </p:tavLst>
                                    </p:anim>
                                    <p:anim calcmode="lin" valueType="num">
                                      <p:cBhvr>
                                        <p:cTn id="41" dur="500" fill="hold"/>
                                        <p:tgtEl>
                                          <p:spTgt spid="103"/>
                                        </p:tgtEl>
                                        <p:attrNameLst>
                                          <p:attrName>ppt_h</p:attrName>
                                        </p:attrNameLst>
                                      </p:cBhvr>
                                      <p:tavLst>
                                        <p:tav tm="0">
                                          <p:val>
                                            <p:fltVal val="0"/>
                                          </p:val>
                                        </p:tav>
                                        <p:tav tm="100000">
                                          <p:val>
                                            <p:strVal val="#ppt_h"/>
                                          </p:val>
                                        </p:tav>
                                      </p:tavLst>
                                    </p:anim>
                                    <p:animEffect transition="in" filter="fade">
                                      <p:cBhvr>
                                        <p:cTn id="42" dur="500"/>
                                        <p:tgtEl>
                                          <p:spTgt spid="103"/>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06"/>
                                        </p:tgtEl>
                                        <p:attrNameLst>
                                          <p:attrName>ppt_y</p:attrName>
                                        </p:attrNameLst>
                                      </p:cBhvr>
                                      <p:tavLst>
                                        <p:tav tm="0">
                                          <p:val>
                                            <p:strVal val="#ppt_y"/>
                                          </p:val>
                                        </p:tav>
                                        <p:tav tm="100000">
                                          <p:val>
                                            <p:strVal val="#ppt_y"/>
                                          </p:val>
                                        </p:tav>
                                      </p:tavLst>
                                    </p:anim>
                                    <p:anim calcmode="lin" valueType="num">
                                      <p:cBhvr>
                                        <p:cTn id="48" dur="500" fill="hold"/>
                                        <p:tgtEl>
                                          <p:spTgt spid="106"/>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06"/>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06"/>
                                        </p:tgtEl>
                                      </p:cBhvr>
                                    </p:animEffect>
                                  </p:childTnLst>
                                </p:cTn>
                              </p:par>
                            </p:childTnLst>
                          </p:cTn>
                        </p:par>
                        <p:par>
                          <p:cTn id="51" fill="hold">
                            <p:stCondLst>
                              <p:cond delay="21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07"/>
                                        </p:tgtEl>
                                        <p:attrNameLst>
                                          <p:attrName>style.visibility</p:attrName>
                                        </p:attrNameLst>
                                      </p:cBhvr>
                                      <p:to>
                                        <p:strVal val="visible"/>
                                      </p:to>
                                    </p:set>
                                    <p:anim calcmode="lin" valueType="num">
                                      <p:cBhvr>
                                        <p:cTn id="54"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07"/>
                                        </p:tgtEl>
                                        <p:attrNameLst>
                                          <p:attrName>ppt_y</p:attrName>
                                        </p:attrNameLst>
                                      </p:cBhvr>
                                      <p:tavLst>
                                        <p:tav tm="0">
                                          <p:val>
                                            <p:strVal val="#ppt_y"/>
                                          </p:val>
                                        </p:tav>
                                        <p:tav tm="100000">
                                          <p:val>
                                            <p:strVal val="#ppt_y"/>
                                          </p:val>
                                        </p:tav>
                                      </p:tavLst>
                                    </p:anim>
                                    <p:anim calcmode="lin" valueType="num">
                                      <p:cBhvr>
                                        <p:cTn id="56"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07"/>
                                        </p:tgtEl>
                                      </p:cBhvr>
                                    </p:animEffect>
                                  </p:childTnLst>
                                </p:cTn>
                              </p:par>
                            </p:childTnLst>
                          </p:cTn>
                        </p:par>
                        <p:par>
                          <p:cTn id="59" fill="hold">
                            <p:stCondLst>
                              <p:cond delay="360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108"/>
                                        </p:tgtEl>
                                        <p:attrNameLst>
                                          <p:attrName>style.visibility</p:attrName>
                                        </p:attrNameLst>
                                      </p:cBhvr>
                                      <p:to>
                                        <p:strVal val="visible"/>
                                      </p:to>
                                    </p:set>
                                    <p:anim calcmode="lin" valueType="num">
                                      <p:cBhvr>
                                        <p:cTn id="6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08"/>
                                        </p:tgtEl>
                                        <p:attrNameLst>
                                          <p:attrName>ppt_y</p:attrName>
                                        </p:attrNameLst>
                                      </p:cBhvr>
                                      <p:tavLst>
                                        <p:tav tm="0">
                                          <p:val>
                                            <p:strVal val="#ppt_y"/>
                                          </p:val>
                                        </p:tav>
                                        <p:tav tm="100000">
                                          <p:val>
                                            <p:strVal val="#ppt_y"/>
                                          </p:val>
                                        </p:tav>
                                      </p:tavLst>
                                    </p:anim>
                                    <p:anim calcmode="lin" valueType="num">
                                      <p:cBhvr>
                                        <p:cTn id="6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08"/>
                                        </p:tgtEl>
                                      </p:cBhvr>
                                    </p:animEffect>
                                  </p:childTnLst>
                                </p:cTn>
                              </p:par>
                            </p:childTnLst>
                          </p:cTn>
                        </p:par>
                        <p:par>
                          <p:cTn id="67" fill="hold">
                            <p:stCondLst>
                              <p:cond delay="49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09"/>
                                        </p:tgtEl>
                                        <p:attrNameLst>
                                          <p:attrName>style.visibility</p:attrName>
                                        </p:attrNameLst>
                                      </p:cBhvr>
                                      <p:to>
                                        <p:strVal val="visible"/>
                                      </p:to>
                                    </p:set>
                                    <p:anim calcmode="lin" valueType="num">
                                      <p:cBhvr>
                                        <p:cTn id="70" dur="500" fill="hold"/>
                                        <p:tgtEl>
                                          <p:spTgt spid="109"/>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09"/>
                                        </p:tgtEl>
                                        <p:attrNameLst>
                                          <p:attrName>ppt_y</p:attrName>
                                        </p:attrNameLst>
                                      </p:cBhvr>
                                      <p:tavLst>
                                        <p:tav tm="0">
                                          <p:val>
                                            <p:strVal val="#ppt_y"/>
                                          </p:val>
                                        </p:tav>
                                        <p:tav tm="100000">
                                          <p:val>
                                            <p:strVal val="#ppt_y"/>
                                          </p:val>
                                        </p:tav>
                                      </p:tavLst>
                                    </p:anim>
                                    <p:anim calcmode="lin" valueType="num">
                                      <p:cBhvr>
                                        <p:cTn id="72" dur="500" fill="hold"/>
                                        <p:tgtEl>
                                          <p:spTgt spid="109"/>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09"/>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09"/>
                                        </p:tgtEl>
                                      </p:cBhvr>
                                    </p:animEffect>
                                  </p:childTnLst>
                                </p:cTn>
                              </p:par>
                            </p:childTnLst>
                          </p:cTn>
                        </p:par>
                        <p:par>
                          <p:cTn id="75" fill="hold">
                            <p:stCondLst>
                              <p:cond delay="62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110"/>
                                        </p:tgtEl>
                                        <p:attrNameLst>
                                          <p:attrName>style.visibility</p:attrName>
                                        </p:attrNameLst>
                                      </p:cBhvr>
                                      <p:to>
                                        <p:strVal val="visible"/>
                                      </p:to>
                                    </p:set>
                                    <p:anim calcmode="lin" valueType="num">
                                      <p:cBhvr>
                                        <p:cTn id="78" dur="500" fill="hold"/>
                                        <p:tgtEl>
                                          <p:spTgt spid="11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10"/>
                                        </p:tgtEl>
                                        <p:attrNameLst>
                                          <p:attrName>ppt_y</p:attrName>
                                        </p:attrNameLst>
                                      </p:cBhvr>
                                      <p:tavLst>
                                        <p:tav tm="0">
                                          <p:val>
                                            <p:strVal val="#ppt_y"/>
                                          </p:val>
                                        </p:tav>
                                        <p:tav tm="100000">
                                          <p:val>
                                            <p:strVal val="#ppt_y"/>
                                          </p:val>
                                        </p:tav>
                                      </p:tavLst>
                                    </p:anim>
                                    <p:anim calcmode="lin" valueType="num">
                                      <p:cBhvr>
                                        <p:cTn id="80" dur="500" fill="hold"/>
                                        <p:tgtEl>
                                          <p:spTgt spid="11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1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110"/>
                                        </p:tgtEl>
                                      </p:cBhvr>
                                    </p:animEffect>
                                  </p:childTnLst>
                                </p:cTn>
                              </p:par>
                            </p:childTnLst>
                          </p:cTn>
                        </p:par>
                        <p:par>
                          <p:cTn id="83" fill="hold">
                            <p:stCondLst>
                              <p:cond delay="76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111"/>
                                        </p:tgtEl>
                                        <p:attrNameLst>
                                          <p:attrName>style.visibility</p:attrName>
                                        </p:attrNameLst>
                                      </p:cBhvr>
                                      <p:to>
                                        <p:strVal val="visible"/>
                                      </p:to>
                                    </p:set>
                                    <p:anim calcmode="lin" valueType="num">
                                      <p:cBhvr>
                                        <p:cTn id="86"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11"/>
                                        </p:tgtEl>
                                        <p:attrNameLst>
                                          <p:attrName>ppt_y</p:attrName>
                                        </p:attrNameLst>
                                      </p:cBhvr>
                                      <p:tavLst>
                                        <p:tav tm="0">
                                          <p:val>
                                            <p:strVal val="#ppt_y"/>
                                          </p:val>
                                        </p:tav>
                                        <p:tav tm="100000">
                                          <p:val>
                                            <p:strVal val="#ppt_y"/>
                                          </p:val>
                                        </p:tav>
                                      </p:tavLst>
                                    </p:anim>
                                    <p:anim calcmode="lin" valueType="num">
                                      <p:cBhvr>
                                        <p:cTn id="88"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11"/>
                                        </p:tgtEl>
                                      </p:cBhvr>
                                    </p:animEffect>
                                  </p:childTnLst>
                                </p:cTn>
                              </p:par>
                            </p:childTnLst>
                          </p:cTn>
                        </p:par>
                        <p:par>
                          <p:cTn id="91" fill="hold">
                            <p:stCondLst>
                              <p:cond delay="900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112"/>
                                        </p:tgtEl>
                                        <p:attrNameLst>
                                          <p:attrName>style.visibility</p:attrName>
                                        </p:attrNameLst>
                                      </p:cBhvr>
                                      <p:to>
                                        <p:strVal val="visible"/>
                                      </p:to>
                                    </p:set>
                                    <p:anim calcmode="lin" valueType="num">
                                      <p:cBhvr>
                                        <p:cTn id="94" dur="500" fill="hold"/>
                                        <p:tgtEl>
                                          <p:spTgt spid="112"/>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112"/>
                                        </p:tgtEl>
                                        <p:attrNameLst>
                                          <p:attrName>ppt_y</p:attrName>
                                        </p:attrNameLst>
                                      </p:cBhvr>
                                      <p:tavLst>
                                        <p:tav tm="0">
                                          <p:val>
                                            <p:strVal val="#ppt_y"/>
                                          </p:val>
                                        </p:tav>
                                        <p:tav tm="100000">
                                          <p:val>
                                            <p:strVal val="#ppt_y"/>
                                          </p:val>
                                        </p:tav>
                                      </p:tavLst>
                                    </p:anim>
                                    <p:anim calcmode="lin" valueType="num">
                                      <p:cBhvr>
                                        <p:cTn id="96" dur="500" fill="hold"/>
                                        <p:tgtEl>
                                          <p:spTgt spid="112"/>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112"/>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112"/>
                                        </p:tgtEl>
                                      </p:cBhvr>
                                    </p:animEffect>
                                  </p:childTnLst>
                                </p:cTn>
                              </p:par>
                            </p:childTnLst>
                          </p:cTn>
                        </p:par>
                        <p:par>
                          <p:cTn id="99" fill="hold">
                            <p:stCondLst>
                              <p:cond delay="10400"/>
                            </p:stCondLst>
                            <p:childTnLst>
                              <p:par>
                                <p:cTn id="100" presetID="42" presetClass="entr" presetSubtype="0" fill="hold" nodeType="afterEffect">
                                  <p:stCondLst>
                                    <p:cond delay="0"/>
                                  </p:stCondLst>
                                  <p:childTnLst>
                                    <p:set>
                                      <p:cBhvr>
                                        <p:cTn id="101" dur="1" fill="hold">
                                          <p:stCondLst>
                                            <p:cond delay="0"/>
                                          </p:stCondLst>
                                        </p:cTn>
                                        <p:tgtEl>
                                          <p:spTgt spid="113"/>
                                        </p:tgtEl>
                                        <p:attrNameLst>
                                          <p:attrName>style.visibility</p:attrName>
                                        </p:attrNameLst>
                                      </p:cBhvr>
                                      <p:to>
                                        <p:strVal val="visible"/>
                                      </p:to>
                                    </p:set>
                                    <p:animEffect transition="in" filter="fade">
                                      <p:cBhvr>
                                        <p:cTn id="102" dur="1000"/>
                                        <p:tgtEl>
                                          <p:spTgt spid="113"/>
                                        </p:tgtEl>
                                      </p:cBhvr>
                                    </p:animEffect>
                                    <p:anim calcmode="lin" valueType="num">
                                      <p:cBhvr>
                                        <p:cTn id="103" dur="1000" fill="hold"/>
                                        <p:tgtEl>
                                          <p:spTgt spid="113"/>
                                        </p:tgtEl>
                                        <p:attrNameLst>
                                          <p:attrName>ppt_x</p:attrName>
                                        </p:attrNameLst>
                                      </p:cBhvr>
                                      <p:tavLst>
                                        <p:tav tm="0">
                                          <p:val>
                                            <p:strVal val="#ppt_x"/>
                                          </p:val>
                                        </p:tav>
                                        <p:tav tm="100000">
                                          <p:val>
                                            <p:strVal val="#ppt_x"/>
                                          </p:val>
                                        </p:tav>
                                      </p:tavLst>
                                    </p:anim>
                                    <p:anim calcmode="lin" valueType="num">
                                      <p:cBhvr>
                                        <p:cTn id="104" dur="1000" fill="hold"/>
                                        <p:tgtEl>
                                          <p:spTgt spid="113"/>
                                        </p:tgtEl>
                                        <p:attrNameLst>
                                          <p:attrName>ppt_y</p:attrName>
                                        </p:attrNameLst>
                                      </p:cBhvr>
                                      <p:tavLst>
                                        <p:tav tm="0">
                                          <p:val>
                                            <p:strVal val="#ppt_y+.1"/>
                                          </p:val>
                                        </p:tav>
                                        <p:tav tm="100000">
                                          <p:val>
                                            <p:strVal val="#ppt_y"/>
                                          </p:val>
                                        </p:tav>
                                      </p:tavLst>
                                    </p:anim>
                                  </p:childTnLst>
                                </p:cTn>
                              </p:par>
                            </p:childTnLst>
                          </p:cTn>
                        </p:par>
                        <p:par>
                          <p:cTn id="105" fill="hold">
                            <p:stCondLst>
                              <p:cond delay="11400"/>
                            </p:stCondLst>
                            <p:childTnLst>
                              <p:par>
                                <p:cTn id="106" presetID="22" presetClass="entr" presetSubtype="8" fill="hold" grpId="0" nodeType="afterEffect">
                                  <p:stCondLst>
                                    <p:cond delay="0"/>
                                  </p:stCondLst>
                                  <p:childTnLst>
                                    <p:set>
                                      <p:cBhvr>
                                        <p:cTn id="107" dur="1" fill="hold">
                                          <p:stCondLst>
                                            <p:cond delay="0"/>
                                          </p:stCondLst>
                                        </p:cTn>
                                        <p:tgtEl>
                                          <p:spTgt spid="118"/>
                                        </p:tgtEl>
                                        <p:attrNameLst>
                                          <p:attrName>style.visibility</p:attrName>
                                        </p:attrNameLst>
                                      </p:cBhvr>
                                      <p:to>
                                        <p:strVal val="visible"/>
                                      </p:to>
                                    </p:set>
                                    <p:animEffect transition="in" filter="wipe(left)">
                                      <p:cBhvr>
                                        <p:cTn id="108" dur="500"/>
                                        <p:tgtEl>
                                          <p:spTgt spid="118"/>
                                        </p:tgtEl>
                                      </p:cBhvr>
                                    </p:animEffect>
                                  </p:childTnLst>
                                </p:cTn>
                              </p:par>
                            </p:childTnLst>
                          </p:cTn>
                        </p:par>
                        <p:par>
                          <p:cTn id="109" fill="hold">
                            <p:stCondLst>
                              <p:cond delay="11900"/>
                            </p:stCondLst>
                            <p:childTnLst>
                              <p:par>
                                <p:cTn id="110" presetID="14" presetClass="entr" presetSubtype="10" fill="hold" grpId="0" nodeType="afterEffect">
                                  <p:stCondLst>
                                    <p:cond delay="0"/>
                                  </p:stCondLst>
                                  <p:childTnLst>
                                    <p:set>
                                      <p:cBhvr>
                                        <p:cTn id="111" dur="1" fill="hold">
                                          <p:stCondLst>
                                            <p:cond delay="0"/>
                                          </p:stCondLst>
                                        </p:cTn>
                                        <p:tgtEl>
                                          <p:spTgt spid="117"/>
                                        </p:tgtEl>
                                        <p:attrNameLst>
                                          <p:attrName>style.visibility</p:attrName>
                                        </p:attrNameLst>
                                      </p:cBhvr>
                                      <p:to>
                                        <p:strVal val="visible"/>
                                      </p:to>
                                    </p:set>
                                    <p:animEffect transition="in" filter="randombar(horizontal)">
                                      <p:cBhvr>
                                        <p:cTn id="112" dur="750"/>
                                        <p:tgtEl>
                                          <p:spTgt spid="117"/>
                                        </p:tgtEl>
                                      </p:cBhvr>
                                    </p:animEffect>
                                  </p:childTnLst>
                                </p:cTn>
                              </p:par>
                            </p:childTnLst>
                          </p:cTn>
                        </p:par>
                        <p:par>
                          <p:cTn id="113" fill="hold">
                            <p:stCondLst>
                              <p:cond delay="12650"/>
                            </p:stCondLst>
                            <p:childTnLst>
                              <p:par>
                                <p:cTn id="114" presetID="53" presetClass="entr" presetSubtype="16" fill="hold" nodeType="afterEffect">
                                  <p:stCondLst>
                                    <p:cond delay="0"/>
                                  </p:stCondLst>
                                  <p:childTnLst>
                                    <p:set>
                                      <p:cBhvr>
                                        <p:cTn id="115" dur="1" fill="hold">
                                          <p:stCondLst>
                                            <p:cond delay="0"/>
                                          </p:stCondLst>
                                        </p:cTn>
                                        <p:tgtEl>
                                          <p:spTgt spid="119"/>
                                        </p:tgtEl>
                                        <p:attrNameLst>
                                          <p:attrName>style.visibility</p:attrName>
                                        </p:attrNameLst>
                                      </p:cBhvr>
                                      <p:to>
                                        <p:strVal val="visible"/>
                                      </p:to>
                                    </p:set>
                                    <p:anim calcmode="lin" valueType="num">
                                      <p:cBhvr>
                                        <p:cTn id="116" dur="500" fill="hold"/>
                                        <p:tgtEl>
                                          <p:spTgt spid="119"/>
                                        </p:tgtEl>
                                        <p:attrNameLst>
                                          <p:attrName>ppt_w</p:attrName>
                                        </p:attrNameLst>
                                      </p:cBhvr>
                                      <p:tavLst>
                                        <p:tav tm="0">
                                          <p:val>
                                            <p:fltVal val="0"/>
                                          </p:val>
                                        </p:tav>
                                        <p:tav tm="100000">
                                          <p:val>
                                            <p:strVal val="#ppt_w"/>
                                          </p:val>
                                        </p:tav>
                                      </p:tavLst>
                                    </p:anim>
                                    <p:anim calcmode="lin" valueType="num">
                                      <p:cBhvr>
                                        <p:cTn id="117" dur="500" fill="hold"/>
                                        <p:tgtEl>
                                          <p:spTgt spid="119"/>
                                        </p:tgtEl>
                                        <p:attrNameLst>
                                          <p:attrName>ppt_h</p:attrName>
                                        </p:attrNameLst>
                                      </p:cBhvr>
                                      <p:tavLst>
                                        <p:tav tm="0">
                                          <p:val>
                                            <p:fltVal val="0"/>
                                          </p:val>
                                        </p:tav>
                                        <p:tav tm="100000">
                                          <p:val>
                                            <p:strVal val="#ppt_h"/>
                                          </p:val>
                                        </p:tav>
                                      </p:tavLst>
                                    </p:anim>
                                    <p:animEffect transition="in" filter="fade">
                                      <p:cBhvr>
                                        <p:cTn id="118" dur="500"/>
                                        <p:tgtEl>
                                          <p:spTgt spid="119"/>
                                        </p:tgtEl>
                                      </p:cBhvr>
                                    </p:animEffect>
                                  </p:childTnLst>
                                </p:cTn>
                              </p:par>
                            </p:childTnLst>
                          </p:cTn>
                        </p:par>
                        <p:par>
                          <p:cTn id="119" fill="hold">
                            <p:stCondLst>
                              <p:cond delay="13150"/>
                            </p:stCondLst>
                            <p:childTnLst>
                              <p:par>
                                <p:cTn id="120" presetID="22" presetClass="entr" presetSubtype="8" fill="hold" grpId="0" nodeType="afterEffect">
                                  <p:stCondLst>
                                    <p:cond delay="0"/>
                                  </p:stCondLst>
                                  <p:childTnLst>
                                    <p:set>
                                      <p:cBhvr>
                                        <p:cTn id="121" dur="1" fill="hold">
                                          <p:stCondLst>
                                            <p:cond delay="0"/>
                                          </p:stCondLst>
                                        </p:cTn>
                                        <p:tgtEl>
                                          <p:spTgt spid="122"/>
                                        </p:tgtEl>
                                        <p:attrNameLst>
                                          <p:attrName>style.visibility</p:attrName>
                                        </p:attrNameLst>
                                      </p:cBhvr>
                                      <p:to>
                                        <p:strVal val="visible"/>
                                      </p:to>
                                    </p:set>
                                    <p:animEffect transition="in" filter="wipe(left)">
                                      <p:cBhvr>
                                        <p:cTn id="122" dur="500"/>
                                        <p:tgtEl>
                                          <p:spTgt spid="122"/>
                                        </p:tgtEl>
                                      </p:cBhvr>
                                    </p:animEffect>
                                  </p:childTnLst>
                                </p:cTn>
                              </p:par>
                            </p:childTnLst>
                          </p:cTn>
                        </p:par>
                        <p:par>
                          <p:cTn id="123" fill="hold">
                            <p:stCondLst>
                              <p:cond delay="13650"/>
                            </p:stCondLst>
                            <p:childTnLst>
                              <p:par>
                                <p:cTn id="124" presetID="53" presetClass="entr" presetSubtype="16" fill="hold" nodeType="afterEffect">
                                  <p:stCondLst>
                                    <p:cond delay="0"/>
                                  </p:stCondLst>
                                  <p:childTnLst>
                                    <p:set>
                                      <p:cBhvr>
                                        <p:cTn id="125" dur="1" fill="hold">
                                          <p:stCondLst>
                                            <p:cond delay="0"/>
                                          </p:stCondLst>
                                        </p:cTn>
                                        <p:tgtEl>
                                          <p:spTgt spid="123"/>
                                        </p:tgtEl>
                                        <p:attrNameLst>
                                          <p:attrName>style.visibility</p:attrName>
                                        </p:attrNameLst>
                                      </p:cBhvr>
                                      <p:to>
                                        <p:strVal val="visible"/>
                                      </p:to>
                                    </p:set>
                                    <p:anim calcmode="lin" valueType="num">
                                      <p:cBhvr>
                                        <p:cTn id="126" dur="500" fill="hold"/>
                                        <p:tgtEl>
                                          <p:spTgt spid="123"/>
                                        </p:tgtEl>
                                        <p:attrNameLst>
                                          <p:attrName>ppt_w</p:attrName>
                                        </p:attrNameLst>
                                      </p:cBhvr>
                                      <p:tavLst>
                                        <p:tav tm="0">
                                          <p:val>
                                            <p:fltVal val="0"/>
                                          </p:val>
                                        </p:tav>
                                        <p:tav tm="100000">
                                          <p:val>
                                            <p:strVal val="#ppt_w"/>
                                          </p:val>
                                        </p:tav>
                                      </p:tavLst>
                                    </p:anim>
                                    <p:anim calcmode="lin" valueType="num">
                                      <p:cBhvr>
                                        <p:cTn id="127" dur="500" fill="hold"/>
                                        <p:tgtEl>
                                          <p:spTgt spid="123"/>
                                        </p:tgtEl>
                                        <p:attrNameLst>
                                          <p:attrName>ppt_h</p:attrName>
                                        </p:attrNameLst>
                                      </p:cBhvr>
                                      <p:tavLst>
                                        <p:tav tm="0">
                                          <p:val>
                                            <p:fltVal val="0"/>
                                          </p:val>
                                        </p:tav>
                                        <p:tav tm="100000">
                                          <p:val>
                                            <p:strVal val="#ppt_h"/>
                                          </p:val>
                                        </p:tav>
                                      </p:tavLst>
                                    </p:anim>
                                    <p:animEffect transition="in" filter="fade">
                                      <p:cBhvr>
                                        <p:cTn id="128" dur="500"/>
                                        <p:tgtEl>
                                          <p:spTgt spid="123"/>
                                        </p:tgtEl>
                                      </p:cBhvr>
                                    </p:animEffect>
                                  </p:childTnLst>
                                </p:cTn>
                              </p:par>
                            </p:childTnLst>
                          </p:cTn>
                        </p:par>
                        <p:par>
                          <p:cTn id="129" fill="hold">
                            <p:stCondLst>
                              <p:cond delay="14150"/>
                            </p:stCondLst>
                            <p:childTnLst>
                              <p:par>
                                <p:cTn id="130" presetID="22" presetClass="entr" presetSubtype="8" fill="hold" grpId="0" nodeType="afterEffect">
                                  <p:stCondLst>
                                    <p:cond delay="0"/>
                                  </p:stCondLst>
                                  <p:childTnLst>
                                    <p:set>
                                      <p:cBhvr>
                                        <p:cTn id="131" dur="1" fill="hold">
                                          <p:stCondLst>
                                            <p:cond delay="0"/>
                                          </p:stCondLst>
                                        </p:cTn>
                                        <p:tgtEl>
                                          <p:spTgt spid="126"/>
                                        </p:tgtEl>
                                        <p:attrNameLst>
                                          <p:attrName>style.visibility</p:attrName>
                                        </p:attrNameLst>
                                      </p:cBhvr>
                                      <p:to>
                                        <p:strVal val="visible"/>
                                      </p:to>
                                    </p:set>
                                    <p:animEffect transition="in" filter="wipe(left)">
                                      <p:cBhvr>
                                        <p:cTn id="132" dur="500"/>
                                        <p:tgtEl>
                                          <p:spTgt spid="126"/>
                                        </p:tgtEl>
                                      </p:cBhvr>
                                    </p:animEffect>
                                  </p:childTnLst>
                                </p:cTn>
                              </p:par>
                            </p:childTnLst>
                          </p:cTn>
                        </p:par>
                        <p:par>
                          <p:cTn id="133" fill="hold">
                            <p:stCondLst>
                              <p:cond delay="14650"/>
                            </p:stCondLst>
                            <p:childTnLst>
                              <p:par>
                                <p:cTn id="134" presetID="53" presetClass="entr" presetSubtype="16" fill="hold" nodeType="afterEffect">
                                  <p:stCondLst>
                                    <p:cond delay="0"/>
                                  </p:stCondLst>
                                  <p:childTnLst>
                                    <p:set>
                                      <p:cBhvr>
                                        <p:cTn id="135" dur="1" fill="hold">
                                          <p:stCondLst>
                                            <p:cond delay="0"/>
                                          </p:stCondLst>
                                        </p:cTn>
                                        <p:tgtEl>
                                          <p:spTgt spid="127"/>
                                        </p:tgtEl>
                                        <p:attrNameLst>
                                          <p:attrName>style.visibility</p:attrName>
                                        </p:attrNameLst>
                                      </p:cBhvr>
                                      <p:to>
                                        <p:strVal val="visible"/>
                                      </p:to>
                                    </p:set>
                                    <p:anim calcmode="lin" valueType="num">
                                      <p:cBhvr>
                                        <p:cTn id="136" dur="500" fill="hold"/>
                                        <p:tgtEl>
                                          <p:spTgt spid="127"/>
                                        </p:tgtEl>
                                        <p:attrNameLst>
                                          <p:attrName>ppt_w</p:attrName>
                                        </p:attrNameLst>
                                      </p:cBhvr>
                                      <p:tavLst>
                                        <p:tav tm="0">
                                          <p:val>
                                            <p:fltVal val="0"/>
                                          </p:val>
                                        </p:tav>
                                        <p:tav tm="100000">
                                          <p:val>
                                            <p:strVal val="#ppt_w"/>
                                          </p:val>
                                        </p:tav>
                                      </p:tavLst>
                                    </p:anim>
                                    <p:anim calcmode="lin" valueType="num">
                                      <p:cBhvr>
                                        <p:cTn id="137" dur="500" fill="hold"/>
                                        <p:tgtEl>
                                          <p:spTgt spid="127"/>
                                        </p:tgtEl>
                                        <p:attrNameLst>
                                          <p:attrName>ppt_h</p:attrName>
                                        </p:attrNameLst>
                                      </p:cBhvr>
                                      <p:tavLst>
                                        <p:tav tm="0">
                                          <p:val>
                                            <p:fltVal val="0"/>
                                          </p:val>
                                        </p:tav>
                                        <p:tav tm="100000">
                                          <p:val>
                                            <p:strVal val="#ppt_h"/>
                                          </p:val>
                                        </p:tav>
                                      </p:tavLst>
                                    </p:anim>
                                    <p:animEffect transition="in" filter="fade">
                                      <p:cBhvr>
                                        <p:cTn id="138" dur="500"/>
                                        <p:tgtEl>
                                          <p:spTgt spid="127"/>
                                        </p:tgtEl>
                                      </p:cBhvr>
                                    </p:animEffect>
                                  </p:childTnLst>
                                </p:cTn>
                              </p:par>
                            </p:childTnLst>
                          </p:cTn>
                        </p:par>
                        <p:par>
                          <p:cTn id="139" fill="hold">
                            <p:stCondLst>
                              <p:cond delay="15150"/>
                            </p:stCondLst>
                            <p:childTnLst>
                              <p:par>
                                <p:cTn id="140" presetID="22" presetClass="entr" presetSubtype="8" fill="hold" grpId="0" nodeType="afterEffect">
                                  <p:stCondLst>
                                    <p:cond delay="0"/>
                                  </p:stCondLst>
                                  <p:childTnLst>
                                    <p:set>
                                      <p:cBhvr>
                                        <p:cTn id="141" dur="1" fill="hold">
                                          <p:stCondLst>
                                            <p:cond delay="0"/>
                                          </p:stCondLst>
                                        </p:cTn>
                                        <p:tgtEl>
                                          <p:spTgt spid="130"/>
                                        </p:tgtEl>
                                        <p:attrNameLst>
                                          <p:attrName>style.visibility</p:attrName>
                                        </p:attrNameLst>
                                      </p:cBhvr>
                                      <p:to>
                                        <p:strVal val="visible"/>
                                      </p:to>
                                    </p:set>
                                    <p:animEffect transition="in" filter="wipe(left)">
                                      <p:cBhvr>
                                        <p:cTn id="142"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7" grpId="0"/>
      <p:bldP spid="118" grpId="0"/>
      <p:bldP spid="122" grpId="0"/>
      <p:bldP spid="126" grpId="0"/>
      <p:bldP spid="1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团队介绍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TEAM TO INTRODUCE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9" name="圆角矩形 208"/>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圆角矩形 209"/>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12"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13" name="圆角矩形 212"/>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25" name="圆角矩形 224"/>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27" name="圆角矩形 226"/>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29" name="圆角矩形 228"/>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239" name="组合 238"/>
          <p:cNvGrpSpPr/>
          <p:nvPr/>
        </p:nvGrpSpPr>
        <p:grpSpPr>
          <a:xfrm>
            <a:off x="3145366" y="1208331"/>
            <a:ext cx="710200" cy="771543"/>
            <a:chOff x="3185939" y="1739094"/>
            <a:chExt cx="710200" cy="771543"/>
          </a:xfrm>
        </p:grpSpPr>
        <p:sp>
          <p:nvSpPr>
            <p:cNvPr id="240" name="任意多边形 239"/>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rgbClr val="FF0000"/>
                </a:solidFill>
                <a:latin typeface="DIN-BoldItalic" pitchFamily="50" charset="0"/>
              </a:endParaRPr>
            </a:p>
          </p:txBody>
        </p:sp>
        <p:sp>
          <p:nvSpPr>
            <p:cNvPr id="241" name="椭圆 240"/>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42" name="椭圆 241"/>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43"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0000"/>
                </a:solidFill>
              </a:endParaRPr>
            </a:p>
          </p:txBody>
        </p:sp>
      </p:grpSp>
      <p:sp>
        <p:nvSpPr>
          <p:cNvPr id="244" name="Oval 21"/>
          <p:cNvSpPr/>
          <p:nvPr/>
        </p:nvSpPr>
        <p:spPr>
          <a:xfrm>
            <a:off x="1633091" y="1663560"/>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45" name="椭圆 244"/>
          <p:cNvSpPr/>
          <p:nvPr/>
        </p:nvSpPr>
        <p:spPr>
          <a:xfrm>
            <a:off x="1791329" y="1821249"/>
            <a:ext cx="1616138" cy="1617237"/>
          </a:xfrm>
          <a:prstGeom prst="ellipse">
            <a:avLst/>
          </a:prstGeom>
          <a:blipFill dpi="0" rotWithShape="1">
            <a:blip r:embed="rId3">
              <a:extLst>
                <a:ext uri="{BEBA8EAE-BF5A-486C-A8C5-ECC9F3942E4B}">
                  <a14:imgProps xmlns:a14="http://schemas.microsoft.com/office/drawing/2010/main">
                    <a14:imgLayer>
                      <a14:imgEffect>
                        <a14:sharpenSoften amount="-42000"/>
                      </a14:imgEffect>
                      <a14:imgEffect>
                        <a14:brightnessContrast bright="9000"/>
                      </a14:imgEffect>
                    </a14:imgLayer>
                  </a14:imgProps>
                </a:ext>
              </a:extLst>
            </a:blip>
            <a:srcRect/>
            <a:stretch>
              <a:fillRect l="-153819" t="-73544" r="-100359" b="-69092"/>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46" name="标题 11"/>
          <p:cNvSpPr txBox="1">
            <a:spLocks/>
          </p:cNvSpPr>
          <p:nvPr/>
        </p:nvSpPr>
        <p:spPr>
          <a:xfrm>
            <a:off x="3314435"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01</a:t>
            </a:r>
            <a:endParaRPr lang="zh-CN" altLang="en-US" sz="2400" dirty="0">
              <a:solidFill>
                <a:srgbClr val="C00000"/>
              </a:solidFill>
              <a:latin typeface="Impact MT Std" pitchFamily="34" charset="0"/>
              <a:ea typeface="微软雅黑" panose="020B0503020204020204" pitchFamily="34" charset="-122"/>
            </a:endParaRPr>
          </a:p>
        </p:txBody>
      </p:sp>
      <p:cxnSp>
        <p:nvCxnSpPr>
          <p:cNvPr id="247" name="直接连接符 246"/>
          <p:cNvCxnSpPr/>
          <p:nvPr/>
        </p:nvCxnSpPr>
        <p:spPr>
          <a:xfrm>
            <a:off x="1993131"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8" name="标题 11"/>
          <p:cNvSpPr txBox="1">
            <a:spLocks/>
          </p:cNvSpPr>
          <p:nvPr/>
        </p:nvSpPr>
        <p:spPr>
          <a:xfrm>
            <a:off x="2085859"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9" name="标题 11"/>
          <p:cNvSpPr txBox="1">
            <a:spLocks/>
          </p:cNvSpPr>
          <p:nvPr/>
        </p:nvSpPr>
        <p:spPr>
          <a:xfrm>
            <a:off x="2065139"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DUAN OUY</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0" name="标题 11"/>
          <p:cNvSpPr txBox="1">
            <a:spLocks/>
          </p:cNvSpPr>
          <p:nvPr/>
        </p:nvSpPr>
        <p:spPr>
          <a:xfrm>
            <a:off x="2085859"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1" name="标题 11"/>
          <p:cNvSpPr txBox="1">
            <a:spLocks/>
          </p:cNvSpPr>
          <p:nvPr/>
        </p:nvSpPr>
        <p:spPr>
          <a:xfrm>
            <a:off x="2065139"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1989-10-10</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2" name="标题 11"/>
          <p:cNvSpPr txBox="1">
            <a:spLocks/>
          </p:cNvSpPr>
          <p:nvPr/>
        </p:nvSpPr>
        <p:spPr>
          <a:xfrm>
            <a:off x="2085859"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3" name="标题 11"/>
          <p:cNvSpPr txBox="1">
            <a:spLocks/>
          </p:cNvSpPr>
          <p:nvPr/>
        </p:nvSpPr>
        <p:spPr>
          <a:xfrm>
            <a:off x="2065139"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金融博士在读</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4" name="标题 11"/>
          <p:cNvSpPr txBox="1">
            <a:spLocks/>
          </p:cNvSpPr>
          <p:nvPr/>
        </p:nvSpPr>
        <p:spPr>
          <a:xfrm>
            <a:off x="2085859"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5" name="标题 11"/>
          <p:cNvSpPr txBox="1">
            <a:spLocks/>
          </p:cNvSpPr>
          <p:nvPr/>
        </p:nvSpPr>
        <p:spPr>
          <a:xfrm>
            <a:off x="2065139" y="600370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chemeClr val="bg1">
                    <a:lumMod val="50000"/>
                  </a:schemeClr>
                </a:solidFill>
                <a:latin typeface="微软雅黑" panose="020B0503020204020204" pitchFamily="34" charset="-122"/>
                <a:ea typeface="微软雅黑" panose="020B0503020204020204" pitchFamily="34" charset="-122"/>
              </a:rPr>
              <a:t>销售</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部拓展经理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56" name="组合 255"/>
          <p:cNvGrpSpPr/>
          <p:nvPr/>
        </p:nvGrpSpPr>
        <p:grpSpPr>
          <a:xfrm>
            <a:off x="5502084" y="1208331"/>
            <a:ext cx="710200" cy="771543"/>
            <a:chOff x="3185939" y="1739094"/>
            <a:chExt cx="710200" cy="771543"/>
          </a:xfrm>
        </p:grpSpPr>
        <p:sp>
          <p:nvSpPr>
            <p:cNvPr id="257" name="任意多边形 25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58" name="椭圆 257"/>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59" name="椭圆 258"/>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60"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61" name="Oval 21"/>
          <p:cNvSpPr/>
          <p:nvPr/>
        </p:nvSpPr>
        <p:spPr>
          <a:xfrm>
            <a:off x="3989809" y="1663560"/>
            <a:ext cx="1932614" cy="1932614"/>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62" name="椭圆 261"/>
          <p:cNvSpPr/>
          <p:nvPr/>
        </p:nvSpPr>
        <p:spPr>
          <a:xfrm>
            <a:off x="4148047" y="1821249"/>
            <a:ext cx="1616138" cy="1617237"/>
          </a:xfrm>
          <a:prstGeom prst="ellipse">
            <a:avLst/>
          </a:prstGeom>
          <a:blipFill dpi="0" rotWithShape="1">
            <a:blip r:embed="rId4"/>
            <a:srcRect/>
            <a:stretch>
              <a:fillRect l="-193915" t="-5650" r="-11257" b="-161472"/>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63" name="标题 11"/>
          <p:cNvSpPr txBox="1">
            <a:spLocks/>
          </p:cNvSpPr>
          <p:nvPr/>
        </p:nvSpPr>
        <p:spPr>
          <a:xfrm>
            <a:off x="5671153"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02</a:t>
            </a:r>
            <a:endParaRPr lang="zh-CN" altLang="en-US" sz="2400" dirty="0">
              <a:solidFill>
                <a:srgbClr val="C00000"/>
              </a:solidFill>
              <a:latin typeface="Impact MT Std" pitchFamily="34" charset="0"/>
              <a:ea typeface="微软雅黑" panose="020B0503020204020204" pitchFamily="34" charset="-122"/>
            </a:endParaRPr>
          </a:p>
        </p:txBody>
      </p:sp>
      <p:cxnSp>
        <p:nvCxnSpPr>
          <p:cNvPr id="264" name="直接连接符 263"/>
          <p:cNvCxnSpPr/>
          <p:nvPr/>
        </p:nvCxnSpPr>
        <p:spPr>
          <a:xfrm>
            <a:off x="4359622"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5" name="标题 11"/>
          <p:cNvSpPr txBox="1">
            <a:spLocks/>
          </p:cNvSpPr>
          <p:nvPr/>
        </p:nvSpPr>
        <p:spPr>
          <a:xfrm>
            <a:off x="4452350"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6" name="标题 11"/>
          <p:cNvSpPr txBox="1">
            <a:spLocks/>
          </p:cNvSpPr>
          <p:nvPr/>
        </p:nvSpPr>
        <p:spPr>
          <a:xfrm>
            <a:off x="4431630"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LUSY DANY</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7" name="标题 11"/>
          <p:cNvSpPr txBox="1">
            <a:spLocks/>
          </p:cNvSpPr>
          <p:nvPr/>
        </p:nvSpPr>
        <p:spPr>
          <a:xfrm>
            <a:off x="4452350"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8" name="标题 11"/>
          <p:cNvSpPr txBox="1">
            <a:spLocks/>
          </p:cNvSpPr>
          <p:nvPr/>
        </p:nvSpPr>
        <p:spPr>
          <a:xfrm>
            <a:off x="4431630"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1979-11-15</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9" name="标题 11"/>
          <p:cNvSpPr txBox="1">
            <a:spLocks/>
          </p:cNvSpPr>
          <p:nvPr/>
        </p:nvSpPr>
        <p:spPr>
          <a:xfrm>
            <a:off x="4452350"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0" name="标题 11"/>
          <p:cNvSpPr txBox="1">
            <a:spLocks/>
          </p:cNvSpPr>
          <p:nvPr/>
        </p:nvSpPr>
        <p:spPr>
          <a:xfrm>
            <a:off x="4431630"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剑桥管理</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硕士</a:t>
            </a:r>
          </a:p>
        </p:txBody>
      </p:sp>
      <p:sp>
        <p:nvSpPr>
          <p:cNvPr id="271" name="标题 11"/>
          <p:cNvSpPr txBox="1">
            <a:spLocks/>
          </p:cNvSpPr>
          <p:nvPr/>
        </p:nvSpPr>
        <p:spPr>
          <a:xfrm>
            <a:off x="4452350"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2" name="标题 11"/>
          <p:cNvSpPr txBox="1">
            <a:spLocks/>
          </p:cNvSpPr>
          <p:nvPr/>
        </p:nvSpPr>
        <p:spPr>
          <a:xfrm>
            <a:off x="4431630" y="600370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chemeClr val="bg1">
                    <a:lumMod val="50000"/>
                  </a:schemeClr>
                </a:solidFill>
                <a:latin typeface="微软雅黑" panose="020B0503020204020204" pitchFamily="34" charset="-122"/>
                <a:ea typeface="微软雅黑" panose="020B0503020204020204" pitchFamily="34" charset="-122"/>
              </a:rPr>
              <a:t>销售</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部部门经理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73" name="组合 272"/>
          <p:cNvGrpSpPr/>
          <p:nvPr/>
        </p:nvGrpSpPr>
        <p:grpSpPr>
          <a:xfrm>
            <a:off x="7858802" y="1208331"/>
            <a:ext cx="710200" cy="771543"/>
            <a:chOff x="3185939" y="1739094"/>
            <a:chExt cx="710200" cy="771543"/>
          </a:xfrm>
        </p:grpSpPr>
        <p:sp>
          <p:nvSpPr>
            <p:cNvPr id="274" name="任意多边形 273"/>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75" name="椭圆 274"/>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76" name="椭圆 275"/>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77"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78" name="Oval 21"/>
          <p:cNvSpPr/>
          <p:nvPr/>
        </p:nvSpPr>
        <p:spPr>
          <a:xfrm>
            <a:off x="6346527" y="1663560"/>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79" name="椭圆 278"/>
          <p:cNvSpPr/>
          <p:nvPr/>
        </p:nvSpPr>
        <p:spPr>
          <a:xfrm>
            <a:off x="6504765" y="1821249"/>
            <a:ext cx="1616138" cy="1617237"/>
          </a:xfrm>
          <a:prstGeom prst="ellipse">
            <a:avLst/>
          </a:prstGeom>
          <a:blipFill dpi="0" rotWithShape="1">
            <a:blip r:embed="rId5"/>
            <a:srcRect/>
            <a:stretch>
              <a:fillRect l="-1175" t="-4762" r="-169083" b="-116071"/>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80" name="标题 11"/>
          <p:cNvSpPr txBox="1">
            <a:spLocks/>
          </p:cNvSpPr>
          <p:nvPr/>
        </p:nvSpPr>
        <p:spPr>
          <a:xfrm>
            <a:off x="8027871"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03</a:t>
            </a:r>
            <a:endParaRPr lang="zh-CN" altLang="en-US" sz="2400" dirty="0">
              <a:solidFill>
                <a:srgbClr val="C00000"/>
              </a:solidFill>
              <a:latin typeface="Impact MT Std" pitchFamily="34" charset="0"/>
              <a:ea typeface="微软雅黑" panose="020B0503020204020204" pitchFamily="34" charset="-122"/>
            </a:endParaRPr>
          </a:p>
        </p:txBody>
      </p:sp>
      <p:cxnSp>
        <p:nvCxnSpPr>
          <p:cNvPr id="281" name="直接连接符 280"/>
          <p:cNvCxnSpPr/>
          <p:nvPr/>
        </p:nvCxnSpPr>
        <p:spPr>
          <a:xfrm>
            <a:off x="6716340"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2" name="标题 11"/>
          <p:cNvSpPr txBox="1">
            <a:spLocks/>
          </p:cNvSpPr>
          <p:nvPr/>
        </p:nvSpPr>
        <p:spPr>
          <a:xfrm>
            <a:off x="6809068"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3" name="标题 11"/>
          <p:cNvSpPr txBox="1">
            <a:spLocks/>
          </p:cNvSpPr>
          <p:nvPr/>
        </p:nvSpPr>
        <p:spPr>
          <a:xfrm>
            <a:off x="6788348"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DAB PUY</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4" name="标题 11"/>
          <p:cNvSpPr txBox="1">
            <a:spLocks/>
          </p:cNvSpPr>
          <p:nvPr/>
        </p:nvSpPr>
        <p:spPr>
          <a:xfrm>
            <a:off x="6809068"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5" name="标题 11"/>
          <p:cNvSpPr txBox="1">
            <a:spLocks/>
          </p:cNvSpPr>
          <p:nvPr/>
        </p:nvSpPr>
        <p:spPr>
          <a:xfrm>
            <a:off x="6788348"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1982-09-30</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6" name="标题 11"/>
          <p:cNvSpPr txBox="1">
            <a:spLocks/>
          </p:cNvSpPr>
          <p:nvPr/>
        </p:nvSpPr>
        <p:spPr>
          <a:xfrm>
            <a:off x="6809068"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7" name="标题 11"/>
          <p:cNvSpPr txBox="1">
            <a:spLocks/>
          </p:cNvSpPr>
          <p:nvPr/>
        </p:nvSpPr>
        <p:spPr>
          <a:xfrm>
            <a:off x="6788348"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哈佛金融博士</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8" name="标题 11"/>
          <p:cNvSpPr txBox="1">
            <a:spLocks/>
          </p:cNvSpPr>
          <p:nvPr/>
        </p:nvSpPr>
        <p:spPr>
          <a:xfrm>
            <a:off x="6809068"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9" name="标题 11"/>
          <p:cNvSpPr txBox="1">
            <a:spLocks/>
          </p:cNvSpPr>
          <p:nvPr/>
        </p:nvSpPr>
        <p:spPr>
          <a:xfrm>
            <a:off x="6788348" y="6003709"/>
            <a:ext cx="187220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设计总监及负责人</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90" name="组合 289"/>
          <p:cNvGrpSpPr/>
          <p:nvPr/>
        </p:nvGrpSpPr>
        <p:grpSpPr>
          <a:xfrm>
            <a:off x="10163058" y="1196752"/>
            <a:ext cx="710200" cy="771543"/>
            <a:chOff x="3185939" y="1739094"/>
            <a:chExt cx="710200" cy="771543"/>
          </a:xfrm>
        </p:grpSpPr>
        <p:sp>
          <p:nvSpPr>
            <p:cNvPr id="291" name="任意多边形 29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92" name="椭圆 291"/>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3" name="椭圆 292"/>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95" name="Oval 21"/>
          <p:cNvSpPr/>
          <p:nvPr/>
        </p:nvSpPr>
        <p:spPr>
          <a:xfrm>
            <a:off x="8650783" y="1651981"/>
            <a:ext cx="1932614" cy="1932614"/>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96" name="椭圆 295"/>
          <p:cNvSpPr/>
          <p:nvPr/>
        </p:nvSpPr>
        <p:spPr>
          <a:xfrm>
            <a:off x="8809021" y="1809670"/>
            <a:ext cx="1616138" cy="1617237"/>
          </a:xfrm>
          <a:prstGeom prst="ellipse">
            <a:avLst/>
          </a:prstGeom>
          <a:blipFill dpi="0" rotWithShape="1">
            <a:blip r:embed="rId5"/>
            <a:srcRect/>
            <a:stretch>
              <a:fillRect l="-9031" t="-100484" r="-178321" b="-20348"/>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97" name="标题 11"/>
          <p:cNvSpPr txBox="1">
            <a:spLocks/>
          </p:cNvSpPr>
          <p:nvPr/>
        </p:nvSpPr>
        <p:spPr>
          <a:xfrm>
            <a:off x="10332127" y="1235038"/>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04</a:t>
            </a:r>
            <a:endParaRPr lang="zh-CN" altLang="en-US" sz="2400" dirty="0">
              <a:solidFill>
                <a:srgbClr val="C00000"/>
              </a:solidFill>
              <a:latin typeface="Impact MT Std" pitchFamily="34" charset="0"/>
              <a:ea typeface="微软雅黑" panose="020B0503020204020204" pitchFamily="34" charset="-122"/>
            </a:endParaRPr>
          </a:p>
        </p:txBody>
      </p:sp>
      <p:cxnSp>
        <p:nvCxnSpPr>
          <p:cNvPr id="298" name="直接连接符 297"/>
          <p:cNvCxnSpPr/>
          <p:nvPr/>
        </p:nvCxnSpPr>
        <p:spPr>
          <a:xfrm>
            <a:off x="9020596"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9" name="标题 11"/>
          <p:cNvSpPr txBox="1">
            <a:spLocks/>
          </p:cNvSpPr>
          <p:nvPr/>
        </p:nvSpPr>
        <p:spPr>
          <a:xfrm>
            <a:off x="9113324"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0" name="标题 11"/>
          <p:cNvSpPr txBox="1">
            <a:spLocks/>
          </p:cNvSpPr>
          <p:nvPr/>
        </p:nvSpPr>
        <p:spPr>
          <a:xfrm>
            <a:off x="9092604"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COCO</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1" name="标题 11"/>
          <p:cNvSpPr txBox="1">
            <a:spLocks/>
          </p:cNvSpPr>
          <p:nvPr/>
        </p:nvSpPr>
        <p:spPr>
          <a:xfrm>
            <a:off x="9113324"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2" name="标题 11"/>
          <p:cNvSpPr txBox="1">
            <a:spLocks/>
          </p:cNvSpPr>
          <p:nvPr/>
        </p:nvSpPr>
        <p:spPr>
          <a:xfrm>
            <a:off x="9092604"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1983-12-18</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3" name="标题 11"/>
          <p:cNvSpPr txBox="1">
            <a:spLocks/>
          </p:cNvSpPr>
          <p:nvPr/>
        </p:nvSpPr>
        <p:spPr>
          <a:xfrm>
            <a:off x="9113324"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4" name="标题 11"/>
          <p:cNvSpPr txBox="1">
            <a:spLocks/>
          </p:cNvSpPr>
          <p:nvPr/>
        </p:nvSpPr>
        <p:spPr>
          <a:xfrm>
            <a:off x="9092604"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行政管理博士</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5" name="标题 11"/>
          <p:cNvSpPr txBox="1">
            <a:spLocks/>
          </p:cNvSpPr>
          <p:nvPr/>
        </p:nvSpPr>
        <p:spPr>
          <a:xfrm>
            <a:off x="9113324"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6" name="标题 11"/>
          <p:cNvSpPr txBox="1">
            <a:spLocks/>
          </p:cNvSpPr>
          <p:nvPr/>
        </p:nvSpPr>
        <p:spPr>
          <a:xfrm>
            <a:off x="9092604" y="600370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行政部经理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87630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39"/>
                                        </p:tgtEl>
                                        <p:attrNameLst>
                                          <p:attrName>style.visibility</p:attrName>
                                        </p:attrNameLst>
                                      </p:cBhvr>
                                      <p:to>
                                        <p:strVal val="visible"/>
                                      </p:to>
                                    </p:set>
                                    <p:anim calcmode="lin" valueType="num">
                                      <p:cBhvr>
                                        <p:cTn id="7" dur="500" fill="hold"/>
                                        <p:tgtEl>
                                          <p:spTgt spid="239"/>
                                        </p:tgtEl>
                                        <p:attrNameLst>
                                          <p:attrName>ppt_w</p:attrName>
                                        </p:attrNameLst>
                                      </p:cBhvr>
                                      <p:tavLst>
                                        <p:tav tm="0">
                                          <p:val>
                                            <p:fltVal val="0"/>
                                          </p:val>
                                        </p:tav>
                                        <p:tav tm="100000">
                                          <p:val>
                                            <p:strVal val="#ppt_w"/>
                                          </p:val>
                                        </p:tav>
                                      </p:tavLst>
                                    </p:anim>
                                    <p:anim calcmode="lin" valueType="num">
                                      <p:cBhvr>
                                        <p:cTn id="8" dur="500" fill="hold"/>
                                        <p:tgtEl>
                                          <p:spTgt spid="239"/>
                                        </p:tgtEl>
                                        <p:attrNameLst>
                                          <p:attrName>ppt_h</p:attrName>
                                        </p:attrNameLst>
                                      </p:cBhvr>
                                      <p:tavLst>
                                        <p:tav tm="0">
                                          <p:val>
                                            <p:fltVal val="0"/>
                                          </p:val>
                                        </p:tav>
                                        <p:tav tm="100000">
                                          <p:val>
                                            <p:strVal val="#ppt_h"/>
                                          </p:val>
                                        </p:tav>
                                      </p:tavLst>
                                    </p:anim>
                                    <p:animEffect transition="in" filter="fade">
                                      <p:cBhvr>
                                        <p:cTn id="9" dur="500"/>
                                        <p:tgtEl>
                                          <p:spTgt spid="23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4"/>
                                        </p:tgtEl>
                                        <p:attrNameLst>
                                          <p:attrName>style.visibility</p:attrName>
                                        </p:attrNameLst>
                                      </p:cBhvr>
                                      <p:to>
                                        <p:strVal val="visible"/>
                                      </p:to>
                                    </p:set>
                                    <p:anim calcmode="lin" valueType="num">
                                      <p:cBhvr>
                                        <p:cTn id="12" dur="500" fill="hold"/>
                                        <p:tgtEl>
                                          <p:spTgt spid="244"/>
                                        </p:tgtEl>
                                        <p:attrNameLst>
                                          <p:attrName>ppt_w</p:attrName>
                                        </p:attrNameLst>
                                      </p:cBhvr>
                                      <p:tavLst>
                                        <p:tav tm="0">
                                          <p:val>
                                            <p:fltVal val="0"/>
                                          </p:val>
                                        </p:tav>
                                        <p:tav tm="100000">
                                          <p:val>
                                            <p:strVal val="#ppt_w"/>
                                          </p:val>
                                        </p:tav>
                                      </p:tavLst>
                                    </p:anim>
                                    <p:anim calcmode="lin" valueType="num">
                                      <p:cBhvr>
                                        <p:cTn id="13" dur="500" fill="hold"/>
                                        <p:tgtEl>
                                          <p:spTgt spid="244"/>
                                        </p:tgtEl>
                                        <p:attrNameLst>
                                          <p:attrName>ppt_h</p:attrName>
                                        </p:attrNameLst>
                                      </p:cBhvr>
                                      <p:tavLst>
                                        <p:tav tm="0">
                                          <p:val>
                                            <p:fltVal val="0"/>
                                          </p:val>
                                        </p:tav>
                                        <p:tav tm="100000">
                                          <p:val>
                                            <p:strVal val="#ppt_h"/>
                                          </p:val>
                                        </p:tav>
                                      </p:tavLst>
                                    </p:anim>
                                    <p:animEffect transition="in" filter="fade">
                                      <p:cBhvr>
                                        <p:cTn id="14" dur="500"/>
                                        <p:tgtEl>
                                          <p:spTgt spid="244"/>
                                        </p:tgtEl>
                                      </p:cBhvr>
                                    </p:animEffect>
                                  </p:childTnLst>
                                </p:cTn>
                              </p:par>
                              <p:par>
                                <p:cTn id="15" presetID="53" presetClass="entr" presetSubtype="16" fill="hold" nodeType="withEffect">
                                  <p:stCondLst>
                                    <p:cond delay="500"/>
                                  </p:stCondLst>
                                  <p:childTnLst>
                                    <p:set>
                                      <p:cBhvr>
                                        <p:cTn id="16" dur="1" fill="hold">
                                          <p:stCondLst>
                                            <p:cond delay="0"/>
                                          </p:stCondLst>
                                        </p:cTn>
                                        <p:tgtEl>
                                          <p:spTgt spid="245"/>
                                        </p:tgtEl>
                                        <p:attrNameLst>
                                          <p:attrName>style.visibility</p:attrName>
                                        </p:attrNameLst>
                                      </p:cBhvr>
                                      <p:to>
                                        <p:strVal val="visible"/>
                                      </p:to>
                                    </p:set>
                                    <p:anim calcmode="lin" valueType="num">
                                      <p:cBhvr>
                                        <p:cTn id="17" dur="500" fill="hold"/>
                                        <p:tgtEl>
                                          <p:spTgt spid="245"/>
                                        </p:tgtEl>
                                        <p:attrNameLst>
                                          <p:attrName>ppt_w</p:attrName>
                                        </p:attrNameLst>
                                      </p:cBhvr>
                                      <p:tavLst>
                                        <p:tav tm="0">
                                          <p:val>
                                            <p:fltVal val="0"/>
                                          </p:val>
                                        </p:tav>
                                        <p:tav tm="100000">
                                          <p:val>
                                            <p:strVal val="#ppt_w"/>
                                          </p:val>
                                        </p:tav>
                                      </p:tavLst>
                                    </p:anim>
                                    <p:anim calcmode="lin" valueType="num">
                                      <p:cBhvr>
                                        <p:cTn id="18" dur="500" fill="hold"/>
                                        <p:tgtEl>
                                          <p:spTgt spid="245"/>
                                        </p:tgtEl>
                                        <p:attrNameLst>
                                          <p:attrName>ppt_h</p:attrName>
                                        </p:attrNameLst>
                                      </p:cBhvr>
                                      <p:tavLst>
                                        <p:tav tm="0">
                                          <p:val>
                                            <p:fltVal val="0"/>
                                          </p:val>
                                        </p:tav>
                                        <p:tav tm="100000">
                                          <p:val>
                                            <p:strVal val="#ppt_h"/>
                                          </p:val>
                                        </p:tav>
                                      </p:tavLst>
                                    </p:anim>
                                    <p:animEffect transition="in" filter="fade">
                                      <p:cBhvr>
                                        <p:cTn id="19" dur="500"/>
                                        <p:tgtEl>
                                          <p:spTgt spid="24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46"/>
                                        </p:tgtEl>
                                        <p:attrNameLst>
                                          <p:attrName>style.visibility</p:attrName>
                                        </p:attrNameLst>
                                      </p:cBhvr>
                                      <p:to>
                                        <p:strVal val="visible"/>
                                      </p:to>
                                    </p:set>
                                    <p:anim calcmode="lin" valueType="num">
                                      <p:cBhvr>
                                        <p:cTn id="22" dur="500" fill="hold"/>
                                        <p:tgtEl>
                                          <p:spTgt spid="246"/>
                                        </p:tgtEl>
                                        <p:attrNameLst>
                                          <p:attrName>ppt_w</p:attrName>
                                        </p:attrNameLst>
                                      </p:cBhvr>
                                      <p:tavLst>
                                        <p:tav tm="0">
                                          <p:val>
                                            <p:fltVal val="0"/>
                                          </p:val>
                                        </p:tav>
                                        <p:tav tm="100000">
                                          <p:val>
                                            <p:strVal val="#ppt_w"/>
                                          </p:val>
                                        </p:tav>
                                      </p:tavLst>
                                    </p:anim>
                                    <p:anim calcmode="lin" valueType="num">
                                      <p:cBhvr>
                                        <p:cTn id="23" dur="500" fill="hold"/>
                                        <p:tgtEl>
                                          <p:spTgt spid="246"/>
                                        </p:tgtEl>
                                        <p:attrNameLst>
                                          <p:attrName>ppt_h</p:attrName>
                                        </p:attrNameLst>
                                      </p:cBhvr>
                                      <p:tavLst>
                                        <p:tav tm="0">
                                          <p:val>
                                            <p:fltVal val="0"/>
                                          </p:val>
                                        </p:tav>
                                        <p:tav tm="100000">
                                          <p:val>
                                            <p:strVal val="#ppt_h"/>
                                          </p:val>
                                        </p:tav>
                                      </p:tavLst>
                                    </p:anim>
                                    <p:animEffect transition="in" filter="fade">
                                      <p:cBhvr>
                                        <p:cTn id="24" dur="500"/>
                                        <p:tgtEl>
                                          <p:spTgt spid="246"/>
                                        </p:tgtEl>
                                      </p:cBhvr>
                                    </p:animEffect>
                                  </p:childTnLst>
                                </p:cTn>
                              </p:par>
                              <p:par>
                                <p:cTn id="25" presetID="53" presetClass="entr" presetSubtype="16" fill="hold" nodeType="withEffect">
                                  <p:stCondLst>
                                    <p:cond delay="500"/>
                                  </p:stCondLst>
                                  <p:childTnLst>
                                    <p:set>
                                      <p:cBhvr>
                                        <p:cTn id="26" dur="1" fill="hold">
                                          <p:stCondLst>
                                            <p:cond delay="0"/>
                                          </p:stCondLst>
                                        </p:cTn>
                                        <p:tgtEl>
                                          <p:spTgt spid="247"/>
                                        </p:tgtEl>
                                        <p:attrNameLst>
                                          <p:attrName>style.visibility</p:attrName>
                                        </p:attrNameLst>
                                      </p:cBhvr>
                                      <p:to>
                                        <p:strVal val="visible"/>
                                      </p:to>
                                    </p:set>
                                    <p:anim calcmode="lin" valueType="num">
                                      <p:cBhvr>
                                        <p:cTn id="27" dur="500" fill="hold"/>
                                        <p:tgtEl>
                                          <p:spTgt spid="247"/>
                                        </p:tgtEl>
                                        <p:attrNameLst>
                                          <p:attrName>ppt_w</p:attrName>
                                        </p:attrNameLst>
                                      </p:cBhvr>
                                      <p:tavLst>
                                        <p:tav tm="0">
                                          <p:val>
                                            <p:fltVal val="0"/>
                                          </p:val>
                                        </p:tav>
                                        <p:tav tm="100000">
                                          <p:val>
                                            <p:strVal val="#ppt_w"/>
                                          </p:val>
                                        </p:tav>
                                      </p:tavLst>
                                    </p:anim>
                                    <p:anim calcmode="lin" valueType="num">
                                      <p:cBhvr>
                                        <p:cTn id="28" dur="500" fill="hold"/>
                                        <p:tgtEl>
                                          <p:spTgt spid="247"/>
                                        </p:tgtEl>
                                        <p:attrNameLst>
                                          <p:attrName>ppt_h</p:attrName>
                                        </p:attrNameLst>
                                      </p:cBhvr>
                                      <p:tavLst>
                                        <p:tav tm="0">
                                          <p:val>
                                            <p:fltVal val="0"/>
                                          </p:val>
                                        </p:tav>
                                        <p:tav tm="100000">
                                          <p:val>
                                            <p:strVal val="#ppt_h"/>
                                          </p:val>
                                        </p:tav>
                                      </p:tavLst>
                                    </p:anim>
                                    <p:animEffect transition="in" filter="fade">
                                      <p:cBhvr>
                                        <p:cTn id="29" dur="500"/>
                                        <p:tgtEl>
                                          <p:spTgt spid="247"/>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48"/>
                                        </p:tgtEl>
                                        <p:attrNameLst>
                                          <p:attrName>style.visibility</p:attrName>
                                        </p:attrNameLst>
                                      </p:cBhvr>
                                      <p:to>
                                        <p:strVal val="visible"/>
                                      </p:to>
                                    </p:set>
                                    <p:anim calcmode="lin" valueType="num">
                                      <p:cBhvr>
                                        <p:cTn id="32" dur="500" fill="hold"/>
                                        <p:tgtEl>
                                          <p:spTgt spid="248"/>
                                        </p:tgtEl>
                                        <p:attrNameLst>
                                          <p:attrName>ppt_w</p:attrName>
                                        </p:attrNameLst>
                                      </p:cBhvr>
                                      <p:tavLst>
                                        <p:tav tm="0">
                                          <p:val>
                                            <p:fltVal val="0"/>
                                          </p:val>
                                        </p:tav>
                                        <p:tav tm="100000">
                                          <p:val>
                                            <p:strVal val="#ppt_w"/>
                                          </p:val>
                                        </p:tav>
                                      </p:tavLst>
                                    </p:anim>
                                    <p:anim calcmode="lin" valueType="num">
                                      <p:cBhvr>
                                        <p:cTn id="33" dur="500" fill="hold"/>
                                        <p:tgtEl>
                                          <p:spTgt spid="248"/>
                                        </p:tgtEl>
                                        <p:attrNameLst>
                                          <p:attrName>ppt_h</p:attrName>
                                        </p:attrNameLst>
                                      </p:cBhvr>
                                      <p:tavLst>
                                        <p:tav tm="0">
                                          <p:val>
                                            <p:fltVal val="0"/>
                                          </p:val>
                                        </p:tav>
                                        <p:tav tm="100000">
                                          <p:val>
                                            <p:strVal val="#ppt_h"/>
                                          </p:val>
                                        </p:tav>
                                      </p:tavLst>
                                    </p:anim>
                                    <p:animEffect transition="in" filter="fade">
                                      <p:cBhvr>
                                        <p:cTn id="34" dur="500"/>
                                        <p:tgtEl>
                                          <p:spTgt spid="24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49"/>
                                        </p:tgtEl>
                                        <p:attrNameLst>
                                          <p:attrName>style.visibility</p:attrName>
                                        </p:attrNameLst>
                                      </p:cBhvr>
                                      <p:to>
                                        <p:strVal val="visible"/>
                                      </p:to>
                                    </p:set>
                                    <p:anim calcmode="lin" valueType="num">
                                      <p:cBhvr>
                                        <p:cTn id="37" dur="500" fill="hold"/>
                                        <p:tgtEl>
                                          <p:spTgt spid="249"/>
                                        </p:tgtEl>
                                        <p:attrNameLst>
                                          <p:attrName>ppt_w</p:attrName>
                                        </p:attrNameLst>
                                      </p:cBhvr>
                                      <p:tavLst>
                                        <p:tav tm="0">
                                          <p:val>
                                            <p:fltVal val="0"/>
                                          </p:val>
                                        </p:tav>
                                        <p:tav tm="100000">
                                          <p:val>
                                            <p:strVal val="#ppt_w"/>
                                          </p:val>
                                        </p:tav>
                                      </p:tavLst>
                                    </p:anim>
                                    <p:anim calcmode="lin" valueType="num">
                                      <p:cBhvr>
                                        <p:cTn id="38" dur="500" fill="hold"/>
                                        <p:tgtEl>
                                          <p:spTgt spid="249"/>
                                        </p:tgtEl>
                                        <p:attrNameLst>
                                          <p:attrName>ppt_h</p:attrName>
                                        </p:attrNameLst>
                                      </p:cBhvr>
                                      <p:tavLst>
                                        <p:tav tm="0">
                                          <p:val>
                                            <p:fltVal val="0"/>
                                          </p:val>
                                        </p:tav>
                                        <p:tav tm="100000">
                                          <p:val>
                                            <p:strVal val="#ppt_h"/>
                                          </p:val>
                                        </p:tav>
                                      </p:tavLst>
                                    </p:anim>
                                    <p:animEffect transition="in" filter="fade">
                                      <p:cBhvr>
                                        <p:cTn id="39" dur="500"/>
                                        <p:tgtEl>
                                          <p:spTgt spid="249"/>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50"/>
                                        </p:tgtEl>
                                        <p:attrNameLst>
                                          <p:attrName>style.visibility</p:attrName>
                                        </p:attrNameLst>
                                      </p:cBhvr>
                                      <p:to>
                                        <p:strVal val="visible"/>
                                      </p:to>
                                    </p:set>
                                    <p:anim calcmode="lin" valueType="num">
                                      <p:cBhvr>
                                        <p:cTn id="42" dur="500" fill="hold"/>
                                        <p:tgtEl>
                                          <p:spTgt spid="250"/>
                                        </p:tgtEl>
                                        <p:attrNameLst>
                                          <p:attrName>ppt_w</p:attrName>
                                        </p:attrNameLst>
                                      </p:cBhvr>
                                      <p:tavLst>
                                        <p:tav tm="0">
                                          <p:val>
                                            <p:fltVal val="0"/>
                                          </p:val>
                                        </p:tav>
                                        <p:tav tm="100000">
                                          <p:val>
                                            <p:strVal val="#ppt_w"/>
                                          </p:val>
                                        </p:tav>
                                      </p:tavLst>
                                    </p:anim>
                                    <p:anim calcmode="lin" valueType="num">
                                      <p:cBhvr>
                                        <p:cTn id="43" dur="500" fill="hold"/>
                                        <p:tgtEl>
                                          <p:spTgt spid="250"/>
                                        </p:tgtEl>
                                        <p:attrNameLst>
                                          <p:attrName>ppt_h</p:attrName>
                                        </p:attrNameLst>
                                      </p:cBhvr>
                                      <p:tavLst>
                                        <p:tav tm="0">
                                          <p:val>
                                            <p:fltVal val="0"/>
                                          </p:val>
                                        </p:tav>
                                        <p:tav tm="100000">
                                          <p:val>
                                            <p:strVal val="#ppt_h"/>
                                          </p:val>
                                        </p:tav>
                                      </p:tavLst>
                                    </p:anim>
                                    <p:animEffect transition="in" filter="fade">
                                      <p:cBhvr>
                                        <p:cTn id="44" dur="500"/>
                                        <p:tgtEl>
                                          <p:spTgt spid="250"/>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51"/>
                                        </p:tgtEl>
                                        <p:attrNameLst>
                                          <p:attrName>style.visibility</p:attrName>
                                        </p:attrNameLst>
                                      </p:cBhvr>
                                      <p:to>
                                        <p:strVal val="visible"/>
                                      </p:to>
                                    </p:set>
                                    <p:anim calcmode="lin" valueType="num">
                                      <p:cBhvr>
                                        <p:cTn id="47" dur="500" fill="hold"/>
                                        <p:tgtEl>
                                          <p:spTgt spid="251"/>
                                        </p:tgtEl>
                                        <p:attrNameLst>
                                          <p:attrName>ppt_w</p:attrName>
                                        </p:attrNameLst>
                                      </p:cBhvr>
                                      <p:tavLst>
                                        <p:tav tm="0">
                                          <p:val>
                                            <p:fltVal val="0"/>
                                          </p:val>
                                        </p:tav>
                                        <p:tav tm="100000">
                                          <p:val>
                                            <p:strVal val="#ppt_w"/>
                                          </p:val>
                                        </p:tav>
                                      </p:tavLst>
                                    </p:anim>
                                    <p:anim calcmode="lin" valueType="num">
                                      <p:cBhvr>
                                        <p:cTn id="48" dur="500" fill="hold"/>
                                        <p:tgtEl>
                                          <p:spTgt spid="251"/>
                                        </p:tgtEl>
                                        <p:attrNameLst>
                                          <p:attrName>ppt_h</p:attrName>
                                        </p:attrNameLst>
                                      </p:cBhvr>
                                      <p:tavLst>
                                        <p:tav tm="0">
                                          <p:val>
                                            <p:fltVal val="0"/>
                                          </p:val>
                                        </p:tav>
                                        <p:tav tm="100000">
                                          <p:val>
                                            <p:strVal val="#ppt_h"/>
                                          </p:val>
                                        </p:tav>
                                      </p:tavLst>
                                    </p:anim>
                                    <p:animEffect transition="in" filter="fade">
                                      <p:cBhvr>
                                        <p:cTn id="49" dur="500"/>
                                        <p:tgtEl>
                                          <p:spTgt spid="251"/>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52"/>
                                        </p:tgtEl>
                                        <p:attrNameLst>
                                          <p:attrName>style.visibility</p:attrName>
                                        </p:attrNameLst>
                                      </p:cBhvr>
                                      <p:to>
                                        <p:strVal val="visible"/>
                                      </p:to>
                                    </p:set>
                                    <p:anim calcmode="lin" valueType="num">
                                      <p:cBhvr>
                                        <p:cTn id="52" dur="500" fill="hold"/>
                                        <p:tgtEl>
                                          <p:spTgt spid="252"/>
                                        </p:tgtEl>
                                        <p:attrNameLst>
                                          <p:attrName>ppt_w</p:attrName>
                                        </p:attrNameLst>
                                      </p:cBhvr>
                                      <p:tavLst>
                                        <p:tav tm="0">
                                          <p:val>
                                            <p:fltVal val="0"/>
                                          </p:val>
                                        </p:tav>
                                        <p:tav tm="100000">
                                          <p:val>
                                            <p:strVal val="#ppt_w"/>
                                          </p:val>
                                        </p:tav>
                                      </p:tavLst>
                                    </p:anim>
                                    <p:anim calcmode="lin" valueType="num">
                                      <p:cBhvr>
                                        <p:cTn id="53" dur="500" fill="hold"/>
                                        <p:tgtEl>
                                          <p:spTgt spid="252"/>
                                        </p:tgtEl>
                                        <p:attrNameLst>
                                          <p:attrName>ppt_h</p:attrName>
                                        </p:attrNameLst>
                                      </p:cBhvr>
                                      <p:tavLst>
                                        <p:tav tm="0">
                                          <p:val>
                                            <p:fltVal val="0"/>
                                          </p:val>
                                        </p:tav>
                                        <p:tav tm="100000">
                                          <p:val>
                                            <p:strVal val="#ppt_h"/>
                                          </p:val>
                                        </p:tav>
                                      </p:tavLst>
                                    </p:anim>
                                    <p:animEffect transition="in" filter="fade">
                                      <p:cBhvr>
                                        <p:cTn id="54" dur="500"/>
                                        <p:tgtEl>
                                          <p:spTgt spid="252"/>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253"/>
                                        </p:tgtEl>
                                        <p:attrNameLst>
                                          <p:attrName>style.visibility</p:attrName>
                                        </p:attrNameLst>
                                      </p:cBhvr>
                                      <p:to>
                                        <p:strVal val="visible"/>
                                      </p:to>
                                    </p:set>
                                    <p:anim calcmode="lin" valueType="num">
                                      <p:cBhvr>
                                        <p:cTn id="57" dur="500" fill="hold"/>
                                        <p:tgtEl>
                                          <p:spTgt spid="253"/>
                                        </p:tgtEl>
                                        <p:attrNameLst>
                                          <p:attrName>ppt_w</p:attrName>
                                        </p:attrNameLst>
                                      </p:cBhvr>
                                      <p:tavLst>
                                        <p:tav tm="0">
                                          <p:val>
                                            <p:fltVal val="0"/>
                                          </p:val>
                                        </p:tav>
                                        <p:tav tm="100000">
                                          <p:val>
                                            <p:strVal val="#ppt_w"/>
                                          </p:val>
                                        </p:tav>
                                      </p:tavLst>
                                    </p:anim>
                                    <p:anim calcmode="lin" valueType="num">
                                      <p:cBhvr>
                                        <p:cTn id="58" dur="500" fill="hold"/>
                                        <p:tgtEl>
                                          <p:spTgt spid="253"/>
                                        </p:tgtEl>
                                        <p:attrNameLst>
                                          <p:attrName>ppt_h</p:attrName>
                                        </p:attrNameLst>
                                      </p:cBhvr>
                                      <p:tavLst>
                                        <p:tav tm="0">
                                          <p:val>
                                            <p:fltVal val="0"/>
                                          </p:val>
                                        </p:tav>
                                        <p:tav tm="100000">
                                          <p:val>
                                            <p:strVal val="#ppt_h"/>
                                          </p:val>
                                        </p:tav>
                                      </p:tavLst>
                                    </p:anim>
                                    <p:animEffect transition="in" filter="fade">
                                      <p:cBhvr>
                                        <p:cTn id="59" dur="500"/>
                                        <p:tgtEl>
                                          <p:spTgt spid="253"/>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254"/>
                                        </p:tgtEl>
                                        <p:attrNameLst>
                                          <p:attrName>style.visibility</p:attrName>
                                        </p:attrNameLst>
                                      </p:cBhvr>
                                      <p:to>
                                        <p:strVal val="visible"/>
                                      </p:to>
                                    </p:set>
                                    <p:anim calcmode="lin" valueType="num">
                                      <p:cBhvr>
                                        <p:cTn id="62" dur="500" fill="hold"/>
                                        <p:tgtEl>
                                          <p:spTgt spid="254"/>
                                        </p:tgtEl>
                                        <p:attrNameLst>
                                          <p:attrName>ppt_w</p:attrName>
                                        </p:attrNameLst>
                                      </p:cBhvr>
                                      <p:tavLst>
                                        <p:tav tm="0">
                                          <p:val>
                                            <p:fltVal val="0"/>
                                          </p:val>
                                        </p:tav>
                                        <p:tav tm="100000">
                                          <p:val>
                                            <p:strVal val="#ppt_w"/>
                                          </p:val>
                                        </p:tav>
                                      </p:tavLst>
                                    </p:anim>
                                    <p:anim calcmode="lin" valueType="num">
                                      <p:cBhvr>
                                        <p:cTn id="63" dur="500" fill="hold"/>
                                        <p:tgtEl>
                                          <p:spTgt spid="254"/>
                                        </p:tgtEl>
                                        <p:attrNameLst>
                                          <p:attrName>ppt_h</p:attrName>
                                        </p:attrNameLst>
                                      </p:cBhvr>
                                      <p:tavLst>
                                        <p:tav tm="0">
                                          <p:val>
                                            <p:fltVal val="0"/>
                                          </p:val>
                                        </p:tav>
                                        <p:tav tm="100000">
                                          <p:val>
                                            <p:strVal val="#ppt_h"/>
                                          </p:val>
                                        </p:tav>
                                      </p:tavLst>
                                    </p:anim>
                                    <p:animEffect transition="in" filter="fade">
                                      <p:cBhvr>
                                        <p:cTn id="64" dur="500"/>
                                        <p:tgtEl>
                                          <p:spTgt spid="254"/>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55"/>
                                        </p:tgtEl>
                                        <p:attrNameLst>
                                          <p:attrName>style.visibility</p:attrName>
                                        </p:attrNameLst>
                                      </p:cBhvr>
                                      <p:to>
                                        <p:strVal val="visible"/>
                                      </p:to>
                                    </p:set>
                                    <p:anim calcmode="lin" valueType="num">
                                      <p:cBhvr>
                                        <p:cTn id="67" dur="500" fill="hold"/>
                                        <p:tgtEl>
                                          <p:spTgt spid="255"/>
                                        </p:tgtEl>
                                        <p:attrNameLst>
                                          <p:attrName>ppt_w</p:attrName>
                                        </p:attrNameLst>
                                      </p:cBhvr>
                                      <p:tavLst>
                                        <p:tav tm="0">
                                          <p:val>
                                            <p:fltVal val="0"/>
                                          </p:val>
                                        </p:tav>
                                        <p:tav tm="100000">
                                          <p:val>
                                            <p:strVal val="#ppt_w"/>
                                          </p:val>
                                        </p:tav>
                                      </p:tavLst>
                                    </p:anim>
                                    <p:anim calcmode="lin" valueType="num">
                                      <p:cBhvr>
                                        <p:cTn id="68" dur="500" fill="hold"/>
                                        <p:tgtEl>
                                          <p:spTgt spid="255"/>
                                        </p:tgtEl>
                                        <p:attrNameLst>
                                          <p:attrName>ppt_h</p:attrName>
                                        </p:attrNameLst>
                                      </p:cBhvr>
                                      <p:tavLst>
                                        <p:tav tm="0">
                                          <p:val>
                                            <p:fltVal val="0"/>
                                          </p:val>
                                        </p:tav>
                                        <p:tav tm="100000">
                                          <p:val>
                                            <p:strVal val="#ppt_h"/>
                                          </p:val>
                                        </p:tav>
                                      </p:tavLst>
                                    </p:anim>
                                    <p:animEffect transition="in" filter="fade">
                                      <p:cBhvr>
                                        <p:cTn id="69" dur="500"/>
                                        <p:tgtEl>
                                          <p:spTgt spid="255"/>
                                        </p:tgtEl>
                                      </p:cBhvr>
                                    </p:animEffect>
                                  </p:childTnLst>
                                </p:cTn>
                              </p:par>
                              <p:par>
                                <p:cTn id="70" presetID="53" presetClass="entr" presetSubtype="16" fill="hold" nodeType="withEffect">
                                  <p:stCondLst>
                                    <p:cond delay="1000"/>
                                  </p:stCondLst>
                                  <p:childTnLst>
                                    <p:set>
                                      <p:cBhvr>
                                        <p:cTn id="71" dur="1" fill="hold">
                                          <p:stCondLst>
                                            <p:cond delay="0"/>
                                          </p:stCondLst>
                                        </p:cTn>
                                        <p:tgtEl>
                                          <p:spTgt spid="256"/>
                                        </p:tgtEl>
                                        <p:attrNameLst>
                                          <p:attrName>style.visibility</p:attrName>
                                        </p:attrNameLst>
                                      </p:cBhvr>
                                      <p:to>
                                        <p:strVal val="visible"/>
                                      </p:to>
                                    </p:set>
                                    <p:anim calcmode="lin" valueType="num">
                                      <p:cBhvr>
                                        <p:cTn id="72" dur="500" fill="hold"/>
                                        <p:tgtEl>
                                          <p:spTgt spid="256"/>
                                        </p:tgtEl>
                                        <p:attrNameLst>
                                          <p:attrName>ppt_w</p:attrName>
                                        </p:attrNameLst>
                                      </p:cBhvr>
                                      <p:tavLst>
                                        <p:tav tm="0">
                                          <p:val>
                                            <p:fltVal val="0"/>
                                          </p:val>
                                        </p:tav>
                                        <p:tav tm="100000">
                                          <p:val>
                                            <p:strVal val="#ppt_w"/>
                                          </p:val>
                                        </p:tav>
                                      </p:tavLst>
                                    </p:anim>
                                    <p:anim calcmode="lin" valueType="num">
                                      <p:cBhvr>
                                        <p:cTn id="73" dur="500" fill="hold"/>
                                        <p:tgtEl>
                                          <p:spTgt spid="256"/>
                                        </p:tgtEl>
                                        <p:attrNameLst>
                                          <p:attrName>ppt_h</p:attrName>
                                        </p:attrNameLst>
                                      </p:cBhvr>
                                      <p:tavLst>
                                        <p:tav tm="0">
                                          <p:val>
                                            <p:fltVal val="0"/>
                                          </p:val>
                                        </p:tav>
                                        <p:tav tm="100000">
                                          <p:val>
                                            <p:strVal val="#ppt_h"/>
                                          </p:val>
                                        </p:tav>
                                      </p:tavLst>
                                    </p:anim>
                                    <p:animEffect transition="in" filter="fade">
                                      <p:cBhvr>
                                        <p:cTn id="74" dur="500"/>
                                        <p:tgtEl>
                                          <p:spTgt spid="256"/>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261"/>
                                        </p:tgtEl>
                                        <p:attrNameLst>
                                          <p:attrName>style.visibility</p:attrName>
                                        </p:attrNameLst>
                                      </p:cBhvr>
                                      <p:to>
                                        <p:strVal val="visible"/>
                                      </p:to>
                                    </p:set>
                                    <p:anim calcmode="lin" valueType="num">
                                      <p:cBhvr>
                                        <p:cTn id="77" dur="500" fill="hold"/>
                                        <p:tgtEl>
                                          <p:spTgt spid="261"/>
                                        </p:tgtEl>
                                        <p:attrNameLst>
                                          <p:attrName>ppt_w</p:attrName>
                                        </p:attrNameLst>
                                      </p:cBhvr>
                                      <p:tavLst>
                                        <p:tav tm="0">
                                          <p:val>
                                            <p:fltVal val="0"/>
                                          </p:val>
                                        </p:tav>
                                        <p:tav tm="100000">
                                          <p:val>
                                            <p:strVal val="#ppt_w"/>
                                          </p:val>
                                        </p:tav>
                                      </p:tavLst>
                                    </p:anim>
                                    <p:anim calcmode="lin" valueType="num">
                                      <p:cBhvr>
                                        <p:cTn id="78" dur="500" fill="hold"/>
                                        <p:tgtEl>
                                          <p:spTgt spid="261"/>
                                        </p:tgtEl>
                                        <p:attrNameLst>
                                          <p:attrName>ppt_h</p:attrName>
                                        </p:attrNameLst>
                                      </p:cBhvr>
                                      <p:tavLst>
                                        <p:tav tm="0">
                                          <p:val>
                                            <p:fltVal val="0"/>
                                          </p:val>
                                        </p:tav>
                                        <p:tav tm="100000">
                                          <p:val>
                                            <p:strVal val="#ppt_h"/>
                                          </p:val>
                                        </p:tav>
                                      </p:tavLst>
                                    </p:anim>
                                    <p:animEffect transition="in" filter="fade">
                                      <p:cBhvr>
                                        <p:cTn id="79" dur="500"/>
                                        <p:tgtEl>
                                          <p:spTgt spid="261"/>
                                        </p:tgtEl>
                                      </p:cBhvr>
                                    </p:animEffect>
                                  </p:childTnLst>
                                </p:cTn>
                              </p:par>
                              <p:par>
                                <p:cTn id="80" presetID="53" presetClass="entr" presetSubtype="16" fill="hold" nodeType="withEffect">
                                  <p:stCondLst>
                                    <p:cond delay="1000"/>
                                  </p:stCondLst>
                                  <p:childTnLst>
                                    <p:set>
                                      <p:cBhvr>
                                        <p:cTn id="81" dur="1" fill="hold">
                                          <p:stCondLst>
                                            <p:cond delay="0"/>
                                          </p:stCondLst>
                                        </p:cTn>
                                        <p:tgtEl>
                                          <p:spTgt spid="262"/>
                                        </p:tgtEl>
                                        <p:attrNameLst>
                                          <p:attrName>style.visibility</p:attrName>
                                        </p:attrNameLst>
                                      </p:cBhvr>
                                      <p:to>
                                        <p:strVal val="visible"/>
                                      </p:to>
                                    </p:set>
                                    <p:anim calcmode="lin" valueType="num">
                                      <p:cBhvr>
                                        <p:cTn id="82" dur="500" fill="hold"/>
                                        <p:tgtEl>
                                          <p:spTgt spid="262"/>
                                        </p:tgtEl>
                                        <p:attrNameLst>
                                          <p:attrName>ppt_w</p:attrName>
                                        </p:attrNameLst>
                                      </p:cBhvr>
                                      <p:tavLst>
                                        <p:tav tm="0">
                                          <p:val>
                                            <p:fltVal val="0"/>
                                          </p:val>
                                        </p:tav>
                                        <p:tav tm="100000">
                                          <p:val>
                                            <p:strVal val="#ppt_w"/>
                                          </p:val>
                                        </p:tav>
                                      </p:tavLst>
                                    </p:anim>
                                    <p:anim calcmode="lin" valueType="num">
                                      <p:cBhvr>
                                        <p:cTn id="83" dur="500" fill="hold"/>
                                        <p:tgtEl>
                                          <p:spTgt spid="262"/>
                                        </p:tgtEl>
                                        <p:attrNameLst>
                                          <p:attrName>ppt_h</p:attrName>
                                        </p:attrNameLst>
                                      </p:cBhvr>
                                      <p:tavLst>
                                        <p:tav tm="0">
                                          <p:val>
                                            <p:fltVal val="0"/>
                                          </p:val>
                                        </p:tav>
                                        <p:tav tm="100000">
                                          <p:val>
                                            <p:strVal val="#ppt_h"/>
                                          </p:val>
                                        </p:tav>
                                      </p:tavLst>
                                    </p:anim>
                                    <p:animEffect transition="in" filter="fade">
                                      <p:cBhvr>
                                        <p:cTn id="84" dur="500"/>
                                        <p:tgtEl>
                                          <p:spTgt spid="262"/>
                                        </p:tgtEl>
                                      </p:cBhvr>
                                    </p:animEffect>
                                  </p:childTnLst>
                                </p:cTn>
                              </p:par>
                              <p:par>
                                <p:cTn id="85" presetID="53" presetClass="entr" presetSubtype="16" fill="hold" grpId="0" nodeType="withEffect">
                                  <p:stCondLst>
                                    <p:cond delay="1000"/>
                                  </p:stCondLst>
                                  <p:childTnLst>
                                    <p:set>
                                      <p:cBhvr>
                                        <p:cTn id="86" dur="1" fill="hold">
                                          <p:stCondLst>
                                            <p:cond delay="0"/>
                                          </p:stCondLst>
                                        </p:cTn>
                                        <p:tgtEl>
                                          <p:spTgt spid="263"/>
                                        </p:tgtEl>
                                        <p:attrNameLst>
                                          <p:attrName>style.visibility</p:attrName>
                                        </p:attrNameLst>
                                      </p:cBhvr>
                                      <p:to>
                                        <p:strVal val="visible"/>
                                      </p:to>
                                    </p:set>
                                    <p:anim calcmode="lin" valueType="num">
                                      <p:cBhvr>
                                        <p:cTn id="87" dur="500" fill="hold"/>
                                        <p:tgtEl>
                                          <p:spTgt spid="263"/>
                                        </p:tgtEl>
                                        <p:attrNameLst>
                                          <p:attrName>ppt_w</p:attrName>
                                        </p:attrNameLst>
                                      </p:cBhvr>
                                      <p:tavLst>
                                        <p:tav tm="0">
                                          <p:val>
                                            <p:fltVal val="0"/>
                                          </p:val>
                                        </p:tav>
                                        <p:tav tm="100000">
                                          <p:val>
                                            <p:strVal val="#ppt_w"/>
                                          </p:val>
                                        </p:tav>
                                      </p:tavLst>
                                    </p:anim>
                                    <p:anim calcmode="lin" valueType="num">
                                      <p:cBhvr>
                                        <p:cTn id="88" dur="500" fill="hold"/>
                                        <p:tgtEl>
                                          <p:spTgt spid="263"/>
                                        </p:tgtEl>
                                        <p:attrNameLst>
                                          <p:attrName>ppt_h</p:attrName>
                                        </p:attrNameLst>
                                      </p:cBhvr>
                                      <p:tavLst>
                                        <p:tav tm="0">
                                          <p:val>
                                            <p:fltVal val="0"/>
                                          </p:val>
                                        </p:tav>
                                        <p:tav tm="100000">
                                          <p:val>
                                            <p:strVal val="#ppt_h"/>
                                          </p:val>
                                        </p:tav>
                                      </p:tavLst>
                                    </p:anim>
                                    <p:animEffect transition="in" filter="fade">
                                      <p:cBhvr>
                                        <p:cTn id="89" dur="500"/>
                                        <p:tgtEl>
                                          <p:spTgt spid="263"/>
                                        </p:tgtEl>
                                      </p:cBhvr>
                                    </p:animEffect>
                                  </p:childTnLst>
                                </p:cTn>
                              </p:par>
                              <p:par>
                                <p:cTn id="90" presetID="53" presetClass="entr" presetSubtype="16" fill="hold" nodeType="withEffect">
                                  <p:stCondLst>
                                    <p:cond delay="1000"/>
                                  </p:stCondLst>
                                  <p:childTnLst>
                                    <p:set>
                                      <p:cBhvr>
                                        <p:cTn id="91" dur="1" fill="hold">
                                          <p:stCondLst>
                                            <p:cond delay="0"/>
                                          </p:stCondLst>
                                        </p:cTn>
                                        <p:tgtEl>
                                          <p:spTgt spid="264"/>
                                        </p:tgtEl>
                                        <p:attrNameLst>
                                          <p:attrName>style.visibility</p:attrName>
                                        </p:attrNameLst>
                                      </p:cBhvr>
                                      <p:to>
                                        <p:strVal val="visible"/>
                                      </p:to>
                                    </p:set>
                                    <p:anim calcmode="lin" valueType="num">
                                      <p:cBhvr>
                                        <p:cTn id="92" dur="500" fill="hold"/>
                                        <p:tgtEl>
                                          <p:spTgt spid="264"/>
                                        </p:tgtEl>
                                        <p:attrNameLst>
                                          <p:attrName>ppt_w</p:attrName>
                                        </p:attrNameLst>
                                      </p:cBhvr>
                                      <p:tavLst>
                                        <p:tav tm="0">
                                          <p:val>
                                            <p:fltVal val="0"/>
                                          </p:val>
                                        </p:tav>
                                        <p:tav tm="100000">
                                          <p:val>
                                            <p:strVal val="#ppt_w"/>
                                          </p:val>
                                        </p:tav>
                                      </p:tavLst>
                                    </p:anim>
                                    <p:anim calcmode="lin" valueType="num">
                                      <p:cBhvr>
                                        <p:cTn id="93" dur="500" fill="hold"/>
                                        <p:tgtEl>
                                          <p:spTgt spid="264"/>
                                        </p:tgtEl>
                                        <p:attrNameLst>
                                          <p:attrName>ppt_h</p:attrName>
                                        </p:attrNameLst>
                                      </p:cBhvr>
                                      <p:tavLst>
                                        <p:tav tm="0">
                                          <p:val>
                                            <p:fltVal val="0"/>
                                          </p:val>
                                        </p:tav>
                                        <p:tav tm="100000">
                                          <p:val>
                                            <p:strVal val="#ppt_h"/>
                                          </p:val>
                                        </p:tav>
                                      </p:tavLst>
                                    </p:anim>
                                    <p:animEffect transition="in" filter="fade">
                                      <p:cBhvr>
                                        <p:cTn id="94" dur="500"/>
                                        <p:tgtEl>
                                          <p:spTgt spid="264"/>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265"/>
                                        </p:tgtEl>
                                        <p:attrNameLst>
                                          <p:attrName>style.visibility</p:attrName>
                                        </p:attrNameLst>
                                      </p:cBhvr>
                                      <p:to>
                                        <p:strVal val="visible"/>
                                      </p:to>
                                    </p:set>
                                    <p:anim calcmode="lin" valueType="num">
                                      <p:cBhvr>
                                        <p:cTn id="97" dur="500" fill="hold"/>
                                        <p:tgtEl>
                                          <p:spTgt spid="265"/>
                                        </p:tgtEl>
                                        <p:attrNameLst>
                                          <p:attrName>ppt_w</p:attrName>
                                        </p:attrNameLst>
                                      </p:cBhvr>
                                      <p:tavLst>
                                        <p:tav tm="0">
                                          <p:val>
                                            <p:fltVal val="0"/>
                                          </p:val>
                                        </p:tav>
                                        <p:tav tm="100000">
                                          <p:val>
                                            <p:strVal val="#ppt_w"/>
                                          </p:val>
                                        </p:tav>
                                      </p:tavLst>
                                    </p:anim>
                                    <p:anim calcmode="lin" valueType="num">
                                      <p:cBhvr>
                                        <p:cTn id="98" dur="500" fill="hold"/>
                                        <p:tgtEl>
                                          <p:spTgt spid="265"/>
                                        </p:tgtEl>
                                        <p:attrNameLst>
                                          <p:attrName>ppt_h</p:attrName>
                                        </p:attrNameLst>
                                      </p:cBhvr>
                                      <p:tavLst>
                                        <p:tav tm="0">
                                          <p:val>
                                            <p:fltVal val="0"/>
                                          </p:val>
                                        </p:tav>
                                        <p:tav tm="100000">
                                          <p:val>
                                            <p:strVal val="#ppt_h"/>
                                          </p:val>
                                        </p:tav>
                                      </p:tavLst>
                                    </p:anim>
                                    <p:animEffect transition="in" filter="fade">
                                      <p:cBhvr>
                                        <p:cTn id="99" dur="500"/>
                                        <p:tgtEl>
                                          <p:spTgt spid="265"/>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266"/>
                                        </p:tgtEl>
                                        <p:attrNameLst>
                                          <p:attrName>style.visibility</p:attrName>
                                        </p:attrNameLst>
                                      </p:cBhvr>
                                      <p:to>
                                        <p:strVal val="visible"/>
                                      </p:to>
                                    </p:set>
                                    <p:anim calcmode="lin" valueType="num">
                                      <p:cBhvr>
                                        <p:cTn id="102" dur="500" fill="hold"/>
                                        <p:tgtEl>
                                          <p:spTgt spid="266"/>
                                        </p:tgtEl>
                                        <p:attrNameLst>
                                          <p:attrName>ppt_w</p:attrName>
                                        </p:attrNameLst>
                                      </p:cBhvr>
                                      <p:tavLst>
                                        <p:tav tm="0">
                                          <p:val>
                                            <p:fltVal val="0"/>
                                          </p:val>
                                        </p:tav>
                                        <p:tav tm="100000">
                                          <p:val>
                                            <p:strVal val="#ppt_w"/>
                                          </p:val>
                                        </p:tav>
                                      </p:tavLst>
                                    </p:anim>
                                    <p:anim calcmode="lin" valueType="num">
                                      <p:cBhvr>
                                        <p:cTn id="103" dur="500" fill="hold"/>
                                        <p:tgtEl>
                                          <p:spTgt spid="266"/>
                                        </p:tgtEl>
                                        <p:attrNameLst>
                                          <p:attrName>ppt_h</p:attrName>
                                        </p:attrNameLst>
                                      </p:cBhvr>
                                      <p:tavLst>
                                        <p:tav tm="0">
                                          <p:val>
                                            <p:fltVal val="0"/>
                                          </p:val>
                                        </p:tav>
                                        <p:tav tm="100000">
                                          <p:val>
                                            <p:strVal val="#ppt_h"/>
                                          </p:val>
                                        </p:tav>
                                      </p:tavLst>
                                    </p:anim>
                                    <p:animEffect transition="in" filter="fade">
                                      <p:cBhvr>
                                        <p:cTn id="104" dur="500"/>
                                        <p:tgtEl>
                                          <p:spTgt spid="266"/>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267"/>
                                        </p:tgtEl>
                                        <p:attrNameLst>
                                          <p:attrName>style.visibility</p:attrName>
                                        </p:attrNameLst>
                                      </p:cBhvr>
                                      <p:to>
                                        <p:strVal val="visible"/>
                                      </p:to>
                                    </p:set>
                                    <p:anim calcmode="lin" valueType="num">
                                      <p:cBhvr>
                                        <p:cTn id="107" dur="500" fill="hold"/>
                                        <p:tgtEl>
                                          <p:spTgt spid="267"/>
                                        </p:tgtEl>
                                        <p:attrNameLst>
                                          <p:attrName>ppt_w</p:attrName>
                                        </p:attrNameLst>
                                      </p:cBhvr>
                                      <p:tavLst>
                                        <p:tav tm="0">
                                          <p:val>
                                            <p:fltVal val="0"/>
                                          </p:val>
                                        </p:tav>
                                        <p:tav tm="100000">
                                          <p:val>
                                            <p:strVal val="#ppt_w"/>
                                          </p:val>
                                        </p:tav>
                                      </p:tavLst>
                                    </p:anim>
                                    <p:anim calcmode="lin" valueType="num">
                                      <p:cBhvr>
                                        <p:cTn id="108" dur="500" fill="hold"/>
                                        <p:tgtEl>
                                          <p:spTgt spid="267"/>
                                        </p:tgtEl>
                                        <p:attrNameLst>
                                          <p:attrName>ppt_h</p:attrName>
                                        </p:attrNameLst>
                                      </p:cBhvr>
                                      <p:tavLst>
                                        <p:tav tm="0">
                                          <p:val>
                                            <p:fltVal val="0"/>
                                          </p:val>
                                        </p:tav>
                                        <p:tav tm="100000">
                                          <p:val>
                                            <p:strVal val="#ppt_h"/>
                                          </p:val>
                                        </p:tav>
                                      </p:tavLst>
                                    </p:anim>
                                    <p:animEffect transition="in" filter="fade">
                                      <p:cBhvr>
                                        <p:cTn id="109" dur="500"/>
                                        <p:tgtEl>
                                          <p:spTgt spid="267"/>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268"/>
                                        </p:tgtEl>
                                        <p:attrNameLst>
                                          <p:attrName>style.visibility</p:attrName>
                                        </p:attrNameLst>
                                      </p:cBhvr>
                                      <p:to>
                                        <p:strVal val="visible"/>
                                      </p:to>
                                    </p:set>
                                    <p:anim calcmode="lin" valueType="num">
                                      <p:cBhvr>
                                        <p:cTn id="112" dur="500" fill="hold"/>
                                        <p:tgtEl>
                                          <p:spTgt spid="268"/>
                                        </p:tgtEl>
                                        <p:attrNameLst>
                                          <p:attrName>ppt_w</p:attrName>
                                        </p:attrNameLst>
                                      </p:cBhvr>
                                      <p:tavLst>
                                        <p:tav tm="0">
                                          <p:val>
                                            <p:fltVal val="0"/>
                                          </p:val>
                                        </p:tav>
                                        <p:tav tm="100000">
                                          <p:val>
                                            <p:strVal val="#ppt_w"/>
                                          </p:val>
                                        </p:tav>
                                      </p:tavLst>
                                    </p:anim>
                                    <p:anim calcmode="lin" valueType="num">
                                      <p:cBhvr>
                                        <p:cTn id="113" dur="500" fill="hold"/>
                                        <p:tgtEl>
                                          <p:spTgt spid="268"/>
                                        </p:tgtEl>
                                        <p:attrNameLst>
                                          <p:attrName>ppt_h</p:attrName>
                                        </p:attrNameLst>
                                      </p:cBhvr>
                                      <p:tavLst>
                                        <p:tav tm="0">
                                          <p:val>
                                            <p:fltVal val="0"/>
                                          </p:val>
                                        </p:tav>
                                        <p:tav tm="100000">
                                          <p:val>
                                            <p:strVal val="#ppt_h"/>
                                          </p:val>
                                        </p:tav>
                                      </p:tavLst>
                                    </p:anim>
                                    <p:animEffect transition="in" filter="fade">
                                      <p:cBhvr>
                                        <p:cTn id="114" dur="500"/>
                                        <p:tgtEl>
                                          <p:spTgt spid="268"/>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269"/>
                                        </p:tgtEl>
                                        <p:attrNameLst>
                                          <p:attrName>style.visibility</p:attrName>
                                        </p:attrNameLst>
                                      </p:cBhvr>
                                      <p:to>
                                        <p:strVal val="visible"/>
                                      </p:to>
                                    </p:set>
                                    <p:anim calcmode="lin" valueType="num">
                                      <p:cBhvr>
                                        <p:cTn id="117" dur="500" fill="hold"/>
                                        <p:tgtEl>
                                          <p:spTgt spid="269"/>
                                        </p:tgtEl>
                                        <p:attrNameLst>
                                          <p:attrName>ppt_w</p:attrName>
                                        </p:attrNameLst>
                                      </p:cBhvr>
                                      <p:tavLst>
                                        <p:tav tm="0">
                                          <p:val>
                                            <p:fltVal val="0"/>
                                          </p:val>
                                        </p:tav>
                                        <p:tav tm="100000">
                                          <p:val>
                                            <p:strVal val="#ppt_w"/>
                                          </p:val>
                                        </p:tav>
                                      </p:tavLst>
                                    </p:anim>
                                    <p:anim calcmode="lin" valueType="num">
                                      <p:cBhvr>
                                        <p:cTn id="118" dur="500" fill="hold"/>
                                        <p:tgtEl>
                                          <p:spTgt spid="269"/>
                                        </p:tgtEl>
                                        <p:attrNameLst>
                                          <p:attrName>ppt_h</p:attrName>
                                        </p:attrNameLst>
                                      </p:cBhvr>
                                      <p:tavLst>
                                        <p:tav tm="0">
                                          <p:val>
                                            <p:fltVal val="0"/>
                                          </p:val>
                                        </p:tav>
                                        <p:tav tm="100000">
                                          <p:val>
                                            <p:strVal val="#ppt_h"/>
                                          </p:val>
                                        </p:tav>
                                      </p:tavLst>
                                    </p:anim>
                                    <p:animEffect transition="in" filter="fade">
                                      <p:cBhvr>
                                        <p:cTn id="119" dur="500"/>
                                        <p:tgtEl>
                                          <p:spTgt spid="269"/>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270"/>
                                        </p:tgtEl>
                                        <p:attrNameLst>
                                          <p:attrName>style.visibility</p:attrName>
                                        </p:attrNameLst>
                                      </p:cBhvr>
                                      <p:to>
                                        <p:strVal val="visible"/>
                                      </p:to>
                                    </p:set>
                                    <p:anim calcmode="lin" valueType="num">
                                      <p:cBhvr>
                                        <p:cTn id="122" dur="500" fill="hold"/>
                                        <p:tgtEl>
                                          <p:spTgt spid="270"/>
                                        </p:tgtEl>
                                        <p:attrNameLst>
                                          <p:attrName>ppt_w</p:attrName>
                                        </p:attrNameLst>
                                      </p:cBhvr>
                                      <p:tavLst>
                                        <p:tav tm="0">
                                          <p:val>
                                            <p:fltVal val="0"/>
                                          </p:val>
                                        </p:tav>
                                        <p:tav tm="100000">
                                          <p:val>
                                            <p:strVal val="#ppt_w"/>
                                          </p:val>
                                        </p:tav>
                                      </p:tavLst>
                                    </p:anim>
                                    <p:anim calcmode="lin" valueType="num">
                                      <p:cBhvr>
                                        <p:cTn id="123" dur="500" fill="hold"/>
                                        <p:tgtEl>
                                          <p:spTgt spid="270"/>
                                        </p:tgtEl>
                                        <p:attrNameLst>
                                          <p:attrName>ppt_h</p:attrName>
                                        </p:attrNameLst>
                                      </p:cBhvr>
                                      <p:tavLst>
                                        <p:tav tm="0">
                                          <p:val>
                                            <p:fltVal val="0"/>
                                          </p:val>
                                        </p:tav>
                                        <p:tav tm="100000">
                                          <p:val>
                                            <p:strVal val="#ppt_h"/>
                                          </p:val>
                                        </p:tav>
                                      </p:tavLst>
                                    </p:anim>
                                    <p:animEffect transition="in" filter="fade">
                                      <p:cBhvr>
                                        <p:cTn id="124" dur="500"/>
                                        <p:tgtEl>
                                          <p:spTgt spid="270"/>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271"/>
                                        </p:tgtEl>
                                        <p:attrNameLst>
                                          <p:attrName>style.visibility</p:attrName>
                                        </p:attrNameLst>
                                      </p:cBhvr>
                                      <p:to>
                                        <p:strVal val="visible"/>
                                      </p:to>
                                    </p:set>
                                    <p:anim calcmode="lin" valueType="num">
                                      <p:cBhvr>
                                        <p:cTn id="127" dur="500" fill="hold"/>
                                        <p:tgtEl>
                                          <p:spTgt spid="271"/>
                                        </p:tgtEl>
                                        <p:attrNameLst>
                                          <p:attrName>ppt_w</p:attrName>
                                        </p:attrNameLst>
                                      </p:cBhvr>
                                      <p:tavLst>
                                        <p:tav tm="0">
                                          <p:val>
                                            <p:fltVal val="0"/>
                                          </p:val>
                                        </p:tav>
                                        <p:tav tm="100000">
                                          <p:val>
                                            <p:strVal val="#ppt_w"/>
                                          </p:val>
                                        </p:tav>
                                      </p:tavLst>
                                    </p:anim>
                                    <p:anim calcmode="lin" valueType="num">
                                      <p:cBhvr>
                                        <p:cTn id="128" dur="500" fill="hold"/>
                                        <p:tgtEl>
                                          <p:spTgt spid="271"/>
                                        </p:tgtEl>
                                        <p:attrNameLst>
                                          <p:attrName>ppt_h</p:attrName>
                                        </p:attrNameLst>
                                      </p:cBhvr>
                                      <p:tavLst>
                                        <p:tav tm="0">
                                          <p:val>
                                            <p:fltVal val="0"/>
                                          </p:val>
                                        </p:tav>
                                        <p:tav tm="100000">
                                          <p:val>
                                            <p:strVal val="#ppt_h"/>
                                          </p:val>
                                        </p:tav>
                                      </p:tavLst>
                                    </p:anim>
                                    <p:animEffect transition="in" filter="fade">
                                      <p:cBhvr>
                                        <p:cTn id="129" dur="500"/>
                                        <p:tgtEl>
                                          <p:spTgt spid="271"/>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272"/>
                                        </p:tgtEl>
                                        <p:attrNameLst>
                                          <p:attrName>style.visibility</p:attrName>
                                        </p:attrNameLst>
                                      </p:cBhvr>
                                      <p:to>
                                        <p:strVal val="visible"/>
                                      </p:to>
                                    </p:set>
                                    <p:anim calcmode="lin" valueType="num">
                                      <p:cBhvr>
                                        <p:cTn id="132" dur="500" fill="hold"/>
                                        <p:tgtEl>
                                          <p:spTgt spid="272"/>
                                        </p:tgtEl>
                                        <p:attrNameLst>
                                          <p:attrName>ppt_w</p:attrName>
                                        </p:attrNameLst>
                                      </p:cBhvr>
                                      <p:tavLst>
                                        <p:tav tm="0">
                                          <p:val>
                                            <p:fltVal val="0"/>
                                          </p:val>
                                        </p:tav>
                                        <p:tav tm="100000">
                                          <p:val>
                                            <p:strVal val="#ppt_w"/>
                                          </p:val>
                                        </p:tav>
                                      </p:tavLst>
                                    </p:anim>
                                    <p:anim calcmode="lin" valueType="num">
                                      <p:cBhvr>
                                        <p:cTn id="133" dur="500" fill="hold"/>
                                        <p:tgtEl>
                                          <p:spTgt spid="272"/>
                                        </p:tgtEl>
                                        <p:attrNameLst>
                                          <p:attrName>ppt_h</p:attrName>
                                        </p:attrNameLst>
                                      </p:cBhvr>
                                      <p:tavLst>
                                        <p:tav tm="0">
                                          <p:val>
                                            <p:fltVal val="0"/>
                                          </p:val>
                                        </p:tav>
                                        <p:tav tm="100000">
                                          <p:val>
                                            <p:strVal val="#ppt_h"/>
                                          </p:val>
                                        </p:tav>
                                      </p:tavLst>
                                    </p:anim>
                                    <p:animEffect transition="in" filter="fade">
                                      <p:cBhvr>
                                        <p:cTn id="134" dur="500"/>
                                        <p:tgtEl>
                                          <p:spTgt spid="272"/>
                                        </p:tgtEl>
                                      </p:cBhvr>
                                    </p:animEffect>
                                  </p:childTnLst>
                                </p:cTn>
                              </p:par>
                              <p:par>
                                <p:cTn id="135" presetID="53" presetClass="entr" presetSubtype="16" fill="hold" nodeType="withEffect">
                                  <p:stCondLst>
                                    <p:cond delay="1500"/>
                                  </p:stCondLst>
                                  <p:childTnLst>
                                    <p:set>
                                      <p:cBhvr>
                                        <p:cTn id="136" dur="1" fill="hold">
                                          <p:stCondLst>
                                            <p:cond delay="0"/>
                                          </p:stCondLst>
                                        </p:cTn>
                                        <p:tgtEl>
                                          <p:spTgt spid="273"/>
                                        </p:tgtEl>
                                        <p:attrNameLst>
                                          <p:attrName>style.visibility</p:attrName>
                                        </p:attrNameLst>
                                      </p:cBhvr>
                                      <p:to>
                                        <p:strVal val="visible"/>
                                      </p:to>
                                    </p:set>
                                    <p:anim calcmode="lin" valueType="num">
                                      <p:cBhvr>
                                        <p:cTn id="137" dur="500" fill="hold"/>
                                        <p:tgtEl>
                                          <p:spTgt spid="273"/>
                                        </p:tgtEl>
                                        <p:attrNameLst>
                                          <p:attrName>ppt_w</p:attrName>
                                        </p:attrNameLst>
                                      </p:cBhvr>
                                      <p:tavLst>
                                        <p:tav tm="0">
                                          <p:val>
                                            <p:fltVal val="0"/>
                                          </p:val>
                                        </p:tav>
                                        <p:tav tm="100000">
                                          <p:val>
                                            <p:strVal val="#ppt_w"/>
                                          </p:val>
                                        </p:tav>
                                      </p:tavLst>
                                    </p:anim>
                                    <p:anim calcmode="lin" valueType="num">
                                      <p:cBhvr>
                                        <p:cTn id="138" dur="500" fill="hold"/>
                                        <p:tgtEl>
                                          <p:spTgt spid="273"/>
                                        </p:tgtEl>
                                        <p:attrNameLst>
                                          <p:attrName>ppt_h</p:attrName>
                                        </p:attrNameLst>
                                      </p:cBhvr>
                                      <p:tavLst>
                                        <p:tav tm="0">
                                          <p:val>
                                            <p:fltVal val="0"/>
                                          </p:val>
                                        </p:tav>
                                        <p:tav tm="100000">
                                          <p:val>
                                            <p:strVal val="#ppt_h"/>
                                          </p:val>
                                        </p:tav>
                                      </p:tavLst>
                                    </p:anim>
                                    <p:animEffect transition="in" filter="fade">
                                      <p:cBhvr>
                                        <p:cTn id="139" dur="500"/>
                                        <p:tgtEl>
                                          <p:spTgt spid="273"/>
                                        </p:tgtEl>
                                      </p:cBhvr>
                                    </p:animEffect>
                                  </p:childTnLst>
                                </p:cTn>
                              </p:par>
                              <p:par>
                                <p:cTn id="140" presetID="53" presetClass="entr" presetSubtype="16" fill="hold" grpId="0" nodeType="withEffect">
                                  <p:stCondLst>
                                    <p:cond delay="1500"/>
                                  </p:stCondLst>
                                  <p:childTnLst>
                                    <p:set>
                                      <p:cBhvr>
                                        <p:cTn id="141" dur="1" fill="hold">
                                          <p:stCondLst>
                                            <p:cond delay="0"/>
                                          </p:stCondLst>
                                        </p:cTn>
                                        <p:tgtEl>
                                          <p:spTgt spid="278"/>
                                        </p:tgtEl>
                                        <p:attrNameLst>
                                          <p:attrName>style.visibility</p:attrName>
                                        </p:attrNameLst>
                                      </p:cBhvr>
                                      <p:to>
                                        <p:strVal val="visible"/>
                                      </p:to>
                                    </p:set>
                                    <p:anim calcmode="lin" valueType="num">
                                      <p:cBhvr>
                                        <p:cTn id="142" dur="500" fill="hold"/>
                                        <p:tgtEl>
                                          <p:spTgt spid="278"/>
                                        </p:tgtEl>
                                        <p:attrNameLst>
                                          <p:attrName>ppt_w</p:attrName>
                                        </p:attrNameLst>
                                      </p:cBhvr>
                                      <p:tavLst>
                                        <p:tav tm="0">
                                          <p:val>
                                            <p:fltVal val="0"/>
                                          </p:val>
                                        </p:tav>
                                        <p:tav tm="100000">
                                          <p:val>
                                            <p:strVal val="#ppt_w"/>
                                          </p:val>
                                        </p:tav>
                                      </p:tavLst>
                                    </p:anim>
                                    <p:anim calcmode="lin" valueType="num">
                                      <p:cBhvr>
                                        <p:cTn id="143" dur="500" fill="hold"/>
                                        <p:tgtEl>
                                          <p:spTgt spid="278"/>
                                        </p:tgtEl>
                                        <p:attrNameLst>
                                          <p:attrName>ppt_h</p:attrName>
                                        </p:attrNameLst>
                                      </p:cBhvr>
                                      <p:tavLst>
                                        <p:tav tm="0">
                                          <p:val>
                                            <p:fltVal val="0"/>
                                          </p:val>
                                        </p:tav>
                                        <p:tav tm="100000">
                                          <p:val>
                                            <p:strVal val="#ppt_h"/>
                                          </p:val>
                                        </p:tav>
                                      </p:tavLst>
                                    </p:anim>
                                    <p:animEffect transition="in" filter="fade">
                                      <p:cBhvr>
                                        <p:cTn id="144" dur="500"/>
                                        <p:tgtEl>
                                          <p:spTgt spid="278"/>
                                        </p:tgtEl>
                                      </p:cBhvr>
                                    </p:animEffect>
                                  </p:childTnLst>
                                </p:cTn>
                              </p:par>
                              <p:par>
                                <p:cTn id="145" presetID="53" presetClass="entr" presetSubtype="16" fill="hold" nodeType="withEffect">
                                  <p:stCondLst>
                                    <p:cond delay="1500"/>
                                  </p:stCondLst>
                                  <p:childTnLst>
                                    <p:set>
                                      <p:cBhvr>
                                        <p:cTn id="146" dur="1" fill="hold">
                                          <p:stCondLst>
                                            <p:cond delay="0"/>
                                          </p:stCondLst>
                                        </p:cTn>
                                        <p:tgtEl>
                                          <p:spTgt spid="279"/>
                                        </p:tgtEl>
                                        <p:attrNameLst>
                                          <p:attrName>style.visibility</p:attrName>
                                        </p:attrNameLst>
                                      </p:cBhvr>
                                      <p:to>
                                        <p:strVal val="visible"/>
                                      </p:to>
                                    </p:set>
                                    <p:anim calcmode="lin" valueType="num">
                                      <p:cBhvr>
                                        <p:cTn id="147" dur="500" fill="hold"/>
                                        <p:tgtEl>
                                          <p:spTgt spid="279"/>
                                        </p:tgtEl>
                                        <p:attrNameLst>
                                          <p:attrName>ppt_w</p:attrName>
                                        </p:attrNameLst>
                                      </p:cBhvr>
                                      <p:tavLst>
                                        <p:tav tm="0">
                                          <p:val>
                                            <p:fltVal val="0"/>
                                          </p:val>
                                        </p:tav>
                                        <p:tav tm="100000">
                                          <p:val>
                                            <p:strVal val="#ppt_w"/>
                                          </p:val>
                                        </p:tav>
                                      </p:tavLst>
                                    </p:anim>
                                    <p:anim calcmode="lin" valueType="num">
                                      <p:cBhvr>
                                        <p:cTn id="148" dur="500" fill="hold"/>
                                        <p:tgtEl>
                                          <p:spTgt spid="279"/>
                                        </p:tgtEl>
                                        <p:attrNameLst>
                                          <p:attrName>ppt_h</p:attrName>
                                        </p:attrNameLst>
                                      </p:cBhvr>
                                      <p:tavLst>
                                        <p:tav tm="0">
                                          <p:val>
                                            <p:fltVal val="0"/>
                                          </p:val>
                                        </p:tav>
                                        <p:tav tm="100000">
                                          <p:val>
                                            <p:strVal val="#ppt_h"/>
                                          </p:val>
                                        </p:tav>
                                      </p:tavLst>
                                    </p:anim>
                                    <p:animEffect transition="in" filter="fade">
                                      <p:cBhvr>
                                        <p:cTn id="149" dur="500"/>
                                        <p:tgtEl>
                                          <p:spTgt spid="279"/>
                                        </p:tgtEl>
                                      </p:cBhvr>
                                    </p:animEffect>
                                  </p:childTnLst>
                                </p:cTn>
                              </p:par>
                              <p:par>
                                <p:cTn id="150" presetID="53" presetClass="entr" presetSubtype="16" fill="hold" grpId="0" nodeType="withEffect">
                                  <p:stCondLst>
                                    <p:cond delay="1500"/>
                                  </p:stCondLst>
                                  <p:childTnLst>
                                    <p:set>
                                      <p:cBhvr>
                                        <p:cTn id="151" dur="1" fill="hold">
                                          <p:stCondLst>
                                            <p:cond delay="0"/>
                                          </p:stCondLst>
                                        </p:cTn>
                                        <p:tgtEl>
                                          <p:spTgt spid="280"/>
                                        </p:tgtEl>
                                        <p:attrNameLst>
                                          <p:attrName>style.visibility</p:attrName>
                                        </p:attrNameLst>
                                      </p:cBhvr>
                                      <p:to>
                                        <p:strVal val="visible"/>
                                      </p:to>
                                    </p:set>
                                    <p:anim calcmode="lin" valueType="num">
                                      <p:cBhvr>
                                        <p:cTn id="152" dur="500" fill="hold"/>
                                        <p:tgtEl>
                                          <p:spTgt spid="280"/>
                                        </p:tgtEl>
                                        <p:attrNameLst>
                                          <p:attrName>ppt_w</p:attrName>
                                        </p:attrNameLst>
                                      </p:cBhvr>
                                      <p:tavLst>
                                        <p:tav tm="0">
                                          <p:val>
                                            <p:fltVal val="0"/>
                                          </p:val>
                                        </p:tav>
                                        <p:tav tm="100000">
                                          <p:val>
                                            <p:strVal val="#ppt_w"/>
                                          </p:val>
                                        </p:tav>
                                      </p:tavLst>
                                    </p:anim>
                                    <p:anim calcmode="lin" valueType="num">
                                      <p:cBhvr>
                                        <p:cTn id="153" dur="500" fill="hold"/>
                                        <p:tgtEl>
                                          <p:spTgt spid="280"/>
                                        </p:tgtEl>
                                        <p:attrNameLst>
                                          <p:attrName>ppt_h</p:attrName>
                                        </p:attrNameLst>
                                      </p:cBhvr>
                                      <p:tavLst>
                                        <p:tav tm="0">
                                          <p:val>
                                            <p:fltVal val="0"/>
                                          </p:val>
                                        </p:tav>
                                        <p:tav tm="100000">
                                          <p:val>
                                            <p:strVal val="#ppt_h"/>
                                          </p:val>
                                        </p:tav>
                                      </p:tavLst>
                                    </p:anim>
                                    <p:animEffect transition="in" filter="fade">
                                      <p:cBhvr>
                                        <p:cTn id="154" dur="500"/>
                                        <p:tgtEl>
                                          <p:spTgt spid="280"/>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281"/>
                                        </p:tgtEl>
                                        <p:attrNameLst>
                                          <p:attrName>style.visibility</p:attrName>
                                        </p:attrNameLst>
                                      </p:cBhvr>
                                      <p:to>
                                        <p:strVal val="visible"/>
                                      </p:to>
                                    </p:set>
                                    <p:anim calcmode="lin" valueType="num">
                                      <p:cBhvr>
                                        <p:cTn id="157" dur="500" fill="hold"/>
                                        <p:tgtEl>
                                          <p:spTgt spid="281"/>
                                        </p:tgtEl>
                                        <p:attrNameLst>
                                          <p:attrName>ppt_w</p:attrName>
                                        </p:attrNameLst>
                                      </p:cBhvr>
                                      <p:tavLst>
                                        <p:tav tm="0">
                                          <p:val>
                                            <p:fltVal val="0"/>
                                          </p:val>
                                        </p:tav>
                                        <p:tav tm="100000">
                                          <p:val>
                                            <p:strVal val="#ppt_w"/>
                                          </p:val>
                                        </p:tav>
                                      </p:tavLst>
                                    </p:anim>
                                    <p:anim calcmode="lin" valueType="num">
                                      <p:cBhvr>
                                        <p:cTn id="158" dur="500" fill="hold"/>
                                        <p:tgtEl>
                                          <p:spTgt spid="281"/>
                                        </p:tgtEl>
                                        <p:attrNameLst>
                                          <p:attrName>ppt_h</p:attrName>
                                        </p:attrNameLst>
                                      </p:cBhvr>
                                      <p:tavLst>
                                        <p:tav tm="0">
                                          <p:val>
                                            <p:fltVal val="0"/>
                                          </p:val>
                                        </p:tav>
                                        <p:tav tm="100000">
                                          <p:val>
                                            <p:strVal val="#ppt_h"/>
                                          </p:val>
                                        </p:tav>
                                      </p:tavLst>
                                    </p:anim>
                                    <p:animEffect transition="in" filter="fade">
                                      <p:cBhvr>
                                        <p:cTn id="159" dur="500"/>
                                        <p:tgtEl>
                                          <p:spTgt spid="281"/>
                                        </p:tgtEl>
                                      </p:cBhvr>
                                    </p:animEffect>
                                  </p:childTnLst>
                                </p:cTn>
                              </p:par>
                              <p:par>
                                <p:cTn id="160" presetID="53" presetClass="entr" presetSubtype="16" fill="hold" grpId="0" nodeType="withEffect">
                                  <p:stCondLst>
                                    <p:cond delay="1500"/>
                                  </p:stCondLst>
                                  <p:childTnLst>
                                    <p:set>
                                      <p:cBhvr>
                                        <p:cTn id="161" dur="1" fill="hold">
                                          <p:stCondLst>
                                            <p:cond delay="0"/>
                                          </p:stCondLst>
                                        </p:cTn>
                                        <p:tgtEl>
                                          <p:spTgt spid="282"/>
                                        </p:tgtEl>
                                        <p:attrNameLst>
                                          <p:attrName>style.visibility</p:attrName>
                                        </p:attrNameLst>
                                      </p:cBhvr>
                                      <p:to>
                                        <p:strVal val="visible"/>
                                      </p:to>
                                    </p:set>
                                    <p:anim calcmode="lin" valueType="num">
                                      <p:cBhvr>
                                        <p:cTn id="162" dur="500" fill="hold"/>
                                        <p:tgtEl>
                                          <p:spTgt spid="282"/>
                                        </p:tgtEl>
                                        <p:attrNameLst>
                                          <p:attrName>ppt_w</p:attrName>
                                        </p:attrNameLst>
                                      </p:cBhvr>
                                      <p:tavLst>
                                        <p:tav tm="0">
                                          <p:val>
                                            <p:fltVal val="0"/>
                                          </p:val>
                                        </p:tav>
                                        <p:tav tm="100000">
                                          <p:val>
                                            <p:strVal val="#ppt_w"/>
                                          </p:val>
                                        </p:tav>
                                      </p:tavLst>
                                    </p:anim>
                                    <p:anim calcmode="lin" valueType="num">
                                      <p:cBhvr>
                                        <p:cTn id="163" dur="500" fill="hold"/>
                                        <p:tgtEl>
                                          <p:spTgt spid="282"/>
                                        </p:tgtEl>
                                        <p:attrNameLst>
                                          <p:attrName>ppt_h</p:attrName>
                                        </p:attrNameLst>
                                      </p:cBhvr>
                                      <p:tavLst>
                                        <p:tav tm="0">
                                          <p:val>
                                            <p:fltVal val="0"/>
                                          </p:val>
                                        </p:tav>
                                        <p:tav tm="100000">
                                          <p:val>
                                            <p:strVal val="#ppt_h"/>
                                          </p:val>
                                        </p:tav>
                                      </p:tavLst>
                                    </p:anim>
                                    <p:animEffect transition="in" filter="fade">
                                      <p:cBhvr>
                                        <p:cTn id="164" dur="500"/>
                                        <p:tgtEl>
                                          <p:spTgt spid="282"/>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283"/>
                                        </p:tgtEl>
                                        <p:attrNameLst>
                                          <p:attrName>style.visibility</p:attrName>
                                        </p:attrNameLst>
                                      </p:cBhvr>
                                      <p:to>
                                        <p:strVal val="visible"/>
                                      </p:to>
                                    </p:set>
                                    <p:anim calcmode="lin" valueType="num">
                                      <p:cBhvr>
                                        <p:cTn id="167" dur="500" fill="hold"/>
                                        <p:tgtEl>
                                          <p:spTgt spid="283"/>
                                        </p:tgtEl>
                                        <p:attrNameLst>
                                          <p:attrName>ppt_w</p:attrName>
                                        </p:attrNameLst>
                                      </p:cBhvr>
                                      <p:tavLst>
                                        <p:tav tm="0">
                                          <p:val>
                                            <p:fltVal val="0"/>
                                          </p:val>
                                        </p:tav>
                                        <p:tav tm="100000">
                                          <p:val>
                                            <p:strVal val="#ppt_w"/>
                                          </p:val>
                                        </p:tav>
                                      </p:tavLst>
                                    </p:anim>
                                    <p:anim calcmode="lin" valueType="num">
                                      <p:cBhvr>
                                        <p:cTn id="168" dur="500" fill="hold"/>
                                        <p:tgtEl>
                                          <p:spTgt spid="283"/>
                                        </p:tgtEl>
                                        <p:attrNameLst>
                                          <p:attrName>ppt_h</p:attrName>
                                        </p:attrNameLst>
                                      </p:cBhvr>
                                      <p:tavLst>
                                        <p:tav tm="0">
                                          <p:val>
                                            <p:fltVal val="0"/>
                                          </p:val>
                                        </p:tav>
                                        <p:tav tm="100000">
                                          <p:val>
                                            <p:strVal val="#ppt_h"/>
                                          </p:val>
                                        </p:tav>
                                      </p:tavLst>
                                    </p:anim>
                                    <p:animEffect transition="in" filter="fade">
                                      <p:cBhvr>
                                        <p:cTn id="169" dur="500"/>
                                        <p:tgtEl>
                                          <p:spTgt spid="283"/>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284"/>
                                        </p:tgtEl>
                                        <p:attrNameLst>
                                          <p:attrName>style.visibility</p:attrName>
                                        </p:attrNameLst>
                                      </p:cBhvr>
                                      <p:to>
                                        <p:strVal val="visible"/>
                                      </p:to>
                                    </p:set>
                                    <p:anim calcmode="lin" valueType="num">
                                      <p:cBhvr>
                                        <p:cTn id="172" dur="500" fill="hold"/>
                                        <p:tgtEl>
                                          <p:spTgt spid="284"/>
                                        </p:tgtEl>
                                        <p:attrNameLst>
                                          <p:attrName>ppt_w</p:attrName>
                                        </p:attrNameLst>
                                      </p:cBhvr>
                                      <p:tavLst>
                                        <p:tav tm="0">
                                          <p:val>
                                            <p:fltVal val="0"/>
                                          </p:val>
                                        </p:tav>
                                        <p:tav tm="100000">
                                          <p:val>
                                            <p:strVal val="#ppt_w"/>
                                          </p:val>
                                        </p:tav>
                                      </p:tavLst>
                                    </p:anim>
                                    <p:anim calcmode="lin" valueType="num">
                                      <p:cBhvr>
                                        <p:cTn id="173" dur="500" fill="hold"/>
                                        <p:tgtEl>
                                          <p:spTgt spid="284"/>
                                        </p:tgtEl>
                                        <p:attrNameLst>
                                          <p:attrName>ppt_h</p:attrName>
                                        </p:attrNameLst>
                                      </p:cBhvr>
                                      <p:tavLst>
                                        <p:tav tm="0">
                                          <p:val>
                                            <p:fltVal val="0"/>
                                          </p:val>
                                        </p:tav>
                                        <p:tav tm="100000">
                                          <p:val>
                                            <p:strVal val="#ppt_h"/>
                                          </p:val>
                                        </p:tav>
                                      </p:tavLst>
                                    </p:anim>
                                    <p:animEffect transition="in" filter="fade">
                                      <p:cBhvr>
                                        <p:cTn id="174" dur="500"/>
                                        <p:tgtEl>
                                          <p:spTgt spid="284"/>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285"/>
                                        </p:tgtEl>
                                        <p:attrNameLst>
                                          <p:attrName>style.visibility</p:attrName>
                                        </p:attrNameLst>
                                      </p:cBhvr>
                                      <p:to>
                                        <p:strVal val="visible"/>
                                      </p:to>
                                    </p:set>
                                    <p:anim calcmode="lin" valueType="num">
                                      <p:cBhvr>
                                        <p:cTn id="177" dur="500" fill="hold"/>
                                        <p:tgtEl>
                                          <p:spTgt spid="285"/>
                                        </p:tgtEl>
                                        <p:attrNameLst>
                                          <p:attrName>ppt_w</p:attrName>
                                        </p:attrNameLst>
                                      </p:cBhvr>
                                      <p:tavLst>
                                        <p:tav tm="0">
                                          <p:val>
                                            <p:fltVal val="0"/>
                                          </p:val>
                                        </p:tav>
                                        <p:tav tm="100000">
                                          <p:val>
                                            <p:strVal val="#ppt_w"/>
                                          </p:val>
                                        </p:tav>
                                      </p:tavLst>
                                    </p:anim>
                                    <p:anim calcmode="lin" valueType="num">
                                      <p:cBhvr>
                                        <p:cTn id="178" dur="500" fill="hold"/>
                                        <p:tgtEl>
                                          <p:spTgt spid="285"/>
                                        </p:tgtEl>
                                        <p:attrNameLst>
                                          <p:attrName>ppt_h</p:attrName>
                                        </p:attrNameLst>
                                      </p:cBhvr>
                                      <p:tavLst>
                                        <p:tav tm="0">
                                          <p:val>
                                            <p:fltVal val="0"/>
                                          </p:val>
                                        </p:tav>
                                        <p:tav tm="100000">
                                          <p:val>
                                            <p:strVal val="#ppt_h"/>
                                          </p:val>
                                        </p:tav>
                                      </p:tavLst>
                                    </p:anim>
                                    <p:animEffect transition="in" filter="fade">
                                      <p:cBhvr>
                                        <p:cTn id="179" dur="500"/>
                                        <p:tgtEl>
                                          <p:spTgt spid="285"/>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286"/>
                                        </p:tgtEl>
                                        <p:attrNameLst>
                                          <p:attrName>style.visibility</p:attrName>
                                        </p:attrNameLst>
                                      </p:cBhvr>
                                      <p:to>
                                        <p:strVal val="visible"/>
                                      </p:to>
                                    </p:set>
                                    <p:anim calcmode="lin" valueType="num">
                                      <p:cBhvr>
                                        <p:cTn id="182" dur="500" fill="hold"/>
                                        <p:tgtEl>
                                          <p:spTgt spid="286"/>
                                        </p:tgtEl>
                                        <p:attrNameLst>
                                          <p:attrName>ppt_w</p:attrName>
                                        </p:attrNameLst>
                                      </p:cBhvr>
                                      <p:tavLst>
                                        <p:tav tm="0">
                                          <p:val>
                                            <p:fltVal val="0"/>
                                          </p:val>
                                        </p:tav>
                                        <p:tav tm="100000">
                                          <p:val>
                                            <p:strVal val="#ppt_w"/>
                                          </p:val>
                                        </p:tav>
                                      </p:tavLst>
                                    </p:anim>
                                    <p:anim calcmode="lin" valueType="num">
                                      <p:cBhvr>
                                        <p:cTn id="183" dur="500" fill="hold"/>
                                        <p:tgtEl>
                                          <p:spTgt spid="286"/>
                                        </p:tgtEl>
                                        <p:attrNameLst>
                                          <p:attrName>ppt_h</p:attrName>
                                        </p:attrNameLst>
                                      </p:cBhvr>
                                      <p:tavLst>
                                        <p:tav tm="0">
                                          <p:val>
                                            <p:fltVal val="0"/>
                                          </p:val>
                                        </p:tav>
                                        <p:tav tm="100000">
                                          <p:val>
                                            <p:strVal val="#ppt_h"/>
                                          </p:val>
                                        </p:tav>
                                      </p:tavLst>
                                    </p:anim>
                                    <p:animEffect transition="in" filter="fade">
                                      <p:cBhvr>
                                        <p:cTn id="184" dur="500"/>
                                        <p:tgtEl>
                                          <p:spTgt spid="286"/>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287"/>
                                        </p:tgtEl>
                                        <p:attrNameLst>
                                          <p:attrName>style.visibility</p:attrName>
                                        </p:attrNameLst>
                                      </p:cBhvr>
                                      <p:to>
                                        <p:strVal val="visible"/>
                                      </p:to>
                                    </p:set>
                                    <p:anim calcmode="lin" valueType="num">
                                      <p:cBhvr>
                                        <p:cTn id="187" dur="500" fill="hold"/>
                                        <p:tgtEl>
                                          <p:spTgt spid="287"/>
                                        </p:tgtEl>
                                        <p:attrNameLst>
                                          <p:attrName>ppt_w</p:attrName>
                                        </p:attrNameLst>
                                      </p:cBhvr>
                                      <p:tavLst>
                                        <p:tav tm="0">
                                          <p:val>
                                            <p:fltVal val="0"/>
                                          </p:val>
                                        </p:tav>
                                        <p:tav tm="100000">
                                          <p:val>
                                            <p:strVal val="#ppt_w"/>
                                          </p:val>
                                        </p:tav>
                                      </p:tavLst>
                                    </p:anim>
                                    <p:anim calcmode="lin" valueType="num">
                                      <p:cBhvr>
                                        <p:cTn id="188" dur="500" fill="hold"/>
                                        <p:tgtEl>
                                          <p:spTgt spid="287"/>
                                        </p:tgtEl>
                                        <p:attrNameLst>
                                          <p:attrName>ppt_h</p:attrName>
                                        </p:attrNameLst>
                                      </p:cBhvr>
                                      <p:tavLst>
                                        <p:tav tm="0">
                                          <p:val>
                                            <p:fltVal val="0"/>
                                          </p:val>
                                        </p:tav>
                                        <p:tav tm="100000">
                                          <p:val>
                                            <p:strVal val="#ppt_h"/>
                                          </p:val>
                                        </p:tav>
                                      </p:tavLst>
                                    </p:anim>
                                    <p:animEffect transition="in" filter="fade">
                                      <p:cBhvr>
                                        <p:cTn id="189" dur="500"/>
                                        <p:tgtEl>
                                          <p:spTgt spid="287"/>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288"/>
                                        </p:tgtEl>
                                        <p:attrNameLst>
                                          <p:attrName>style.visibility</p:attrName>
                                        </p:attrNameLst>
                                      </p:cBhvr>
                                      <p:to>
                                        <p:strVal val="visible"/>
                                      </p:to>
                                    </p:set>
                                    <p:anim calcmode="lin" valueType="num">
                                      <p:cBhvr>
                                        <p:cTn id="192" dur="500" fill="hold"/>
                                        <p:tgtEl>
                                          <p:spTgt spid="288"/>
                                        </p:tgtEl>
                                        <p:attrNameLst>
                                          <p:attrName>ppt_w</p:attrName>
                                        </p:attrNameLst>
                                      </p:cBhvr>
                                      <p:tavLst>
                                        <p:tav tm="0">
                                          <p:val>
                                            <p:fltVal val="0"/>
                                          </p:val>
                                        </p:tav>
                                        <p:tav tm="100000">
                                          <p:val>
                                            <p:strVal val="#ppt_w"/>
                                          </p:val>
                                        </p:tav>
                                      </p:tavLst>
                                    </p:anim>
                                    <p:anim calcmode="lin" valueType="num">
                                      <p:cBhvr>
                                        <p:cTn id="193" dur="500" fill="hold"/>
                                        <p:tgtEl>
                                          <p:spTgt spid="288"/>
                                        </p:tgtEl>
                                        <p:attrNameLst>
                                          <p:attrName>ppt_h</p:attrName>
                                        </p:attrNameLst>
                                      </p:cBhvr>
                                      <p:tavLst>
                                        <p:tav tm="0">
                                          <p:val>
                                            <p:fltVal val="0"/>
                                          </p:val>
                                        </p:tav>
                                        <p:tav tm="100000">
                                          <p:val>
                                            <p:strVal val="#ppt_h"/>
                                          </p:val>
                                        </p:tav>
                                      </p:tavLst>
                                    </p:anim>
                                    <p:animEffect transition="in" filter="fade">
                                      <p:cBhvr>
                                        <p:cTn id="194" dur="500"/>
                                        <p:tgtEl>
                                          <p:spTgt spid="288"/>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289"/>
                                        </p:tgtEl>
                                        <p:attrNameLst>
                                          <p:attrName>style.visibility</p:attrName>
                                        </p:attrNameLst>
                                      </p:cBhvr>
                                      <p:to>
                                        <p:strVal val="visible"/>
                                      </p:to>
                                    </p:set>
                                    <p:anim calcmode="lin" valueType="num">
                                      <p:cBhvr>
                                        <p:cTn id="197" dur="500" fill="hold"/>
                                        <p:tgtEl>
                                          <p:spTgt spid="289"/>
                                        </p:tgtEl>
                                        <p:attrNameLst>
                                          <p:attrName>ppt_w</p:attrName>
                                        </p:attrNameLst>
                                      </p:cBhvr>
                                      <p:tavLst>
                                        <p:tav tm="0">
                                          <p:val>
                                            <p:fltVal val="0"/>
                                          </p:val>
                                        </p:tav>
                                        <p:tav tm="100000">
                                          <p:val>
                                            <p:strVal val="#ppt_w"/>
                                          </p:val>
                                        </p:tav>
                                      </p:tavLst>
                                    </p:anim>
                                    <p:anim calcmode="lin" valueType="num">
                                      <p:cBhvr>
                                        <p:cTn id="198" dur="500" fill="hold"/>
                                        <p:tgtEl>
                                          <p:spTgt spid="289"/>
                                        </p:tgtEl>
                                        <p:attrNameLst>
                                          <p:attrName>ppt_h</p:attrName>
                                        </p:attrNameLst>
                                      </p:cBhvr>
                                      <p:tavLst>
                                        <p:tav tm="0">
                                          <p:val>
                                            <p:fltVal val="0"/>
                                          </p:val>
                                        </p:tav>
                                        <p:tav tm="100000">
                                          <p:val>
                                            <p:strVal val="#ppt_h"/>
                                          </p:val>
                                        </p:tav>
                                      </p:tavLst>
                                    </p:anim>
                                    <p:animEffect transition="in" filter="fade">
                                      <p:cBhvr>
                                        <p:cTn id="199" dur="500"/>
                                        <p:tgtEl>
                                          <p:spTgt spid="289"/>
                                        </p:tgtEl>
                                      </p:cBhvr>
                                    </p:animEffect>
                                  </p:childTnLst>
                                </p:cTn>
                              </p:par>
                              <p:par>
                                <p:cTn id="200" presetID="53" presetClass="entr" presetSubtype="16" fill="hold" nodeType="withEffect">
                                  <p:stCondLst>
                                    <p:cond delay="2000"/>
                                  </p:stCondLst>
                                  <p:childTnLst>
                                    <p:set>
                                      <p:cBhvr>
                                        <p:cTn id="201" dur="1" fill="hold">
                                          <p:stCondLst>
                                            <p:cond delay="0"/>
                                          </p:stCondLst>
                                        </p:cTn>
                                        <p:tgtEl>
                                          <p:spTgt spid="290"/>
                                        </p:tgtEl>
                                        <p:attrNameLst>
                                          <p:attrName>style.visibility</p:attrName>
                                        </p:attrNameLst>
                                      </p:cBhvr>
                                      <p:to>
                                        <p:strVal val="visible"/>
                                      </p:to>
                                    </p:set>
                                    <p:anim calcmode="lin" valueType="num">
                                      <p:cBhvr>
                                        <p:cTn id="202" dur="500" fill="hold"/>
                                        <p:tgtEl>
                                          <p:spTgt spid="290"/>
                                        </p:tgtEl>
                                        <p:attrNameLst>
                                          <p:attrName>ppt_w</p:attrName>
                                        </p:attrNameLst>
                                      </p:cBhvr>
                                      <p:tavLst>
                                        <p:tav tm="0">
                                          <p:val>
                                            <p:fltVal val="0"/>
                                          </p:val>
                                        </p:tav>
                                        <p:tav tm="100000">
                                          <p:val>
                                            <p:strVal val="#ppt_w"/>
                                          </p:val>
                                        </p:tav>
                                      </p:tavLst>
                                    </p:anim>
                                    <p:anim calcmode="lin" valueType="num">
                                      <p:cBhvr>
                                        <p:cTn id="203" dur="500" fill="hold"/>
                                        <p:tgtEl>
                                          <p:spTgt spid="290"/>
                                        </p:tgtEl>
                                        <p:attrNameLst>
                                          <p:attrName>ppt_h</p:attrName>
                                        </p:attrNameLst>
                                      </p:cBhvr>
                                      <p:tavLst>
                                        <p:tav tm="0">
                                          <p:val>
                                            <p:fltVal val="0"/>
                                          </p:val>
                                        </p:tav>
                                        <p:tav tm="100000">
                                          <p:val>
                                            <p:strVal val="#ppt_h"/>
                                          </p:val>
                                        </p:tav>
                                      </p:tavLst>
                                    </p:anim>
                                    <p:animEffect transition="in" filter="fade">
                                      <p:cBhvr>
                                        <p:cTn id="204" dur="500"/>
                                        <p:tgtEl>
                                          <p:spTgt spid="290"/>
                                        </p:tgtEl>
                                      </p:cBhvr>
                                    </p:animEffect>
                                  </p:childTnLst>
                                </p:cTn>
                              </p:par>
                              <p:par>
                                <p:cTn id="205" presetID="53" presetClass="entr" presetSubtype="16" fill="hold" grpId="0" nodeType="withEffect">
                                  <p:stCondLst>
                                    <p:cond delay="2000"/>
                                  </p:stCondLst>
                                  <p:childTnLst>
                                    <p:set>
                                      <p:cBhvr>
                                        <p:cTn id="206" dur="1" fill="hold">
                                          <p:stCondLst>
                                            <p:cond delay="0"/>
                                          </p:stCondLst>
                                        </p:cTn>
                                        <p:tgtEl>
                                          <p:spTgt spid="295"/>
                                        </p:tgtEl>
                                        <p:attrNameLst>
                                          <p:attrName>style.visibility</p:attrName>
                                        </p:attrNameLst>
                                      </p:cBhvr>
                                      <p:to>
                                        <p:strVal val="visible"/>
                                      </p:to>
                                    </p:set>
                                    <p:anim calcmode="lin" valueType="num">
                                      <p:cBhvr>
                                        <p:cTn id="207" dur="500" fill="hold"/>
                                        <p:tgtEl>
                                          <p:spTgt spid="295"/>
                                        </p:tgtEl>
                                        <p:attrNameLst>
                                          <p:attrName>ppt_w</p:attrName>
                                        </p:attrNameLst>
                                      </p:cBhvr>
                                      <p:tavLst>
                                        <p:tav tm="0">
                                          <p:val>
                                            <p:fltVal val="0"/>
                                          </p:val>
                                        </p:tav>
                                        <p:tav tm="100000">
                                          <p:val>
                                            <p:strVal val="#ppt_w"/>
                                          </p:val>
                                        </p:tav>
                                      </p:tavLst>
                                    </p:anim>
                                    <p:anim calcmode="lin" valueType="num">
                                      <p:cBhvr>
                                        <p:cTn id="208" dur="500" fill="hold"/>
                                        <p:tgtEl>
                                          <p:spTgt spid="295"/>
                                        </p:tgtEl>
                                        <p:attrNameLst>
                                          <p:attrName>ppt_h</p:attrName>
                                        </p:attrNameLst>
                                      </p:cBhvr>
                                      <p:tavLst>
                                        <p:tav tm="0">
                                          <p:val>
                                            <p:fltVal val="0"/>
                                          </p:val>
                                        </p:tav>
                                        <p:tav tm="100000">
                                          <p:val>
                                            <p:strVal val="#ppt_h"/>
                                          </p:val>
                                        </p:tav>
                                      </p:tavLst>
                                    </p:anim>
                                    <p:animEffect transition="in" filter="fade">
                                      <p:cBhvr>
                                        <p:cTn id="209" dur="500"/>
                                        <p:tgtEl>
                                          <p:spTgt spid="295"/>
                                        </p:tgtEl>
                                      </p:cBhvr>
                                    </p:animEffect>
                                  </p:childTnLst>
                                </p:cTn>
                              </p:par>
                              <p:par>
                                <p:cTn id="210" presetID="53" presetClass="entr" presetSubtype="16" fill="hold" nodeType="withEffect">
                                  <p:stCondLst>
                                    <p:cond delay="2000"/>
                                  </p:stCondLst>
                                  <p:childTnLst>
                                    <p:set>
                                      <p:cBhvr>
                                        <p:cTn id="211" dur="1" fill="hold">
                                          <p:stCondLst>
                                            <p:cond delay="0"/>
                                          </p:stCondLst>
                                        </p:cTn>
                                        <p:tgtEl>
                                          <p:spTgt spid="296"/>
                                        </p:tgtEl>
                                        <p:attrNameLst>
                                          <p:attrName>style.visibility</p:attrName>
                                        </p:attrNameLst>
                                      </p:cBhvr>
                                      <p:to>
                                        <p:strVal val="visible"/>
                                      </p:to>
                                    </p:set>
                                    <p:anim calcmode="lin" valueType="num">
                                      <p:cBhvr>
                                        <p:cTn id="212" dur="500" fill="hold"/>
                                        <p:tgtEl>
                                          <p:spTgt spid="296"/>
                                        </p:tgtEl>
                                        <p:attrNameLst>
                                          <p:attrName>ppt_w</p:attrName>
                                        </p:attrNameLst>
                                      </p:cBhvr>
                                      <p:tavLst>
                                        <p:tav tm="0">
                                          <p:val>
                                            <p:fltVal val="0"/>
                                          </p:val>
                                        </p:tav>
                                        <p:tav tm="100000">
                                          <p:val>
                                            <p:strVal val="#ppt_w"/>
                                          </p:val>
                                        </p:tav>
                                      </p:tavLst>
                                    </p:anim>
                                    <p:anim calcmode="lin" valueType="num">
                                      <p:cBhvr>
                                        <p:cTn id="213" dur="500" fill="hold"/>
                                        <p:tgtEl>
                                          <p:spTgt spid="296"/>
                                        </p:tgtEl>
                                        <p:attrNameLst>
                                          <p:attrName>ppt_h</p:attrName>
                                        </p:attrNameLst>
                                      </p:cBhvr>
                                      <p:tavLst>
                                        <p:tav tm="0">
                                          <p:val>
                                            <p:fltVal val="0"/>
                                          </p:val>
                                        </p:tav>
                                        <p:tav tm="100000">
                                          <p:val>
                                            <p:strVal val="#ppt_h"/>
                                          </p:val>
                                        </p:tav>
                                      </p:tavLst>
                                    </p:anim>
                                    <p:animEffect transition="in" filter="fade">
                                      <p:cBhvr>
                                        <p:cTn id="214" dur="500"/>
                                        <p:tgtEl>
                                          <p:spTgt spid="296"/>
                                        </p:tgtEl>
                                      </p:cBhvr>
                                    </p:animEffect>
                                  </p:childTnLst>
                                </p:cTn>
                              </p:par>
                              <p:par>
                                <p:cTn id="215" presetID="53" presetClass="entr" presetSubtype="16" fill="hold" grpId="0" nodeType="withEffect">
                                  <p:stCondLst>
                                    <p:cond delay="2000"/>
                                  </p:stCondLst>
                                  <p:childTnLst>
                                    <p:set>
                                      <p:cBhvr>
                                        <p:cTn id="216" dur="1" fill="hold">
                                          <p:stCondLst>
                                            <p:cond delay="0"/>
                                          </p:stCondLst>
                                        </p:cTn>
                                        <p:tgtEl>
                                          <p:spTgt spid="297"/>
                                        </p:tgtEl>
                                        <p:attrNameLst>
                                          <p:attrName>style.visibility</p:attrName>
                                        </p:attrNameLst>
                                      </p:cBhvr>
                                      <p:to>
                                        <p:strVal val="visible"/>
                                      </p:to>
                                    </p:set>
                                    <p:anim calcmode="lin" valueType="num">
                                      <p:cBhvr>
                                        <p:cTn id="217" dur="500" fill="hold"/>
                                        <p:tgtEl>
                                          <p:spTgt spid="297"/>
                                        </p:tgtEl>
                                        <p:attrNameLst>
                                          <p:attrName>ppt_w</p:attrName>
                                        </p:attrNameLst>
                                      </p:cBhvr>
                                      <p:tavLst>
                                        <p:tav tm="0">
                                          <p:val>
                                            <p:fltVal val="0"/>
                                          </p:val>
                                        </p:tav>
                                        <p:tav tm="100000">
                                          <p:val>
                                            <p:strVal val="#ppt_w"/>
                                          </p:val>
                                        </p:tav>
                                      </p:tavLst>
                                    </p:anim>
                                    <p:anim calcmode="lin" valueType="num">
                                      <p:cBhvr>
                                        <p:cTn id="218" dur="500" fill="hold"/>
                                        <p:tgtEl>
                                          <p:spTgt spid="297"/>
                                        </p:tgtEl>
                                        <p:attrNameLst>
                                          <p:attrName>ppt_h</p:attrName>
                                        </p:attrNameLst>
                                      </p:cBhvr>
                                      <p:tavLst>
                                        <p:tav tm="0">
                                          <p:val>
                                            <p:fltVal val="0"/>
                                          </p:val>
                                        </p:tav>
                                        <p:tav tm="100000">
                                          <p:val>
                                            <p:strVal val="#ppt_h"/>
                                          </p:val>
                                        </p:tav>
                                      </p:tavLst>
                                    </p:anim>
                                    <p:animEffect transition="in" filter="fade">
                                      <p:cBhvr>
                                        <p:cTn id="219" dur="500"/>
                                        <p:tgtEl>
                                          <p:spTgt spid="297"/>
                                        </p:tgtEl>
                                      </p:cBhvr>
                                    </p:animEffect>
                                  </p:childTnLst>
                                </p:cTn>
                              </p:par>
                              <p:par>
                                <p:cTn id="220" presetID="53" presetClass="entr" presetSubtype="16" fill="hold" nodeType="withEffect">
                                  <p:stCondLst>
                                    <p:cond delay="2000"/>
                                  </p:stCondLst>
                                  <p:childTnLst>
                                    <p:set>
                                      <p:cBhvr>
                                        <p:cTn id="221" dur="1" fill="hold">
                                          <p:stCondLst>
                                            <p:cond delay="0"/>
                                          </p:stCondLst>
                                        </p:cTn>
                                        <p:tgtEl>
                                          <p:spTgt spid="298"/>
                                        </p:tgtEl>
                                        <p:attrNameLst>
                                          <p:attrName>style.visibility</p:attrName>
                                        </p:attrNameLst>
                                      </p:cBhvr>
                                      <p:to>
                                        <p:strVal val="visible"/>
                                      </p:to>
                                    </p:set>
                                    <p:anim calcmode="lin" valueType="num">
                                      <p:cBhvr>
                                        <p:cTn id="222" dur="500" fill="hold"/>
                                        <p:tgtEl>
                                          <p:spTgt spid="298"/>
                                        </p:tgtEl>
                                        <p:attrNameLst>
                                          <p:attrName>ppt_w</p:attrName>
                                        </p:attrNameLst>
                                      </p:cBhvr>
                                      <p:tavLst>
                                        <p:tav tm="0">
                                          <p:val>
                                            <p:fltVal val="0"/>
                                          </p:val>
                                        </p:tav>
                                        <p:tav tm="100000">
                                          <p:val>
                                            <p:strVal val="#ppt_w"/>
                                          </p:val>
                                        </p:tav>
                                      </p:tavLst>
                                    </p:anim>
                                    <p:anim calcmode="lin" valueType="num">
                                      <p:cBhvr>
                                        <p:cTn id="223" dur="500" fill="hold"/>
                                        <p:tgtEl>
                                          <p:spTgt spid="298"/>
                                        </p:tgtEl>
                                        <p:attrNameLst>
                                          <p:attrName>ppt_h</p:attrName>
                                        </p:attrNameLst>
                                      </p:cBhvr>
                                      <p:tavLst>
                                        <p:tav tm="0">
                                          <p:val>
                                            <p:fltVal val="0"/>
                                          </p:val>
                                        </p:tav>
                                        <p:tav tm="100000">
                                          <p:val>
                                            <p:strVal val="#ppt_h"/>
                                          </p:val>
                                        </p:tav>
                                      </p:tavLst>
                                    </p:anim>
                                    <p:animEffect transition="in" filter="fade">
                                      <p:cBhvr>
                                        <p:cTn id="224" dur="500"/>
                                        <p:tgtEl>
                                          <p:spTgt spid="298"/>
                                        </p:tgtEl>
                                      </p:cBhvr>
                                    </p:animEffect>
                                  </p:childTnLst>
                                </p:cTn>
                              </p:par>
                              <p:par>
                                <p:cTn id="225" presetID="53" presetClass="entr" presetSubtype="16" fill="hold" grpId="0" nodeType="withEffect">
                                  <p:stCondLst>
                                    <p:cond delay="2000"/>
                                  </p:stCondLst>
                                  <p:childTnLst>
                                    <p:set>
                                      <p:cBhvr>
                                        <p:cTn id="226" dur="1" fill="hold">
                                          <p:stCondLst>
                                            <p:cond delay="0"/>
                                          </p:stCondLst>
                                        </p:cTn>
                                        <p:tgtEl>
                                          <p:spTgt spid="299"/>
                                        </p:tgtEl>
                                        <p:attrNameLst>
                                          <p:attrName>style.visibility</p:attrName>
                                        </p:attrNameLst>
                                      </p:cBhvr>
                                      <p:to>
                                        <p:strVal val="visible"/>
                                      </p:to>
                                    </p:set>
                                    <p:anim calcmode="lin" valueType="num">
                                      <p:cBhvr>
                                        <p:cTn id="227" dur="500" fill="hold"/>
                                        <p:tgtEl>
                                          <p:spTgt spid="299"/>
                                        </p:tgtEl>
                                        <p:attrNameLst>
                                          <p:attrName>ppt_w</p:attrName>
                                        </p:attrNameLst>
                                      </p:cBhvr>
                                      <p:tavLst>
                                        <p:tav tm="0">
                                          <p:val>
                                            <p:fltVal val="0"/>
                                          </p:val>
                                        </p:tav>
                                        <p:tav tm="100000">
                                          <p:val>
                                            <p:strVal val="#ppt_w"/>
                                          </p:val>
                                        </p:tav>
                                      </p:tavLst>
                                    </p:anim>
                                    <p:anim calcmode="lin" valueType="num">
                                      <p:cBhvr>
                                        <p:cTn id="228" dur="500" fill="hold"/>
                                        <p:tgtEl>
                                          <p:spTgt spid="299"/>
                                        </p:tgtEl>
                                        <p:attrNameLst>
                                          <p:attrName>ppt_h</p:attrName>
                                        </p:attrNameLst>
                                      </p:cBhvr>
                                      <p:tavLst>
                                        <p:tav tm="0">
                                          <p:val>
                                            <p:fltVal val="0"/>
                                          </p:val>
                                        </p:tav>
                                        <p:tav tm="100000">
                                          <p:val>
                                            <p:strVal val="#ppt_h"/>
                                          </p:val>
                                        </p:tav>
                                      </p:tavLst>
                                    </p:anim>
                                    <p:animEffect transition="in" filter="fade">
                                      <p:cBhvr>
                                        <p:cTn id="229" dur="500"/>
                                        <p:tgtEl>
                                          <p:spTgt spid="299"/>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300"/>
                                        </p:tgtEl>
                                        <p:attrNameLst>
                                          <p:attrName>style.visibility</p:attrName>
                                        </p:attrNameLst>
                                      </p:cBhvr>
                                      <p:to>
                                        <p:strVal val="visible"/>
                                      </p:to>
                                    </p:set>
                                    <p:anim calcmode="lin" valueType="num">
                                      <p:cBhvr>
                                        <p:cTn id="232" dur="500" fill="hold"/>
                                        <p:tgtEl>
                                          <p:spTgt spid="300"/>
                                        </p:tgtEl>
                                        <p:attrNameLst>
                                          <p:attrName>ppt_w</p:attrName>
                                        </p:attrNameLst>
                                      </p:cBhvr>
                                      <p:tavLst>
                                        <p:tav tm="0">
                                          <p:val>
                                            <p:fltVal val="0"/>
                                          </p:val>
                                        </p:tav>
                                        <p:tav tm="100000">
                                          <p:val>
                                            <p:strVal val="#ppt_w"/>
                                          </p:val>
                                        </p:tav>
                                      </p:tavLst>
                                    </p:anim>
                                    <p:anim calcmode="lin" valueType="num">
                                      <p:cBhvr>
                                        <p:cTn id="233" dur="500" fill="hold"/>
                                        <p:tgtEl>
                                          <p:spTgt spid="300"/>
                                        </p:tgtEl>
                                        <p:attrNameLst>
                                          <p:attrName>ppt_h</p:attrName>
                                        </p:attrNameLst>
                                      </p:cBhvr>
                                      <p:tavLst>
                                        <p:tav tm="0">
                                          <p:val>
                                            <p:fltVal val="0"/>
                                          </p:val>
                                        </p:tav>
                                        <p:tav tm="100000">
                                          <p:val>
                                            <p:strVal val="#ppt_h"/>
                                          </p:val>
                                        </p:tav>
                                      </p:tavLst>
                                    </p:anim>
                                    <p:animEffect transition="in" filter="fade">
                                      <p:cBhvr>
                                        <p:cTn id="234" dur="500"/>
                                        <p:tgtEl>
                                          <p:spTgt spid="300"/>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301"/>
                                        </p:tgtEl>
                                        <p:attrNameLst>
                                          <p:attrName>style.visibility</p:attrName>
                                        </p:attrNameLst>
                                      </p:cBhvr>
                                      <p:to>
                                        <p:strVal val="visible"/>
                                      </p:to>
                                    </p:set>
                                    <p:anim calcmode="lin" valueType="num">
                                      <p:cBhvr>
                                        <p:cTn id="237" dur="500" fill="hold"/>
                                        <p:tgtEl>
                                          <p:spTgt spid="301"/>
                                        </p:tgtEl>
                                        <p:attrNameLst>
                                          <p:attrName>ppt_w</p:attrName>
                                        </p:attrNameLst>
                                      </p:cBhvr>
                                      <p:tavLst>
                                        <p:tav tm="0">
                                          <p:val>
                                            <p:fltVal val="0"/>
                                          </p:val>
                                        </p:tav>
                                        <p:tav tm="100000">
                                          <p:val>
                                            <p:strVal val="#ppt_w"/>
                                          </p:val>
                                        </p:tav>
                                      </p:tavLst>
                                    </p:anim>
                                    <p:anim calcmode="lin" valueType="num">
                                      <p:cBhvr>
                                        <p:cTn id="238" dur="500" fill="hold"/>
                                        <p:tgtEl>
                                          <p:spTgt spid="301"/>
                                        </p:tgtEl>
                                        <p:attrNameLst>
                                          <p:attrName>ppt_h</p:attrName>
                                        </p:attrNameLst>
                                      </p:cBhvr>
                                      <p:tavLst>
                                        <p:tav tm="0">
                                          <p:val>
                                            <p:fltVal val="0"/>
                                          </p:val>
                                        </p:tav>
                                        <p:tav tm="100000">
                                          <p:val>
                                            <p:strVal val="#ppt_h"/>
                                          </p:val>
                                        </p:tav>
                                      </p:tavLst>
                                    </p:anim>
                                    <p:animEffect transition="in" filter="fade">
                                      <p:cBhvr>
                                        <p:cTn id="239" dur="500"/>
                                        <p:tgtEl>
                                          <p:spTgt spid="301"/>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302"/>
                                        </p:tgtEl>
                                        <p:attrNameLst>
                                          <p:attrName>style.visibility</p:attrName>
                                        </p:attrNameLst>
                                      </p:cBhvr>
                                      <p:to>
                                        <p:strVal val="visible"/>
                                      </p:to>
                                    </p:set>
                                    <p:anim calcmode="lin" valueType="num">
                                      <p:cBhvr>
                                        <p:cTn id="242" dur="500" fill="hold"/>
                                        <p:tgtEl>
                                          <p:spTgt spid="302"/>
                                        </p:tgtEl>
                                        <p:attrNameLst>
                                          <p:attrName>ppt_w</p:attrName>
                                        </p:attrNameLst>
                                      </p:cBhvr>
                                      <p:tavLst>
                                        <p:tav tm="0">
                                          <p:val>
                                            <p:fltVal val="0"/>
                                          </p:val>
                                        </p:tav>
                                        <p:tav tm="100000">
                                          <p:val>
                                            <p:strVal val="#ppt_w"/>
                                          </p:val>
                                        </p:tav>
                                      </p:tavLst>
                                    </p:anim>
                                    <p:anim calcmode="lin" valueType="num">
                                      <p:cBhvr>
                                        <p:cTn id="243" dur="500" fill="hold"/>
                                        <p:tgtEl>
                                          <p:spTgt spid="302"/>
                                        </p:tgtEl>
                                        <p:attrNameLst>
                                          <p:attrName>ppt_h</p:attrName>
                                        </p:attrNameLst>
                                      </p:cBhvr>
                                      <p:tavLst>
                                        <p:tav tm="0">
                                          <p:val>
                                            <p:fltVal val="0"/>
                                          </p:val>
                                        </p:tav>
                                        <p:tav tm="100000">
                                          <p:val>
                                            <p:strVal val="#ppt_h"/>
                                          </p:val>
                                        </p:tav>
                                      </p:tavLst>
                                    </p:anim>
                                    <p:animEffect transition="in" filter="fade">
                                      <p:cBhvr>
                                        <p:cTn id="244" dur="500"/>
                                        <p:tgtEl>
                                          <p:spTgt spid="302"/>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303"/>
                                        </p:tgtEl>
                                        <p:attrNameLst>
                                          <p:attrName>style.visibility</p:attrName>
                                        </p:attrNameLst>
                                      </p:cBhvr>
                                      <p:to>
                                        <p:strVal val="visible"/>
                                      </p:to>
                                    </p:set>
                                    <p:anim calcmode="lin" valueType="num">
                                      <p:cBhvr>
                                        <p:cTn id="247" dur="500" fill="hold"/>
                                        <p:tgtEl>
                                          <p:spTgt spid="303"/>
                                        </p:tgtEl>
                                        <p:attrNameLst>
                                          <p:attrName>ppt_w</p:attrName>
                                        </p:attrNameLst>
                                      </p:cBhvr>
                                      <p:tavLst>
                                        <p:tav tm="0">
                                          <p:val>
                                            <p:fltVal val="0"/>
                                          </p:val>
                                        </p:tav>
                                        <p:tav tm="100000">
                                          <p:val>
                                            <p:strVal val="#ppt_w"/>
                                          </p:val>
                                        </p:tav>
                                      </p:tavLst>
                                    </p:anim>
                                    <p:anim calcmode="lin" valueType="num">
                                      <p:cBhvr>
                                        <p:cTn id="248" dur="500" fill="hold"/>
                                        <p:tgtEl>
                                          <p:spTgt spid="303"/>
                                        </p:tgtEl>
                                        <p:attrNameLst>
                                          <p:attrName>ppt_h</p:attrName>
                                        </p:attrNameLst>
                                      </p:cBhvr>
                                      <p:tavLst>
                                        <p:tav tm="0">
                                          <p:val>
                                            <p:fltVal val="0"/>
                                          </p:val>
                                        </p:tav>
                                        <p:tav tm="100000">
                                          <p:val>
                                            <p:strVal val="#ppt_h"/>
                                          </p:val>
                                        </p:tav>
                                      </p:tavLst>
                                    </p:anim>
                                    <p:animEffect transition="in" filter="fade">
                                      <p:cBhvr>
                                        <p:cTn id="249" dur="500"/>
                                        <p:tgtEl>
                                          <p:spTgt spid="303"/>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304"/>
                                        </p:tgtEl>
                                        <p:attrNameLst>
                                          <p:attrName>style.visibility</p:attrName>
                                        </p:attrNameLst>
                                      </p:cBhvr>
                                      <p:to>
                                        <p:strVal val="visible"/>
                                      </p:to>
                                    </p:set>
                                    <p:anim calcmode="lin" valueType="num">
                                      <p:cBhvr>
                                        <p:cTn id="252" dur="500" fill="hold"/>
                                        <p:tgtEl>
                                          <p:spTgt spid="304"/>
                                        </p:tgtEl>
                                        <p:attrNameLst>
                                          <p:attrName>ppt_w</p:attrName>
                                        </p:attrNameLst>
                                      </p:cBhvr>
                                      <p:tavLst>
                                        <p:tav tm="0">
                                          <p:val>
                                            <p:fltVal val="0"/>
                                          </p:val>
                                        </p:tav>
                                        <p:tav tm="100000">
                                          <p:val>
                                            <p:strVal val="#ppt_w"/>
                                          </p:val>
                                        </p:tav>
                                      </p:tavLst>
                                    </p:anim>
                                    <p:anim calcmode="lin" valueType="num">
                                      <p:cBhvr>
                                        <p:cTn id="253" dur="500" fill="hold"/>
                                        <p:tgtEl>
                                          <p:spTgt spid="304"/>
                                        </p:tgtEl>
                                        <p:attrNameLst>
                                          <p:attrName>ppt_h</p:attrName>
                                        </p:attrNameLst>
                                      </p:cBhvr>
                                      <p:tavLst>
                                        <p:tav tm="0">
                                          <p:val>
                                            <p:fltVal val="0"/>
                                          </p:val>
                                        </p:tav>
                                        <p:tav tm="100000">
                                          <p:val>
                                            <p:strVal val="#ppt_h"/>
                                          </p:val>
                                        </p:tav>
                                      </p:tavLst>
                                    </p:anim>
                                    <p:animEffect transition="in" filter="fade">
                                      <p:cBhvr>
                                        <p:cTn id="254" dur="500"/>
                                        <p:tgtEl>
                                          <p:spTgt spid="304"/>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305"/>
                                        </p:tgtEl>
                                        <p:attrNameLst>
                                          <p:attrName>style.visibility</p:attrName>
                                        </p:attrNameLst>
                                      </p:cBhvr>
                                      <p:to>
                                        <p:strVal val="visible"/>
                                      </p:to>
                                    </p:set>
                                    <p:anim calcmode="lin" valueType="num">
                                      <p:cBhvr>
                                        <p:cTn id="257" dur="500" fill="hold"/>
                                        <p:tgtEl>
                                          <p:spTgt spid="305"/>
                                        </p:tgtEl>
                                        <p:attrNameLst>
                                          <p:attrName>ppt_w</p:attrName>
                                        </p:attrNameLst>
                                      </p:cBhvr>
                                      <p:tavLst>
                                        <p:tav tm="0">
                                          <p:val>
                                            <p:fltVal val="0"/>
                                          </p:val>
                                        </p:tav>
                                        <p:tav tm="100000">
                                          <p:val>
                                            <p:strVal val="#ppt_w"/>
                                          </p:val>
                                        </p:tav>
                                      </p:tavLst>
                                    </p:anim>
                                    <p:anim calcmode="lin" valueType="num">
                                      <p:cBhvr>
                                        <p:cTn id="258" dur="500" fill="hold"/>
                                        <p:tgtEl>
                                          <p:spTgt spid="305"/>
                                        </p:tgtEl>
                                        <p:attrNameLst>
                                          <p:attrName>ppt_h</p:attrName>
                                        </p:attrNameLst>
                                      </p:cBhvr>
                                      <p:tavLst>
                                        <p:tav tm="0">
                                          <p:val>
                                            <p:fltVal val="0"/>
                                          </p:val>
                                        </p:tav>
                                        <p:tav tm="100000">
                                          <p:val>
                                            <p:strVal val="#ppt_h"/>
                                          </p:val>
                                        </p:tav>
                                      </p:tavLst>
                                    </p:anim>
                                    <p:animEffect transition="in" filter="fade">
                                      <p:cBhvr>
                                        <p:cTn id="259" dur="500"/>
                                        <p:tgtEl>
                                          <p:spTgt spid="305"/>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306"/>
                                        </p:tgtEl>
                                        <p:attrNameLst>
                                          <p:attrName>style.visibility</p:attrName>
                                        </p:attrNameLst>
                                      </p:cBhvr>
                                      <p:to>
                                        <p:strVal val="visible"/>
                                      </p:to>
                                    </p:set>
                                    <p:anim calcmode="lin" valueType="num">
                                      <p:cBhvr>
                                        <p:cTn id="262" dur="500" fill="hold"/>
                                        <p:tgtEl>
                                          <p:spTgt spid="306"/>
                                        </p:tgtEl>
                                        <p:attrNameLst>
                                          <p:attrName>ppt_w</p:attrName>
                                        </p:attrNameLst>
                                      </p:cBhvr>
                                      <p:tavLst>
                                        <p:tav tm="0">
                                          <p:val>
                                            <p:fltVal val="0"/>
                                          </p:val>
                                        </p:tav>
                                        <p:tav tm="100000">
                                          <p:val>
                                            <p:strVal val="#ppt_w"/>
                                          </p:val>
                                        </p:tav>
                                      </p:tavLst>
                                    </p:anim>
                                    <p:anim calcmode="lin" valueType="num">
                                      <p:cBhvr>
                                        <p:cTn id="263" dur="500" fill="hold"/>
                                        <p:tgtEl>
                                          <p:spTgt spid="306"/>
                                        </p:tgtEl>
                                        <p:attrNameLst>
                                          <p:attrName>ppt_h</p:attrName>
                                        </p:attrNameLst>
                                      </p:cBhvr>
                                      <p:tavLst>
                                        <p:tav tm="0">
                                          <p:val>
                                            <p:fltVal val="0"/>
                                          </p:val>
                                        </p:tav>
                                        <p:tav tm="100000">
                                          <p:val>
                                            <p:strVal val="#ppt_h"/>
                                          </p:val>
                                        </p:tav>
                                      </p:tavLst>
                                    </p:anim>
                                    <p:animEffect transition="in" filter="fade">
                                      <p:cBhvr>
                                        <p:cTn id="264" dur="500"/>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nimBg="1"/>
      <p:bldP spid="246" grpId="0"/>
      <p:bldP spid="248" grpId="0"/>
      <p:bldP spid="249" grpId="0"/>
      <p:bldP spid="250" grpId="0"/>
      <p:bldP spid="251" grpId="0"/>
      <p:bldP spid="252" grpId="0"/>
      <p:bldP spid="253" grpId="0"/>
      <p:bldP spid="254" grpId="0"/>
      <p:bldP spid="255" grpId="0"/>
      <p:bldP spid="261" grpId="0" animBg="1"/>
      <p:bldP spid="263" grpId="0"/>
      <p:bldP spid="265" grpId="0"/>
      <p:bldP spid="266" grpId="0"/>
      <p:bldP spid="267" grpId="0"/>
      <p:bldP spid="268" grpId="0"/>
      <p:bldP spid="269" grpId="0"/>
      <p:bldP spid="270" grpId="0"/>
      <p:bldP spid="271" grpId="0"/>
      <p:bldP spid="272" grpId="0"/>
      <p:bldP spid="278" grpId="0" animBg="1"/>
      <p:bldP spid="280" grpId="0"/>
      <p:bldP spid="282" grpId="0"/>
      <p:bldP spid="283" grpId="0"/>
      <p:bldP spid="284" grpId="0"/>
      <p:bldP spid="285" grpId="0"/>
      <p:bldP spid="286" grpId="0"/>
      <p:bldP spid="287" grpId="0"/>
      <p:bldP spid="288" grpId="0"/>
      <p:bldP spid="289" grpId="0"/>
      <p:bldP spid="295" grpId="0" animBg="1"/>
      <p:bldP spid="297" grpId="0"/>
      <p:bldP spid="299" grpId="0"/>
      <p:bldP spid="300" grpId="0"/>
      <p:bldP spid="301" grpId="0"/>
      <p:bldP spid="302" grpId="0"/>
      <p:bldP spid="303" grpId="0"/>
      <p:bldP spid="304" grpId="0"/>
      <p:bldP spid="305" grpId="0"/>
      <p:bldP spid="30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核心成员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CORE MEMBERS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60" name="圆角矩形 59"/>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3"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6" name="圆角矩形 6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3185939" y="1739094"/>
            <a:ext cx="710200" cy="771543"/>
            <a:chOff x="3185939" y="1739094"/>
            <a:chExt cx="710200" cy="771543"/>
          </a:xfrm>
        </p:grpSpPr>
        <p:sp>
          <p:nvSpPr>
            <p:cNvPr id="73" name="任意多边形 7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74" name="椭圆 73"/>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p:nvPr/>
          </p:nvGrpSpPr>
          <p:grpSpPr>
            <a:xfrm>
              <a:off x="3495077" y="1855520"/>
              <a:ext cx="277225" cy="313328"/>
              <a:chOff x="5753100" y="3041650"/>
              <a:chExt cx="682626" cy="771526"/>
            </a:xfrm>
            <a:solidFill>
              <a:srgbClr val="DF53DF"/>
            </a:solidFill>
          </p:grpSpPr>
          <p:sp>
            <p:nvSpPr>
              <p:cNvPr id="7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97" name="Oval 21"/>
          <p:cNvSpPr/>
          <p:nvPr/>
        </p:nvSpPr>
        <p:spPr>
          <a:xfrm>
            <a:off x="1673664" y="2194323"/>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98" name="椭圆 97"/>
          <p:cNvSpPr/>
          <p:nvPr/>
        </p:nvSpPr>
        <p:spPr>
          <a:xfrm>
            <a:off x="1831902" y="2352012"/>
            <a:ext cx="1616138" cy="1617237"/>
          </a:xfrm>
          <a:prstGeom prst="ellipse">
            <a:avLst/>
          </a:prstGeom>
          <a:blipFill dpi="0" rotWithShape="1">
            <a:blip r:embed="rId3" cstate="screen">
              <a:extLst>
                <a:ext uri="{BEBA8EAE-BF5A-486C-A8C5-ECC9F3942E4B}">
                  <a14:imgProps xmlns:a14="http://schemas.microsoft.com/office/drawing/2010/main">
                    <a14:imgLayer>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l="-114835" t="-37928" r="-92564" b="-113612"/>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99" name="矩形 98"/>
          <p:cNvSpPr/>
          <p:nvPr/>
        </p:nvSpPr>
        <p:spPr>
          <a:xfrm>
            <a:off x="6210803" y="2483000"/>
            <a:ext cx="3775216"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团队协作</a:t>
            </a:r>
            <a:endParaRPr lang="zh-CN" altLang="en-US" sz="1600" dirty="0">
              <a:latin typeface="微软雅黑" panose="020B0503020204020204" pitchFamily="34" charset="-122"/>
              <a:ea typeface="微软雅黑" panose="020B0503020204020204" pitchFamily="34" charset="-122"/>
            </a:endParaRPr>
          </a:p>
        </p:txBody>
      </p:sp>
      <p:sp>
        <p:nvSpPr>
          <p:cNvPr id="100" name="矩形 99"/>
          <p:cNvSpPr/>
          <p:nvPr/>
        </p:nvSpPr>
        <p:spPr>
          <a:xfrm>
            <a:off x="6210803" y="2860904"/>
            <a:ext cx="3199152"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沟通交流</a:t>
            </a:r>
            <a:endParaRPr lang="zh-CN" altLang="en-US" sz="1600" dirty="0">
              <a:latin typeface="微软雅黑" panose="020B0503020204020204" pitchFamily="34" charset="-122"/>
              <a:ea typeface="微软雅黑" panose="020B0503020204020204" pitchFamily="34" charset="-122"/>
            </a:endParaRPr>
          </a:p>
        </p:txBody>
      </p:sp>
      <p:sp>
        <p:nvSpPr>
          <p:cNvPr id="101" name="矩形 100"/>
          <p:cNvSpPr/>
          <p:nvPr/>
        </p:nvSpPr>
        <p:spPr>
          <a:xfrm>
            <a:off x="6210803" y="3256984"/>
            <a:ext cx="3775216"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业务知识</a:t>
            </a:r>
            <a:endParaRPr lang="zh-CN" altLang="en-US" sz="1600" dirty="0">
              <a:latin typeface="微软雅黑" panose="020B0503020204020204" pitchFamily="34" charset="-122"/>
              <a:ea typeface="微软雅黑" panose="020B0503020204020204" pitchFamily="34" charset="-122"/>
            </a:endParaRPr>
          </a:p>
        </p:txBody>
      </p:sp>
      <p:sp>
        <p:nvSpPr>
          <p:cNvPr id="102" name="矩形 101"/>
          <p:cNvSpPr/>
          <p:nvPr/>
        </p:nvSpPr>
        <p:spPr>
          <a:xfrm>
            <a:off x="6210803" y="3652992"/>
            <a:ext cx="3415176"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情绪管理</a:t>
            </a:r>
          </a:p>
        </p:txBody>
      </p:sp>
      <p:sp>
        <p:nvSpPr>
          <p:cNvPr id="103" name="文本框 5"/>
          <p:cNvSpPr txBox="1"/>
          <p:nvPr/>
        </p:nvSpPr>
        <p:spPr>
          <a:xfrm>
            <a:off x="6210803" y="2060848"/>
            <a:ext cx="1224136"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04" name="文本框 9"/>
          <p:cNvSpPr txBox="1"/>
          <p:nvPr/>
        </p:nvSpPr>
        <p:spPr>
          <a:xfrm>
            <a:off x="10212451" y="251182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5" name="文本框 40"/>
          <p:cNvSpPr txBox="1"/>
          <p:nvPr/>
        </p:nvSpPr>
        <p:spPr>
          <a:xfrm>
            <a:off x="10207247" y="3280484"/>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6" name="文本框 41"/>
          <p:cNvSpPr txBox="1"/>
          <p:nvPr/>
        </p:nvSpPr>
        <p:spPr>
          <a:xfrm>
            <a:off x="10207247" y="3676492"/>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85%</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7" name="文本框 42"/>
          <p:cNvSpPr txBox="1"/>
          <p:nvPr/>
        </p:nvSpPr>
        <p:spPr>
          <a:xfrm>
            <a:off x="10210052" y="290790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80%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8" name="文本框 11"/>
          <p:cNvSpPr txBox="1"/>
          <p:nvPr/>
        </p:nvSpPr>
        <p:spPr>
          <a:xfrm>
            <a:off x="7013975" y="3163333"/>
            <a:ext cx="906077"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109" name="组合 108"/>
          <p:cNvGrpSpPr/>
          <p:nvPr/>
        </p:nvGrpSpPr>
        <p:grpSpPr>
          <a:xfrm>
            <a:off x="3937347" y="2297667"/>
            <a:ext cx="2104592" cy="1923421"/>
            <a:chOff x="4080015" y="2124888"/>
            <a:chExt cx="2104592" cy="1923421"/>
          </a:xfrm>
        </p:grpSpPr>
        <p:sp>
          <p:nvSpPr>
            <p:cNvPr id="110" name="文本框 10"/>
            <p:cNvSpPr txBox="1"/>
            <p:nvPr/>
          </p:nvSpPr>
          <p:spPr>
            <a:xfrm>
              <a:off x="4080015" y="2124888"/>
              <a:ext cx="1729539"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人物介绍：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1" name="Rectangle 1"/>
            <p:cNvSpPr>
              <a:spLocks noChangeArrowheads="1"/>
            </p:cNvSpPr>
            <p:nvPr/>
          </p:nvSpPr>
          <p:spPr bwMode="auto">
            <a:xfrm>
              <a:off x="4138622" y="2494062"/>
              <a:ext cx="2045985" cy="1554247"/>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麻省理工大学建筑系硕士，后又获得哈佛大学建筑系博士学位。参加过国内外重大工作。</a:t>
              </a:r>
              <a:endParaRPr lang="zh-CN" sz="16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1703512" y="4522475"/>
            <a:ext cx="2908196" cy="922749"/>
            <a:chOff x="1703512" y="4666491"/>
            <a:chExt cx="2908196" cy="922749"/>
          </a:xfrm>
        </p:grpSpPr>
        <p:sp>
          <p:nvSpPr>
            <p:cNvPr id="113" name="文本框 18"/>
            <p:cNvSpPr txBox="1"/>
            <p:nvPr/>
          </p:nvSpPr>
          <p:spPr>
            <a:xfrm>
              <a:off x="1703512" y="4666491"/>
              <a:ext cx="2088232"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anose="020B0503020204020204" pitchFamily="34" charset="-122"/>
                  <a:ea typeface="微软雅黑" panose="020B0503020204020204" pitchFamily="34" charset="-122"/>
                </a:rPr>
                <a:t>JSEN</a:t>
              </a:r>
            </a:p>
          </p:txBody>
        </p:sp>
        <p:cxnSp>
          <p:nvCxnSpPr>
            <p:cNvPr id="114" name="直接连接符 113"/>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15" name="矩形 114"/>
            <p:cNvSpPr/>
            <p:nvPr/>
          </p:nvSpPr>
          <p:spPr>
            <a:xfrm>
              <a:off x="3503712" y="5219908"/>
              <a:ext cx="1107996"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项目</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经理</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5073372" y="4580110"/>
            <a:ext cx="5992767" cy="842466"/>
            <a:chOff x="5073372" y="4724126"/>
            <a:chExt cx="5992767" cy="842466"/>
          </a:xfrm>
        </p:grpSpPr>
        <p:cxnSp>
          <p:nvCxnSpPr>
            <p:cNvPr id="117" name="直接连接符 116"/>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8" name="文本框 49"/>
            <p:cNvSpPr txBox="1"/>
            <p:nvPr/>
          </p:nvSpPr>
          <p:spPr>
            <a:xfrm>
              <a:off x="8509855" y="4724126"/>
              <a:ext cx="2556284"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19" name="图片 118"/>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val="0"/>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395728679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par>
                                <p:cTn id="15" presetID="53" presetClass="entr" presetSubtype="16" fill="hold" nodeType="withEffect">
                                  <p:stCondLst>
                                    <p:cond delay="50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p:cTn id="47" dur="500" fill="hold"/>
                                        <p:tgtEl>
                                          <p:spTgt spid="103"/>
                                        </p:tgtEl>
                                        <p:attrNameLst>
                                          <p:attrName>ppt_w</p:attrName>
                                        </p:attrNameLst>
                                      </p:cBhvr>
                                      <p:tavLst>
                                        <p:tav tm="0">
                                          <p:val>
                                            <p:fltVal val="0"/>
                                          </p:val>
                                        </p:tav>
                                        <p:tav tm="100000">
                                          <p:val>
                                            <p:strVal val="#ppt_w"/>
                                          </p:val>
                                        </p:tav>
                                      </p:tavLst>
                                    </p:anim>
                                    <p:anim calcmode="lin" valueType="num">
                                      <p:cBhvr>
                                        <p:cTn id="48" dur="500" fill="hold"/>
                                        <p:tgtEl>
                                          <p:spTgt spid="103"/>
                                        </p:tgtEl>
                                        <p:attrNameLst>
                                          <p:attrName>ppt_h</p:attrName>
                                        </p:attrNameLst>
                                      </p:cBhvr>
                                      <p:tavLst>
                                        <p:tav tm="0">
                                          <p:val>
                                            <p:fltVal val="0"/>
                                          </p:val>
                                        </p:tav>
                                        <p:tav tm="100000">
                                          <p:val>
                                            <p:strVal val="#ppt_h"/>
                                          </p:val>
                                        </p:tav>
                                      </p:tavLst>
                                    </p:anim>
                                    <p:animEffect transition="in" filter="fade">
                                      <p:cBhvr>
                                        <p:cTn id="49" dur="500"/>
                                        <p:tgtEl>
                                          <p:spTgt spid="10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105"/>
                                        </p:tgtEl>
                                        <p:attrNameLst>
                                          <p:attrName>style.visibility</p:attrName>
                                        </p:attrNameLst>
                                      </p:cBhvr>
                                      <p:to>
                                        <p:strVal val="visible"/>
                                      </p:to>
                                    </p:set>
                                    <p:anim calcmode="lin" valueType="num">
                                      <p:cBhvr>
                                        <p:cTn id="57" dur="500" fill="hold"/>
                                        <p:tgtEl>
                                          <p:spTgt spid="105"/>
                                        </p:tgtEl>
                                        <p:attrNameLst>
                                          <p:attrName>ppt_w</p:attrName>
                                        </p:attrNameLst>
                                      </p:cBhvr>
                                      <p:tavLst>
                                        <p:tav tm="0">
                                          <p:val>
                                            <p:fltVal val="0"/>
                                          </p:val>
                                        </p:tav>
                                        <p:tav tm="100000">
                                          <p:val>
                                            <p:strVal val="#ppt_w"/>
                                          </p:val>
                                        </p:tav>
                                      </p:tavLst>
                                    </p:anim>
                                    <p:anim calcmode="lin" valueType="num">
                                      <p:cBhvr>
                                        <p:cTn id="58" dur="500" fill="hold"/>
                                        <p:tgtEl>
                                          <p:spTgt spid="105"/>
                                        </p:tgtEl>
                                        <p:attrNameLst>
                                          <p:attrName>ppt_h</p:attrName>
                                        </p:attrNameLst>
                                      </p:cBhvr>
                                      <p:tavLst>
                                        <p:tav tm="0">
                                          <p:val>
                                            <p:fltVal val="0"/>
                                          </p:val>
                                        </p:tav>
                                        <p:tav tm="100000">
                                          <p:val>
                                            <p:strVal val="#ppt_h"/>
                                          </p:val>
                                        </p:tav>
                                      </p:tavLst>
                                    </p:anim>
                                    <p:animEffect transition="in" filter="fade">
                                      <p:cBhvr>
                                        <p:cTn id="59" dur="500"/>
                                        <p:tgtEl>
                                          <p:spTgt spid="10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106"/>
                                        </p:tgtEl>
                                        <p:attrNameLst>
                                          <p:attrName>style.visibility</p:attrName>
                                        </p:attrNameLst>
                                      </p:cBhvr>
                                      <p:to>
                                        <p:strVal val="visible"/>
                                      </p:to>
                                    </p:set>
                                    <p:anim calcmode="lin" valueType="num">
                                      <p:cBhvr>
                                        <p:cTn id="62" dur="500" fill="hold"/>
                                        <p:tgtEl>
                                          <p:spTgt spid="106"/>
                                        </p:tgtEl>
                                        <p:attrNameLst>
                                          <p:attrName>ppt_w</p:attrName>
                                        </p:attrNameLst>
                                      </p:cBhvr>
                                      <p:tavLst>
                                        <p:tav tm="0">
                                          <p:val>
                                            <p:fltVal val="0"/>
                                          </p:val>
                                        </p:tav>
                                        <p:tav tm="100000">
                                          <p:val>
                                            <p:strVal val="#ppt_w"/>
                                          </p:val>
                                        </p:tav>
                                      </p:tavLst>
                                    </p:anim>
                                    <p:anim calcmode="lin" valueType="num">
                                      <p:cBhvr>
                                        <p:cTn id="63" dur="500" fill="hold"/>
                                        <p:tgtEl>
                                          <p:spTgt spid="106"/>
                                        </p:tgtEl>
                                        <p:attrNameLst>
                                          <p:attrName>ppt_h</p:attrName>
                                        </p:attrNameLst>
                                      </p:cBhvr>
                                      <p:tavLst>
                                        <p:tav tm="0">
                                          <p:val>
                                            <p:fltVal val="0"/>
                                          </p:val>
                                        </p:tav>
                                        <p:tav tm="100000">
                                          <p:val>
                                            <p:strVal val="#ppt_h"/>
                                          </p:val>
                                        </p:tav>
                                      </p:tavLst>
                                    </p:anim>
                                    <p:animEffect transition="in" filter="fade">
                                      <p:cBhvr>
                                        <p:cTn id="64" dur="500"/>
                                        <p:tgtEl>
                                          <p:spTgt spid="10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107"/>
                                        </p:tgtEl>
                                        <p:attrNameLst>
                                          <p:attrName>style.visibility</p:attrName>
                                        </p:attrNameLst>
                                      </p:cBhvr>
                                      <p:to>
                                        <p:strVal val="visible"/>
                                      </p:to>
                                    </p:set>
                                    <p:anim calcmode="lin" valueType="num">
                                      <p:cBhvr>
                                        <p:cTn id="67" dur="500" fill="hold"/>
                                        <p:tgtEl>
                                          <p:spTgt spid="107"/>
                                        </p:tgtEl>
                                        <p:attrNameLst>
                                          <p:attrName>ppt_w</p:attrName>
                                        </p:attrNameLst>
                                      </p:cBhvr>
                                      <p:tavLst>
                                        <p:tav tm="0">
                                          <p:val>
                                            <p:fltVal val="0"/>
                                          </p:val>
                                        </p:tav>
                                        <p:tav tm="100000">
                                          <p:val>
                                            <p:strVal val="#ppt_w"/>
                                          </p:val>
                                        </p:tav>
                                      </p:tavLst>
                                    </p:anim>
                                    <p:anim calcmode="lin" valueType="num">
                                      <p:cBhvr>
                                        <p:cTn id="68" dur="500" fill="hold"/>
                                        <p:tgtEl>
                                          <p:spTgt spid="107"/>
                                        </p:tgtEl>
                                        <p:attrNameLst>
                                          <p:attrName>ppt_h</p:attrName>
                                        </p:attrNameLst>
                                      </p:cBhvr>
                                      <p:tavLst>
                                        <p:tav tm="0">
                                          <p:val>
                                            <p:fltVal val="0"/>
                                          </p:val>
                                        </p:tav>
                                        <p:tav tm="100000">
                                          <p:val>
                                            <p:strVal val="#ppt_h"/>
                                          </p:val>
                                        </p:tav>
                                      </p:tavLst>
                                    </p:anim>
                                    <p:animEffect transition="in" filter="fade">
                                      <p:cBhvr>
                                        <p:cTn id="69" dur="500"/>
                                        <p:tgtEl>
                                          <p:spTgt spid="10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108"/>
                                        </p:tgtEl>
                                        <p:attrNameLst>
                                          <p:attrName>style.visibility</p:attrName>
                                        </p:attrNameLst>
                                      </p:cBhvr>
                                      <p:to>
                                        <p:strVal val="visible"/>
                                      </p:to>
                                    </p:set>
                                    <p:anim calcmode="lin" valueType="num">
                                      <p:cBhvr>
                                        <p:cTn id="72" dur="500" fill="hold"/>
                                        <p:tgtEl>
                                          <p:spTgt spid="108"/>
                                        </p:tgtEl>
                                        <p:attrNameLst>
                                          <p:attrName>ppt_w</p:attrName>
                                        </p:attrNameLst>
                                      </p:cBhvr>
                                      <p:tavLst>
                                        <p:tav tm="0">
                                          <p:val>
                                            <p:fltVal val="0"/>
                                          </p:val>
                                        </p:tav>
                                        <p:tav tm="100000">
                                          <p:val>
                                            <p:strVal val="#ppt_w"/>
                                          </p:val>
                                        </p:tav>
                                      </p:tavLst>
                                    </p:anim>
                                    <p:anim calcmode="lin" valueType="num">
                                      <p:cBhvr>
                                        <p:cTn id="73" dur="500" fill="hold"/>
                                        <p:tgtEl>
                                          <p:spTgt spid="108"/>
                                        </p:tgtEl>
                                        <p:attrNameLst>
                                          <p:attrName>ppt_h</p:attrName>
                                        </p:attrNameLst>
                                      </p:cBhvr>
                                      <p:tavLst>
                                        <p:tav tm="0">
                                          <p:val>
                                            <p:fltVal val="0"/>
                                          </p:val>
                                        </p:tav>
                                        <p:tav tm="100000">
                                          <p:val>
                                            <p:strVal val="#ppt_h"/>
                                          </p:val>
                                        </p:tav>
                                      </p:tavLst>
                                    </p:anim>
                                    <p:animEffect transition="in" filter="fade">
                                      <p:cBhvr>
                                        <p:cTn id="74" dur="500"/>
                                        <p:tgtEl>
                                          <p:spTgt spid="10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16"/>
                                        </p:tgtEl>
                                        <p:attrNameLst>
                                          <p:attrName>style.visibility</p:attrName>
                                        </p:attrNameLst>
                                      </p:cBhvr>
                                      <p:to>
                                        <p:strVal val="visible"/>
                                      </p:to>
                                    </p:set>
                                    <p:anim calcmode="lin" valueType="num">
                                      <p:cBhvr>
                                        <p:cTn id="82" dur="500" fill="hold"/>
                                        <p:tgtEl>
                                          <p:spTgt spid="116"/>
                                        </p:tgtEl>
                                        <p:attrNameLst>
                                          <p:attrName>ppt_w</p:attrName>
                                        </p:attrNameLst>
                                      </p:cBhvr>
                                      <p:tavLst>
                                        <p:tav tm="0">
                                          <p:val>
                                            <p:fltVal val="0"/>
                                          </p:val>
                                        </p:tav>
                                        <p:tav tm="100000">
                                          <p:val>
                                            <p:strVal val="#ppt_w"/>
                                          </p:val>
                                        </p:tav>
                                      </p:tavLst>
                                    </p:anim>
                                    <p:anim calcmode="lin" valueType="num">
                                      <p:cBhvr>
                                        <p:cTn id="83" dur="500" fill="hold"/>
                                        <p:tgtEl>
                                          <p:spTgt spid="116"/>
                                        </p:tgtEl>
                                        <p:attrNameLst>
                                          <p:attrName>ppt_h</p:attrName>
                                        </p:attrNameLst>
                                      </p:cBhvr>
                                      <p:tavLst>
                                        <p:tav tm="0">
                                          <p:val>
                                            <p:fltVal val="0"/>
                                          </p:val>
                                        </p:tav>
                                        <p:tav tm="100000">
                                          <p:val>
                                            <p:strVal val="#ppt_h"/>
                                          </p:val>
                                        </p:tav>
                                      </p:tavLst>
                                    </p:anim>
                                    <p:animEffect transition="in" filter="fade">
                                      <p:cBhvr>
                                        <p:cTn id="8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9" grpId="0" animBg="1"/>
      <p:bldP spid="100" grpId="0" animBg="1"/>
      <p:bldP spid="101" grpId="0" animBg="1"/>
      <p:bldP spid="102" grpId="0" animBg="1"/>
      <p:bldP spid="103" grpId="0"/>
      <p:bldP spid="104" grpId="0"/>
      <p:bldP spid="105" grpId="0"/>
      <p:bldP spid="106" grpId="0"/>
      <p:bldP spid="107" grpId="0"/>
      <p:bldP spid="10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核心成员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CORE MEMBERS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60" name="圆角矩形 59"/>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3"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6" name="圆角矩形 6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3185939" y="1739094"/>
            <a:ext cx="710200" cy="771543"/>
            <a:chOff x="3185939" y="1739094"/>
            <a:chExt cx="710200" cy="771543"/>
          </a:xfrm>
        </p:grpSpPr>
        <p:sp>
          <p:nvSpPr>
            <p:cNvPr id="73" name="任意多边形 7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74" name="椭圆 73"/>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p:nvPr/>
          </p:nvGrpSpPr>
          <p:grpSpPr>
            <a:xfrm>
              <a:off x="3495077" y="1855520"/>
              <a:ext cx="277225" cy="313328"/>
              <a:chOff x="5753100" y="3041650"/>
              <a:chExt cx="682626" cy="771526"/>
            </a:xfrm>
            <a:solidFill>
              <a:srgbClr val="DF53DF"/>
            </a:solidFill>
          </p:grpSpPr>
          <p:sp>
            <p:nvSpPr>
              <p:cNvPr id="7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97" name="Oval 21"/>
          <p:cNvSpPr/>
          <p:nvPr/>
        </p:nvSpPr>
        <p:spPr>
          <a:xfrm>
            <a:off x="1673664" y="2194323"/>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98" name="椭圆 97"/>
          <p:cNvSpPr/>
          <p:nvPr/>
        </p:nvSpPr>
        <p:spPr>
          <a:xfrm>
            <a:off x="1831902" y="2352012"/>
            <a:ext cx="1616138" cy="1617237"/>
          </a:xfrm>
          <a:prstGeom prst="ellipse">
            <a:avLst/>
          </a:prstGeom>
          <a:blipFill dpi="0" rotWithShape="1">
            <a:blip r:embed="rId3" cstate="screen">
              <a:extLst>
                <a:ext uri="{BEBA8EAE-BF5A-486C-A8C5-ECC9F3942E4B}">
                  <a14:imgProps xmlns:a14="http://schemas.microsoft.com/office/drawing/2010/main">
                    <a14:imgLayer>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l="-1175" t="-4762" r="-169083" b="-116071"/>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99" name="矩形 98"/>
          <p:cNvSpPr/>
          <p:nvPr/>
        </p:nvSpPr>
        <p:spPr>
          <a:xfrm>
            <a:off x="6210803" y="2483000"/>
            <a:ext cx="3312368"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团队协作</a:t>
            </a:r>
            <a:endParaRPr lang="zh-CN" altLang="en-US" sz="1600" dirty="0">
              <a:latin typeface="微软雅黑" panose="020B0503020204020204" pitchFamily="34" charset="-122"/>
              <a:ea typeface="微软雅黑" panose="020B0503020204020204" pitchFamily="34" charset="-122"/>
            </a:endParaRPr>
          </a:p>
        </p:txBody>
      </p:sp>
      <p:sp>
        <p:nvSpPr>
          <p:cNvPr id="100" name="矩形 99"/>
          <p:cNvSpPr/>
          <p:nvPr/>
        </p:nvSpPr>
        <p:spPr>
          <a:xfrm>
            <a:off x="6210803" y="2860904"/>
            <a:ext cx="2448272"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沟通交流</a:t>
            </a:r>
            <a:endParaRPr lang="zh-CN" altLang="en-US" sz="1600" dirty="0">
              <a:latin typeface="微软雅黑" panose="020B0503020204020204" pitchFamily="34" charset="-122"/>
              <a:ea typeface="微软雅黑" panose="020B0503020204020204" pitchFamily="34" charset="-122"/>
            </a:endParaRPr>
          </a:p>
        </p:txBody>
      </p:sp>
      <p:sp>
        <p:nvSpPr>
          <p:cNvPr id="101" name="矩形 100"/>
          <p:cNvSpPr/>
          <p:nvPr/>
        </p:nvSpPr>
        <p:spPr>
          <a:xfrm>
            <a:off x="6210803" y="3256984"/>
            <a:ext cx="3888432"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业务知识</a:t>
            </a:r>
            <a:endParaRPr lang="zh-CN" altLang="en-US" sz="1600" dirty="0">
              <a:latin typeface="微软雅黑" panose="020B0503020204020204" pitchFamily="34" charset="-122"/>
              <a:ea typeface="微软雅黑" panose="020B0503020204020204" pitchFamily="34" charset="-122"/>
            </a:endParaRPr>
          </a:p>
        </p:txBody>
      </p:sp>
      <p:sp>
        <p:nvSpPr>
          <p:cNvPr id="102" name="矩形 101"/>
          <p:cNvSpPr/>
          <p:nvPr/>
        </p:nvSpPr>
        <p:spPr>
          <a:xfrm>
            <a:off x="6210803" y="3652992"/>
            <a:ext cx="2160240"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情绪管理</a:t>
            </a:r>
          </a:p>
        </p:txBody>
      </p:sp>
      <p:sp>
        <p:nvSpPr>
          <p:cNvPr id="103" name="文本框 5"/>
          <p:cNvSpPr txBox="1"/>
          <p:nvPr/>
        </p:nvSpPr>
        <p:spPr>
          <a:xfrm>
            <a:off x="6210803" y="2060848"/>
            <a:ext cx="1224136"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04" name="文本框 9"/>
          <p:cNvSpPr txBox="1"/>
          <p:nvPr/>
        </p:nvSpPr>
        <p:spPr>
          <a:xfrm>
            <a:off x="10212451" y="251182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80%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5" name="文本框 40"/>
          <p:cNvSpPr txBox="1"/>
          <p:nvPr/>
        </p:nvSpPr>
        <p:spPr>
          <a:xfrm>
            <a:off x="10207247" y="3280484"/>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95%</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6" name="文本框 41"/>
          <p:cNvSpPr txBox="1"/>
          <p:nvPr/>
        </p:nvSpPr>
        <p:spPr>
          <a:xfrm>
            <a:off x="10207247" y="3676492"/>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50%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7" name="文本框 42"/>
          <p:cNvSpPr txBox="1"/>
          <p:nvPr/>
        </p:nvSpPr>
        <p:spPr>
          <a:xfrm>
            <a:off x="10210052" y="290790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70%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8" name="文本框 11"/>
          <p:cNvSpPr txBox="1"/>
          <p:nvPr/>
        </p:nvSpPr>
        <p:spPr>
          <a:xfrm>
            <a:off x="7013975" y="3163333"/>
            <a:ext cx="906077"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109" name="组合 108"/>
          <p:cNvGrpSpPr/>
          <p:nvPr/>
        </p:nvGrpSpPr>
        <p:grpSpPr>
          <a:xfrm>
            <a:off x="3937347" y="2297667"/>
            <a:ext cx="2104592" cy="1635893"/>
            <a:chOff x="4080015" y="2124888"/>
            <a:chExt cx="2104592" cy="1635893"/>
          </a:xfrm>
        </p:grpSpPr>
        <p:sp>
          <p:nvSpPr>
            <p:cNvPr id="110" name="文本框 10"/>
            <p:cNvSpPr txBox="1"/>
            <p:nvPr/>
          </p:nvSpPr>
          <p:spPr>
            <a:xfrm>
              <a:off x="4080015" y="2124888"/>
              <a:ext cx="1729539"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人物介绍：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1" name="Rectangle 1"/>
            <p:cNvSpPr>
              <a:spLocks noChangeArrowheads="1"/>
            </p:cNvSpPr>
            <p:nvPr/>
          </p:nvSpPr>
          <p:spPr bwMode="auto">
            <a:xfrm>
              <a:off x="4138622" y="2575865"/>
              <a:ext cx="2045985" cy="1184916"/>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zh-CN" sz="160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112" name="组合 111"/>
          <p:cNvGrpSpPr/>
          <p:nvPr/>
        </p:nvGrpSpPr>
        <p:grpSpPr>
          <a:xfrm>
            <a:off x="1703512" y="4522475"/>
            <a:ext cx="3369860" cy="922749"/>
            <a:chOff x="1703512" y="4666491"/>
            <a:chExt cx="3369860" cy="922749"/>
          </a:xfrm>
        </p:grpSpPr>
        <p:sp>
          <p:nvSpPr>
            <p:cNvPr id="113" name="文本框 18"/>
            <p:cNvSpPr txBox="1"/>
            <p:nvPr/>
          </p:nvSpPr>
          <p:spPr>
            <a:xfrm>
              <a:off x="1703512" y="4666491"/>
              <a:ext cx="2088232"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anose="020B0503020204020204" pitchFamily="34" charset="-122"/>
                  <a:ea typeface="微软雅黑" panose="020B0503020204020204" pitchFamily="34" charset="-122"/>
                </a:rPr>
                <a:t>DAIEN</a:t>
              </a:r>
            </a:p>
          </p:txBody>
        </p:sp>
        <p:cxnSp>
          <p:nvCxnSpPr>
            <p:cNvPr id="114" name="直接连接符 113"/>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15" name="矩形 114"/>
            <p:cNvSpPr/>
            <p:nvPr/>
          </p:nvSpPr>
          <p:spPr>
            <a:xfrm>
              <a:off x="3503712" y="5219908"/>
              <a:ext cx="1569660"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人力资源</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经理</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5073372" y="4580110"/>
            <a:ext cx="5992767" cy="842466"/>
            <a:chOff x="5073372" y="4724126"/>
            <a:chExt cx="5992767" cy="842466"/>
          </a:xfrm>
        </p:grpSpPr>
        <p:cxnSp>
          <p:nvCxnSpPr>
            <p:cNvPr id="117" name="直接连接符 116"/>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8" name="文本框 49"/>
            <p:cNvSpPr txBox="1"/>
            <p:nvPr/>
          </p:nvSpPr>
          <p:spPr>
            <a:xfrm>
              <a:off x="8509855" y="4724126"/>
              <a:ext cx="2556284"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19" name="图片 118"/>
            <p:cNvPicPr>
              <a:picLocks noChangeAspect="1"/>
            </p:cNvPicPr>
            <p:nvPr/>
          </p:nvPicPr>
          <p:blipFill rotWithShape="1">
            <a:blip r:embed="rId4" cstate="print">
              <a:extLst>
                <a:ext uri="{BEBA8EAE-BF5A-486C-A8C5-ECC9F3942E4B}">
                  <a14:imgProps xmlns:a14="http://schemas.microsoft.com/office/drawing/2010/main">
                    <a14:imgLayer>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val="0"/>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11756258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par>
                                <p:cTn id="15" presetID="53" presetClass="entr" presetSubtype="16" fill="hold" nodeType="withEffect">
                                  <p:stCondLst>
                                    <p:cond delay="50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p:cTn id="47" dur="500" fill="hold"/>
                                        <p:tgtEl>
                                          <p:spTgt spid="103"/>
                                        </p:tgtEl>
                                        <p:attrNameLst>
                                          <p:attrName>ppt_w</p:attrName>
                                        </p:attrNameLst>
                                      </p:cBhvr>
                                      <p:tavLst>
                                        <p:tav tm="0">
                                          <p:val>
                                            <p:fltVal val="0"/>
                                          </p:val>
                                        </p:tav>
                                        <p:tav tm="100000">
                                          <p:val>
                                            <p:strVal val="#ppt_w"/>
                                          </p:val>
                                        </p:tav>
                                      </p:tavLst>
                                    </p:anim>
                                    <p:anim calcmode="lin" valueType="num">
                                      <p:cBhvr>
                                        <p:cTn id="48" dur="500" fill="hold"/>
                                        <p:tgtEl>
                                          <p:spTgt spid="103"/>
                                        </p:tgtEl>
                                        <p:attrNameLst>
                                          <p:attrName>ppt_h</p:attrName>
                                        </p:attrNameLst>
                                      </p:cBhvr>
                                      <p:tavLst>
                                        <p:tav tm="0">
                                          <p:val>
                                            <p:fltVal val="0"/>
                                          </p:val>
                                        </p:tav>
                                        <p:tav tm="100000">
                                          <p:val>
                                            <p:strVal val="#ppt_h"/>
                                          </p:val>
                                        </p:tav>
                                      </p:tavLst>
                                    </p:anim>
                                    <p:animEffect transition="in" filter="fade">
                                      <p:cBhvr>
                                        <p:cTn id="49" dur="500"/>
                                        <p:tgtEl>
                                          <p:spTgt spid="10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105"/>
                                        </p:tgtEl>
                                        <p:attrNameLst>
                                          <p:attrName>style.visibility</p:attrName>
                                        </p:attrNameLst>
                                      </p:cBhvr>
                                      <p:to>
                                        <p:strVal val="visible"/>
                                      </p:to>
                                    </p:set>
                                    <p:anim calcmode="lin" valueType="num">
                                      <p:cBhvr>
                                        <p:cTn id="57" dur="500" fill="hold"/>
                                        <p:tgtEl>
                                          <p:spTgt spid="105"/>
                                        </p:tgtEl>
                                        <p:attrNameLst>
                                          <p:attrName>ppt_w</p:attrName>
                                        </p:attrNameLst>
                                      </p:cBhvr>
                                      <p:tavLst>
                                        <p:tav tm="0">
                                          <p:val>
                                            <p:fltVal val="0"/>
                                          </p:val>
                                        </p:tav>
                                        <p:tav tm="100000">
                                          <p:val>
                                            <p:strVal val="#ppt_w"/>
                                          </p:val>
                                        </p:tav>
                                      </p:tavLst>
                                    </p:anim>
                                    <p:anim calcmode="lin" valueType="num">
                                      <p:cBhvr>
                                        <p:cTn id="58" dur="500" fill="hold"/>
                                        <p:tgtEl>
                                          <p:spTgt spid="105"/>
                                        </p:tgtEl>
                                        <p:attrNameLst>
                                          <p:attrName>ppt_h</p:attrName>
                                        </p:attrNameLst>
                                      </p:cBhvr>
                                      <p:tavLst>
                                        <p:tav tm="0">
                                          <p:val>
                                            <p:fltVal val="0"/>
                                          </p:val>
                                        </p:tav>
                                        <p:tav tm="100000">
                                          <p:val>
                                            <p:strVal val="#ppt_h"/>
                                          </p:val>
                                        </p:tav>
                                      </p:tavLst>
                                    </p:anim>
                                    <p:animEffect transition="in" filter="fade">
                                      <p:cBhvr>
                                        <p:cTn id="59" dur="500"/>
                                        <p:tgtEl>
                                          <p:spTgt spid="10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106"/>
                                        </p:tgtEl>
                                        <p:attrNameLst>
                                          <p:attrName>style.visibility</p:attrName>
                                        </p:attrNameLst>
                                      </p:cBhvr>
                                      <p:to>
                                        <p:strVal val="visible"/>
                                      </p:to>
                                    </p:set>
                                    <p:anim calcmode="lin" valueType="num">
                                      <p:cBhvr>
                                        <p:cTn id="62" dur="500" fill="hold"/>
                                        <p:tgtEl>
                                          <p:spTgt spid="106"/>
                                        </p:tgtEl>
                                        <p:attrNameLst>
                                          <p:attrName>ppt_w</p:attrName>
                                        </p:attrNameLst>
                                      </p:cBhvr>
                                      <p:tavLst>
                                        <p:tav tm="0">
                                          <p:val>
                                            <p:fltVal val="0"/>
                                          </p:val>
                                        </p:tav>
                                        <p:tav tm="100000">
                                          <p:val>
                                            <p:strVal val="#ppt_w"/>
                                          </p:val>
                                        </p:tav>
                                      </p:tavLst>
                                    </p:anim>
                                    <p:anim calcmode="lin" valueType="num">
                                      <p:cBhvr>
                                        <p:cTn id="63" dur="500" fill="hold"/>
                                        <p:tgtEl>
                                          <p:spTgt spid="106"/>
                                        </p:tgtEl>
                                        <p:attrNameLst>
                                          <p:attrName>ppt_h</p:attrName>
                                        </p:attrNameLst>
                                      </p:cBhvr>
                                      <p:tavLst>
                                        <p:tav tm="0">
                                          <p:val>
                                            <p:fltVal val="0"/>
                                          </p:val>
                                        </p:tav>
                                        <p:tav tm="100000">
                                          <p:val>
                                            <p:strVal val="#ppt_h"/>
                                          </p:val>
                                        </p:tav>
                                      </p:tavLst>
                                    </p:anim>
                                    <p:animEffect transition="in" filter="fade">
                                      <p:cBhvr>
                                        <p:cTn id="64" dur="500"/>
                                        <p:tgtEl>
                                          <p:spTgt spid="10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107"/>
                                        </p:tgtEl>
                                        <p:attrNameLst>
                                          <p:attrName>style.visibility</p:attrName>
                                        </p:attrNameLst>
                                      </p:cBhvr>
                                      <p:to>
                                        <p:strVal val="visible"/>
                                      </p:to>
                                    </p:set>
                                    <p:anim calcmode="lin" valueType="num">
                                      <p:cBhvr>
                                        <p:cTn id="67" dur="500" fill="hold"/>
                                        <p:tgtEl>
                                          <p:spTgt spid="107"/>
                                        </p:tgtEl>
                                        <p:attrNameLst>
                                          <p:attrName>ppt_w</p:attrName>
                                        </p:attrNameLst>
                                      </p:cBhvr>
                                      <p:tavLst>
                                        <p:tav tm="0">
                                          <p:val>
                                            <p:fltVal val="0"/>
                                          </p:val>
                                        </p:tav>
                                        <p:tav tm="100000">
                                          <p:val>
                                            <p:strVal val="#ppt_w"/>
                                          </p:val>
                                        </p:tav>
                                      </p:tavLst>
                                    </p:anim>
                                    <p:anim calcmode="lin" valueType="num">
                                      <p:cBhvr>
                                        <p:cTn id="68" dur="500" fill="hold"/>
                                        <p:tgtEl>
                                          <p:spTgt spid="107"/>
                                        </p:tgtEl>
                                        <p:attrNameLst>
                                          <p:attrName>ppt_h</p:attrName>
                                        </p:attrNameLst>
                                      </p:cBhvr>
                                      <p:tavLst>
                                        <p:tav tm="0">
                                          <p:val>
                                            <p:fltVal val="0"/>
                                          </p:val>
                                        </p:tav>
                                        <p:tav tm="100000">
                                          <p:val>
                                            <p:strVal val="#ppt_h"/>
                                          </p:val>
                                        </p:tav>
                                      </p:tavLst>
                                    </p:anim>
                                    <p:animEffect transition="in" filter="fade">
                                      <p:cBhvr>
                                        <p:cTn id="69" dur="500"/>
                                        <p:tgtEl>
                                          <p:spTgt spid="10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108"/>
                                        </p:tgtEl>
                                        <p:attrNameLst>
                                          <p:attrName>style.visibility</p:attrName>
                                        </p:attrNameLst>
                                      </p:cBhvr>
                                      <p:to>
                                        <p:strVal val="visible"/>
                                      </p:to>
                                    </p:set>
                                    <p:anim calcmode="lin" valueType="num">
                                      <p:cBhvr>
                                        <p:cTn id="72" dur="500" fill="hold"/>
                                        <p:tgtEl>
                                          <p:spTgt spid="108"/>
                                        </p:tgtEl>
                                        <p:attrNameLst>
                                          <p:attrName>ppt_w</p:attrName>
                                        </p:attrNameLst>
                                      </p:cBhvr>
                                      <p:tavLst>
                                        <p:tav tm="0">
                                          <p:val>
                                            <p:fltVal val="0"/>
                                          </p:val>
                                        </p:tav>
                                        <p:tav tm="100000">
                                          <p:val>
                                            <p:strVal val="#ppt_w"/>
                                          </p:val>
                                        </p:tav>
                                      </p:tavLst>
                                    </p:anim>
                                    <p:anim calcmode="lin" valueType="num">
                                      <p:cBhvr>
                                        <p:cTn id="73" dur="500" fill="hold"/>
                                        <p:tgtEl>
                                          <p:spTgt spid="108"/>
                                        </p:tgtEl>
                                        <p:attrNameLst>
                                          <p:attrName>ppt_h</p:attrName>
                                        </p:attrNameLst>
                                      </p:cBhvr>
                                      <p:tavLst>
                                        <p:tav tm="0">
                                          <p:val>
                                            <p:fltVal val="0"/>
                                          </p:val>
                                        </p:tav>
                                        <p:tav tm="100000">
                                          <p:val>
                                            <p:strVal val="#ppt_h"/>
                                          </p:val>
                                        </p:tav>
                                      </p:tavLst>
                                    </p:anim>
                                    <p:animEffect transition="in" filter="fade">
                                      <p:cBhvr>
                                        <p:cTn id="74" dur="500"/>
                                        <p:tgtEl>
                                          <p:spTgt spid="10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16"/>
                                        </p:tgtEl>
                                        <p:attrNameLst>
                                          <p:attrName>style.visibility</p:attrName>
                                        </p:attrNameLst>
                                      </p:cBhvr>
                                      <p:to>
                                        <p:strVal val="visible"/>
                                      </p:to>
                                    </p:set>
                                    <p:anim calcmode="lin" valueType="num">
                                      <p:cBhvr>
                                        <p:cTn id="82" dur="500" fill="hold"/>
                                        <p:tgtEl>
                                          <p:spTgt spid="116"/>
                                        </p:tgtEl>
                                        <p:attrNameLst>
                                          <p:attrName>ppt_w</p:attrName>
                                        </p:attrNameLst>
                                      </p:cBhvr>
                                      <p:tavLst>
                                        <p:tav tm="0">
                                          <p:val>
                                            <p:fltVal val="0"/>
                                          </p:val>
                                        </p:tav>
                                        <p:tav tm="100000">
                                          <p:val>
                                            <p:strVal val="#ppt_w"/>
                                          </p:val>
                                        </p:tav>
                                      </p:tavLst>
                                    </p:anim>
                                    <p:anim calcmode="lin" valueType="num">
                                      <p:cBhvr>
                                        <p:cTn id="83" dur="500" fill="hold"/>
                                        <p:tgtEl>
                                          <p:spTgt spid="116"/>
                                        </p:tgtEl>
                                        <p:attrNameLst>
                                          <p:attrName>ppt_h</p:attrName>
                                        </p:attrNameLst>
                                      </p:cBhvr>
                                      <p:tavLst>
                                        <p:tav tm="0">
                                          <p:val>
                                            <p:fltVal val="0"/>
                                          </p:val>
                                        </p:tav>
                                        <p:tav tm="100000">
                                          <p:val>
                                            <p:strVal val="#ppt_h"/>
                                          </p:val>
                                        </p:tav>
                                      </p:tavLst>
                                    </p:anim>
                                    <p:animEffect transition="in" filter="fade">
                                      <p:cBhvr>
                                        <p:cTn id="8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9" grpId="0" animBg="1"/>
      <p:bldP spid="100" grpId="0" animBg="1"/>
      <p:bldP spid="101" grpId="0" animBg="1"/>
      <p:bldP spid="102" grpId="0" animBg="1"/>
      <p:bldP spid="103" grpId="0"/>
      <p:bldP spid="104" grpId="0"/>
      <p:bldP spid="105" grpId="0"/>
      <p:bldP spid="106" grpId="0"/>
      <p:bldP spid="107" grpId="0"/>
      <p:bldP spid="10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组织结构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COMPANY STRUCTURE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Line 104"/>
          <p:cNvSpPr>
            <a:spLocks noChangeShapeType="1"/>
          </p:cNvSpPr>
          <p:nvPr/>
        </p:nvSpPr>
        <p:spPr bwMode="auto">
          <a:xfrm>
            <a:off x="6357938" y="1547912"/>
            <a:ext cx="0" cy="33813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Line 105"/>
          <p:cNvSpPr>
            <a:spLocks noChangeShapeType="1"/>
          </p:cNvSpPr>
          <p:nvPr/>
        </p:nvSpPr>
        <p:spPr bwMode="auto">
          <a:xfrm>
            <a:off x="6357938" y="2441675"/>
            <a:ext cx="0" cy="469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900238" y="2676625"/>
            <a:ext cx="7810500" cy="763588"/>
            <a:chOff x="1900238" y="2728913"/>
            <a:chExt cx="7810500" cy="763588"/>
          </a:xfrm>
        </p:grpSpPr>
        <p:sp>
          <p:nvSpPr>
            <p:cNvPr id="23"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7"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9"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038726" y="3225900"/>
            <a:ext cx="2473325" cy="423862"/>
            <a:chOff x="5038726" y="3278188"/>
            <a:chExt cx="2473325" cy="423862"/>
          </a:xfrm>
        </p:grpSpPr>
        <p:sp>
          <p:nvSpPr>
            <p:cNvPr id="31"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038601" y="4578450"/>
            <a:ext cx="2014538" cy="384175"/>
            <a:chOff x="4038601" y="4630738"/>
            <a:chExt cx="2014538" cy="384175"/>
          </a:xfrm>
          <a:solidFill>
            <a:schemeClr val="tx1"/>
          </a:solidFill>
        </p:grpSpPr>
        <p:sp>
          <p:nvSpPr>
            <p:cNvPr id="36" name="Line 114"/>
            <p:cNvSpPr>
              <a:spLocks noChangeShapeType="1"/>
            </p:cNvSpPr>
            <p:nvPr/>
          </p:nvSpPr>
          <p:spPr bwMode="auto">
            <a:xfrm>
              <a:off x="5046663"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Line 120"/>
            <p:cNvSpPr>
              <a:spLocks noChangeShapeType="1"/>
            </p:cNvSpPr>
            <p:nvPr/>
          </p:nvSpPr>
          <p:spPr bwMode="auto">
            <a:xfrm flipH="1">
              <a:off x="4038601" y="4824413"/>
              <a:ext cx="2014538"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Line 121"/>
            <p:cNvSpPr>
              <a:spLocks noChangeShapeType="1"/>
            </p:cNvSpPr>
            <p:nvPr/>
          </p:nvSpPr>
          <p:spPr bwMode="auto">
            <a:xfrm>
              <a:off x="40433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9" name="Line 122"/>
            <p:cNvSpPr>
              <a:spLocks noChangeShapeType="1"/>
            </p:cNvSpPr>
            <p:nvPr/>
          </p:nvSpPr>
          <p:spPr bwMode="auto">
            <a:xfrm>
              <a:off x="45481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 name="Line 123"/>
            <p:cNvSpPr>
              <a:spLocks noChangeShapeType="1"/>
            </p:cNvSpPr>
            <p:nvPr/>
          </p:nvSpPr>
          <p:spPr bwMode="auto">
            <a:xfrm>
              <a:off x="55546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1" name="Line 124"/>
            <p:cNvSpPr>
              <a:spLocks noChangeShapeType="1"/>
            </p:cNvSpPr>
            <p:nvPr/>
          </p:nvSpPr>
          <p:spPr bwMode="auto">
            <a:xfrm>
              <a:off x="605313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6948488" y="4578450"/>
            <a:ext cx="1108075" cy="384175"/>
            <a:chOff x="6948488" y="4630738"/>
            <a:chExt cx="1108075" cy="384175"/>
          </a:xfrm>
          <a:solidFill>
            <a:schemeClr val="tx1"/>
          </a:solidFill>
        </p:grpSpPr>
        <p:sp>
          <p:nvSpPr>
            <p:cNvPr id="45" name="Line 115"/>
            <p:cNvSpPr>
              <a:spLocks noChangeShapeType="1"/>
            </p:cNvSpPr>
            <p:nvPr/>
          </p:nvSpPr>
          <p:spPr bwMode="auto">
            <a:xfrm>
              <a:off x="7508876"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6" name="Line 125"/>
            <p:cNvSpPr>
              <a:spLocks noChangeShapeType="1"/>
            </p:cNvSpPr>
            <p:nvPr/>
          </p:nvSpPr>
          <p:spPr bwMode="auto">
            <a:xfrm flipH="1">
              <a:off x="6948488" y="4824413"/>
              <a:ext cx="110807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Line 126"/>
            <p:cNvSpPr>
              <a:spLocks noChangeShapeType="1"/>
            </p:cNvSpPr>
            <p:nvPr/>
          </p:nvSpPr>
          <p:spPr bwMode="auto">
            <a:xfrm>
              <a:off x="69484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Line 127"/>
            <p:cNvSpPr>
              <a:spLocks noChangeShapeType="1"/>
            </p:cNvSpPr>
            <p:nvPr/>
          </p:nvSpPr>
          <p:spPr bwMode="auto">
            <a:xfrm>
              <a:off x="80565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9004301" y="3225900"/>
            <a:ext cx="1339850" cy="419100"/>
            <a:chOff x="9004301" y="3278188"/>
            <a:chExt cx="1339850" cy="419100"/>
          </a:xfrm>
        </p:grpSpPr>
        <p:sp>
          <p:nvSpPr>
            <p:cNvPr id="50"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1"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2"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54" name="Line 132"/>
          <p:cNvSpPr>
            <a:spLocks noChangeShapeType="1"/>
          </p:cNvSpPr>
          <p:nvPr/>
        </p:nvSpPr>
        <p:spPr bwMode="auto">
          <a:xfrm flipH="1">
            <a:off x="5475288" y="1757462"/>
            <a:ext cx="1885950" cy="0"/>
          </a:xfrm>
          <a:prstGeom prst="line">
            <a:avLst/>
          </a:prstGeom>
          <a:noFill/>
          <a:ln w="12700" cap="flat">
            <a:solidFill>
              <a:srgbClr val="55735B"/>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1636713" y="4384775"/>
            <a:ext cx="495300" cy="595313"/>
            <a:chOff x="1636713" y="4437063"/>
            <a:chExt cx="495300" cy="595313"/>
          </a:xfrm>
          <a:solidFill>
            <a:schemeClr val="tx1"/>
          </a:solidFill>
        </p:grpSpPr>
        <p:sp>
          <p:nvSpPr>
            <p:cNvPr id="56" name="Line 133"/>
            <p:cNvSpPr>
              <a:spLocks noChangeShapeType="1"/>
            </p:cNvSpPr>
            <p:nvPr/>
          </p:nvSpPr>
          <p:spPr bwMode="auto">
            <a:xfrm>
              <a:off x="1901826"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7" name="Line 134"/>
            <p:cNvSpPr>
              <a:spLocks noChangeShapeType="1"/>
            </p:cNvSpPr>
            <p:nvPr/>
          </p:nvSpPr>
          <p:spPr bwMode="auto">
            <a:xfrm flipH="1">
              <a:off x="1636713" y="4824413"/>
              <a:ext cx="493713"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Line 135"/>
            <p:cNvSpPr>
              <a:spLocks noChangeShapeType="1"/>
            </p:cNvSpPr>
            <p:nvPr/>
          </p:nvSpPr>
          <p:spPr bwMode="auto">
            <a:xfrm>
              <a:off x="1639888"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Line 136"/>
            <p:cNvSpPr>
              <a:spLocks noChangeShapeType="1"/>
            </p:cNvSpPr>
            <p:nvPr/>
          </p:nvSpPr>
          <p:spPr bwMode="auto">
            <a:xfrm>
              <a:off x="2132013"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2994026" y="4384775"/>
            <a:ext cx="495300" cy="595313"/>
            <a:chOff x="2994026" y="4437063"/>
            <a:chExt cx="495300" cy="595313"/>
          </a:xfrm>
          <a:solidFill>
            <a:schemeClr val="tx1"/>
          </a:solidFill>
        </p:grpSpPr>
        <p:sp>
          <p:nvSpPr>
            <p:cNvPr id="61" name="Line 137"/>
            <p:cNvSpPr>
              <a:spLocks noChangeShapeType="1"/>
            </p:cNvSpPr>
            <p:nvPr/>
          </p:nvSpPr>
          <p:spPr bwMode="auto">
            <a:xfrm>
              <a:off x="3257551"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2" name="Line 138"/>
            <p:cNvSpPr>
              <a:spLocks noChangeShapeType="1"/>
            </p:cNvSpPr>
            <p:nvPr/>
          </p:nvSpPr>
          <p:spPr bwMode="auto">
            <a:xfrm flipH="1">
              <a:off x="2994026" y="4824413"/>
              <a:ext cx="49212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3" name="Line 139"/>
            <p:cNvSpPr>
              <a:spLocks noChangeShapeType="1"/>
            </p:cNvSpPr>
            <p:nvPr/>
          </p:nvSpPr>
          <p:spPr bwMode="auto">
            <a:xfrm>
              <a:off x="2997201"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4" name="Line 140"/>
            <p:cNvSpPr>
              <a:spLocks noChangeShapeType="1"/>
            </p:cNvSpPr>
            <p:nvPr/>
          </p:nvSpPr>
          <p:spPr bwMode="auto">
            <a:xfrm>
              <a:off x="3489326"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734051" y="836712"/>
            <a:ext cx="1255713" cy="709613"/>
            <a:chOff x="5734051" y="889000"/>
            <a:chExt cx="1255713" cy="709613"/>
          </a:xfrm>
          <a:solidFill>
            <a:srgbClr val="55735B"/>
          </a:solidFill>
        </p:grpSpPr>
        <p:sp>
          <p:nvSpPr>
            <p:cNvPr id="66"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7" name="Rectangle 15"/>
            <p:cNvSpPr>
              <a:spLocks noChangeArrowheads="1"/>
            </p:cNvSpPr>
            <p:nvPr/>
          </p:nvSpPr>
          <p:spPr bwMode="auto">
            <a:xfrm>
              <a:off x="5919290" y="1085040"/>
              <a:ext cx="848615" cy="317531"/>
            </a:xfrm>
            <a:prstGeom prst="rect">
              <a:avLst/>
            </a:prstGeom>
            <a:noFill/>
            <a:ln>
              <a:noFill/>
            </a:ln>
            <a:effectLst/>
            <a:ex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董事会</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3768726" y="1530450"/>
            <a:ext cx="1704975" cy="476250"/>
            <a:chOff x="3768726" y="1582738"/>
            <a:chExt cx="1704975" cy="476250"/>
          </a:xfrm>
          <a:solidFill>
            <a:schemeClr val="tx1"/>
          </a:solidFill>
        </p:grpSpPr>
        <p:sp>
          <p:nvSpPr>
            <p:cNvPr id="69"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0" name="Rectangle 15"/>
            <p:cNvSpPr>
              <a:spLocks noChangeArrowheads="1"/>
            </p:cNvSpPr>
            <p:nvPr/>
          </p:nvSpPr>
          <p:spPr bwMode="auto">
            <a:xfrm>
              <a:off x="3894138" y="1666931"/>
              <a:ext cx="1492250" cy="317531"/>
            </a:xfrm>
            <a:prstGeom prst="rect">
              <a:avLst/>
            </a:prstGeom>
            <a:noFill/>
            <a:ln>
              <a:noFill/>
            </a:ln>
            <a:effectLst/>
            <a:ex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特许授权合作伙伴</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7375526" y="1530450"/>
            <a:ext cx="1704975" cy="476250"/>
            <a:chOff x="7375526" y="1582738"/>
            <a:chExt cx="1704975" cy="476250"/>
          </a:xfrm>
          <a:solidFill>
            <a:schemeClr val="tx1"/>
          </a:solidFill>
        </p:grpSpPr>
        <p:sp>
          <p:nvSpPr>
            <p:cNvPr id="72"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3" name="Rectangle 15"/>
            <p:cNvSpPr>
              <a:spLocks noChangeArrowheads="1"/>
            </p:cNvSpPr>
            <p:nvPr/>
          </p:nvSpPr>
          <p:spPr bwMode="auto">
            <a:xfrm>
              <a:off x="7492362" y="1666931"/>
              <a:ext cx="1492250" cy="317531"/>
            </a:xfrm>
            <a:prstGeom prst="rect">
              <a:avLst/>
            </a:prstGeom>
            <a:noFill/>
            <a:ln>
              <a:noFill/>
            </a:ln>
            <a:effectLst/>
            <a:ex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法务部</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5867401" y="1884462"/>
            <a:ext cx="990600" cy="560388"/>
            <a:chOff x="5867401" y="1936750"/>
            <a:chExt cx="990600" cy="560388"/>
          </a:xfrm>
          <a:solidFill>
            <a:schemeClr val="tx1"/>
          </a:solidFill>
        </p:grpSpPr>
        <p:sp>
          <p:nvSpPr>
            <p:cNvPr id="75"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6" name="Rectangle 15"/>
            <p:cNvSpPr>
              <a:spLocks noChangeArrowheads="1"/>
            </p:cNvSpPr>
            <p:nvPr/>
          </p:nvSpPr>
          <p:spPr bwMode="auto">
            <a:xfrm>
              <a:off x="5919290" y="2035066"/>
              <a:ext cx="848615" cy="317531"/>
            </a:xfrm>
            <a:prstGeom prst="rect">
              <a:avLst/>
            </a:prstGeom>
            <a:noFill/>
            <a:ln>
              <a:noFill/>
            </a:ln>
            <a:effectLst/>
            <a:ex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总经理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1593851" y="2835375"/>
            <a:ext cx="628650" cy="436563"/>
            <a:chOff x="1593851" y="2887663"/>
            <a:chExt cx="628650" cy="436563"/>
          </a:xfrm>
        </p:grpSpPr>
        <p:sp>
          <p:nvSpPr>
            <p:cNvPr id="78"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9"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经理</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84" name="组合 83"/>
          <p:cNvGrpSpPr/>
          <p:nvPr/>
        </p:nvGrpSpPr>
        <p:grpSpPr>
          <a:xfrm>
            <a:off x="5357813" y="2916337"/>
            <a:ext cx="1831975" cy="317942"/>
            <a:chOff x="5357813" y="2968625"/>
            <a:chExt cx="1831975" cy="317942"/>
          </a:xfrm>
        </p:grpSpPr>
        <p:sp>
          <p:nvSpPr>
            <p:cNvPr id="85"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6" name="Rectangle 15"/>
            <p:cNvSpPr>
              <a:spLocks noChangeArrowheads="1"/>
            </p:cNvSpPr>
            <p:nvPr/>
          </p:nvSpPr>
          <p:spPr bwMode="auto">
            <a:xfrm>
              <a:off x="5386437" y="2969036"/>
              <a:ext cx="1706513" cy="317531"/>
            </a:xfrm>
            <a:prstGeom prst="rect">
              <a:avLst/>
            </a:prstGeom>
            <a:noFill/>
            <a:ln>
              <a:noFill/>
            </a:ln>
            <a:effectLst/>
            <a:ex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某某公司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8778876" y="2916337"/>
            <a:ext cx="1833563" cy="317942"/>
            <a:chOff x="8778876" y="2968625"/>
            <a:chExt cx="1833563" cy="317942"/>
          </a:xfrm>
        </p:grpSpPr>
        <p:sp>
          <p:nvSpPr>
            <p:cNvPr id="88"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9"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深圳起点科技有限公司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1698086" y="3271937"/>
            <a:ext cx="400110" cy="1109663"/>
            <a:chOff x="1698086" y="3324225"/>
            <a:chExt cx="400110" cy="1109663"/>
          </a:xfrm>
          <a:solidFill>
            <a:schemeClr val="tx1"/>
          </a:solidFill>
        </p:grpSpPr>
        <p:sp>
          <p:nvSpPr>
            <p:cNvPr id="91"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2"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169808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2151216" y="3441800"/>
            <a:ext cx="400110" cy="939800"/>
            <a:chOff x="2151216" y="3494088"/>
            <a:chExt cx="400110" cy="939800"/>
          </a:xfrm>
          <a:solidFill>
            <a:schemeClr val="tx1"/>
          </a:solidFill>
        </p:grpSpPr>
        <p:sp>
          <p:nvSpPr>
            <p:cNvPr id="95"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215121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品质部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2599790" y="3441800"/>
            <a:ext cx="400110" cy="939800"/>
            <a:chOff x="2599790" y="3494088"/>
            <a:chExt cx="400110" cy="939800"/>
          </a:xfrm>
          <a:solidFill>
            <a:schemeClr val="tx1"/>
          </a:solidFill>
        </p:grpSpPr>
        <p:sp>
          <p:nvSpPr>
            <p:cNvPr id="98"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259979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采购部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3039736" y="3441800"/>
            <a:ext cx="400110" cy="939800"/>
            <a:chOff x="3039736" y="3494088"/>
            <a:chExt cx="400110" cy="939800"/>
          </a:xfrm>
          <a:solidFill>
            <a:schemeClr val="tx1"/>
          </a:solidFill>
        </p:grpSpPr>
        <p:sp>
          <p:nvSpPr>
            <p:cNvPr id="101"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2" name="TextBox 101"/>
            <p:cNvSpPr txBox="1"/>
            <p:nvPr/>
          </p:nvSpPr>
          <p:spPr>
            <a:xfrm>
              <a:off x="303973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综合部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3" name="组合 102"/>
          <p:cNvGrpSpPr/>
          <p:nvPr/>
        </p:nvGrpSpPr>
        <p:grpSpPr>
          <a:xfrm>
            <a:off x="3488310" y="3441800"/>
            <a:ext cx="400110" cy="939800"/>
            <a:chOff x="3488310" y="3494088"/>
            <a:chExt cx="400110" cy="939800"/>
          </a:xfrm>
          <a:solidFill>
            <a:schemeClr val="tx1"/>
          </a:solidFill>
        </p:grpSpPr>
        <p:sp>
          <p:nvSpPr>
            <p:cNvPr id="104"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5" name="TextBox 104"/>
            <p:cNvSpPr txBox="1"/>
            <p:nvPr/>
          </p:nvSpPr>
          <p:spPr>
            <a:xfrm>
              <a:off x="348831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财务部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4840257" y="3637062"/>
            <a:ext cx="400110" cy="939800"/>
            <a:chOff x="4840257" y="3689350"/>
            <a:chExt cx="400110" cy="939800"/>
          </a:xfrm>
          <a:solidFill>
            <a:schemeClr val="tx1"/>
          </a:solidFill>
        </p:grpSpPr>
        <p:sp>
          <p:nvSpPr>
            <p:cNvPr id="107"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8" name="TextBox 107"/>
            <p:cNvSpPr txBox="1"/>
            <p:nvPr/>
          </p:nvSpPr>
          <p:spPr>
            <a:xfrm>
              <a:off x="4840257" y="3744463"/>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研发部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7298785" y="3637062"/>
            <a:ext cx="400110" cy="939800"/>
            <a:chOff x="7298785" y="3689350"/>
            <a:chExt cx="400110" cy="939800"/>
          </a:xfrm>
          <a:solidFill>
            <a:schemeClr val="tx1"/>
          </a:solidFill>
        </p:grpSpPr>
        <p:sp>
          <p:nvSpPr>
            <p:cNvPr id="110"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1" name="TextBox 110"/>
            <p:cNvSpPr txBox="1"/>
            <p:nvPr/>
          </p:nvSpPr>
          <p:spPr>
            <a:xfrm>
              <a:off x="7298785" y="3744463"/>
              <a:ext cx="400110" cy="810478"/>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售后中心</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8791155" y="3610832"/>
            <a:ext cx="400110" cy="1206040"/>
            <a:chOff x="8791155" y="3663121"/>
            <a:chExt cx="400110" cy="997780"/>
          </a:xfrm>
          <a:solidFill>
            <a:schemeClr val="tx1"/>
          </a:solidFill>
        </p:grpSpPr>
        <p:sp>
          <p:nvSpPr>
            <p:cNvPr id="113"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8791155" y="3663121"/>
              <a:ext cx="400110" cy="878633"/>
            </a:xfrm>
            <a:prstGeom prst="rect">
              <a:avLst/>
            </a:prstGeom>
            <a:noFill/>
            <a:ln>
              <a:noFill/>
            </a:ln>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硬件测试部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9495602" y="3610832"/>
            <a:ext cx="400110" cy="1206040"/>
            <a:chOff x="9498521" y="3663121"/>
            <a:chExt cx="400110" cy="997780"/>
          </a:xfrm>
          <a:solidFill>
            <a:schemeClr val="tx1"/>
          </a:solidFill>
        </p:grpSpPr>
        <p:sp>
          <p:nvSpPr>
            <p:cNvPr id="116"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9498521" y="3663121"/>
              <a:ext cx="400110" cy="878633"/>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工程监督部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8" name="组合 117"/>
          <p:cNvGrpSpPr/>
          <p:nvPr/>
        </p:nvGrpSpPr>
        <p:grpSpPr>
          <a:xfrm>
            <a:off x="10144139" y="3610832"/>
            <a:ext cx="400110" cy="1206040"/>
            <a:chOff x="10144139" y="3663121"/>
            <a:chExt cx="400110" cy="997780"/>
          </a:xfrm>
          <a:solidFill>
            <a:schemeClr val="tx1"/>
          </a:solidFill>
        </p:grpSpPr>
        <p:sp>
          <p:nvSpPr>
            <p:cNvPr id="119"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0" name="TextBox 119"/>
            <p:cNvSpPr txBox="1"/>
            <p:nvPr/>
          </p:nvSpPr>
          <p:spPr>
            <a:xfrm>
              <a:off x="10144139" y="3663121"/>
              <a:ext cx="400110" cy="819059"/>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客服事业部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21" name="组合 120"/>
          <p:cNvGrpSpPr/>
          <p:nvPr/>
        </p:nvGrpSpPr>
        <p:grpSpPr>
          <a:xfrm>
            <a:off x="1462164" y="4984850"/>
            <a:ext cx="369332" cy="1104900"/>
            <a:chOff x="1462164" y="5037138"/>
            <a:chExt cx="369332" cy="1104900"/>
          </a:xfrm>
          <a:solidFill>
            <a:schemeClr val="tx1"/>
          </a:solidFill>
        </p:grpSpPr>
        <p:sp>
          <p:nvSpPr>
            <p:cNvPr id="122"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3" name="TextBox 122"/>
            <p:cNvSpPr txBox="1"/>
            <p:nvPr/>
          </p:nvSpPr>
          <p:spPr>
            <a:xfrm>
              <a:off x="1462164"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国内事业部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1947939" y="4984850"/>
            <a:ext cx="369332" cy="1104900"/>
            <a:chOff x="1947939" y="5037138"/>
            <a:chExt cx="369332" cy="1104900"/>
          </a:xfrm>
          <a:solidFill>
            <a:schemeClr val="tx1"/>
          </a:solidFill>
        </p:grpSpPr>
        <p:sp>
          <p:nvSpPr>
            <p:cNvPr id="125" name="Freeform 88"/>
            <p:cNvSpPr>
              <a:spLocks/>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6" name="TextBox 125"/>
            <p:cNvSpPr txBox="1"/>
            <p:nvPr/>
          </p:nvSpPr>
          <p:spPr>
            <a:xfrm>
              <a:off x="1947939"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海外事业部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7" name="组合 126"/>
          <p:cNvGrpSpPr/>
          <p:nvPr/>
        </p:nvGrpSpPr>
        <p:grpSpPr>
          <a:xfrm>
            <a:off x="2786139" y="4984850"/>
            <a:ext cx="369332" cy="1104900"/>
            <a:chOff x="2786139" y="5037138"/>
            <a:chExt cx="369332" cy="1104900"/>
          </a:xfrm>
          <a:solidFill>
            <a:schemeClr val="tx1"/>
          </a:solidFill>
        </p:grpSpPr>
        <p:sp>
          <p:nvSpPr>
            <p:cNvPr id="128" name="Freeform 89"/>
            <p:cNvSpPr>
              <a:spLocks/>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9" name="TextBox 128"/>
            <p:cNvSpPr txBox="1"/>
            <p:nvPr/>
          </p:nvSpPr>
          <p:spPr>
            <a:xfrm>
              <a:off x="2786139"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人力资源部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0" name="组合 129"/>
          <p:cNvGrpSpPr/>
          <p:nvPr/>
        </p:nvGrpSpPr>
        <p:grpSpPr>
          <a:xfrm>
            <a:off x="3271914" y="4984850"/>
            <a:ext cx="369332" cy="1104900"/>
            <a:chOff x="3271914" y="5037138"/>
            <a:chExt cx="369332" cy="1104900"/>
          </a:xfrm>
          <a:solidFill>
            <a:schemeClr val="tx1"/>
          </a:solidFill>
        </p:grpSpPr>
        <p:sp>
          <p:nvSpPr>
            <p:cNvPr id="131" name="Freeform 90"/>
            <p:cNvSpPr>
              <a:spLocks/>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2" name="TextBox 131"/>
            <p:cNvSpPr txBox="1"/>
            <p:nvPr/>
          </p:nvSpPr>
          <p:spPr>
            <a:xfrm>
              <a:off x="3271914" y="5085184"/>
              <a:ext cx="369332" cy="55399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综合部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3862464" y="4960888"/>
            <a:ext cx="369332" cy="1506687"/>
            <a:chOff x="3862464" y="5013176"/>
            <a:chExt cx="369332" cy="1506687"/>
          </a:xfrm>
          <a:solidFill>
            <a:schemeClr val="tx1"/>
          </a:solidFill>
        </p:grpSpPr>
        <p:sp>
          <p:nvSpPr>
            <p:cNvPr id="134" name="Freeform 96"/>
            <p:cNvSpPr>
              <a:spLocks/>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5" name="TextBox 134"/>
            <p:cNvSpPr txBox="1"/>
            <p:nvPr/>
          </p:nvSpPr>
          <p:spPr>
            <a:xfrm>
              <a:off x="3862464"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餐饮管理系统研发部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4338714" y="4960888"/>
            <a:ext cx="369332" cy="1506687"/>
            <a:chOff x="4338714" y="5013176"/>
            <a:chExt cx="369332" cy="1506687"/>
          </a:xfrm>
          <a:solidFill>
            <a:schemeClr val="tx1"/>
          </a:solidFill>
        </p:grpSpPr>
        <p:sp>
          <p:nvSpPr>
            <p:cNvPr id="137" name="Freeform 97"/>
            <p:cNvSpPr>
              <a:spLocks/>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8" name="TextBox 137"/>
            <p:cNvSpPr txBox="1"/>
            <p:nvPr/>
          </p:nvSpPr>
          <p:spPr>
            <a:xfrm>
              <a:off x="4338714"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酒店管理系统研发部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9" name="组合 138"/>
          <p:cNvGrpSpPr/>
          <p:nvPr/>
        </p:nvGrpSpPr>
        <p:grpSpPr>
          <a:xfrm>
            <a:off x="4862589" y="4960888"/>
            <a:ext cx="369332" cy="1506687"/>
            <a:chOff x="4862589" y="5013176"/>
            <a:chExt cx="369332" cy="1506687"/>
          </a:xfrm>
          <a:solidFill>
            <a:schemeClr val="tx1"/>
          </a:solidFill>
        </p:grpSpPr>
        <p:sp>
          <p:nvSpPr>
            <p:cNvPr id="140" name="Freeform 98"/>
            <p:cNvSpPr>
              <a:spLocks/>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1" name="TextBox 140"/>
            <p:cNvSpPr txBox="1"/>
            <p:nvPr/>
          </p:nvSpPr>
          <p:spPr>
            <a:xfrm>
              <a:off x="4862589"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康乐管理系统研发部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5357889" y="4960888"/>
            <a:ext cx="369332" cy="1506687"/>
            <a:chOff x="5357889" y="5013176"/>
            <a:chExt cx="369332" cy="1506687"/>
          </a:xfrm>
          <a:solidFill>
            <a:schemeClr val="tx1"/>
          </a:solidFill>
        </p:grpSpPr>
        <p:sp>
          <p:nvSpPr>
            <p:cNvPr id="143" name="Freeform 99"/>
            <p:cNvSpPr>
              <a:spLocks/>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4" name="TextBox 143"/>
            <p:cNvSpPr txBox="1"/>
            <p:nvPr/>
          </p:nvSpPr>
          <p:spPr>
            <a:xfrm>
              <a:off x="5357889"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无线电子菜谱研发部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5853189" y="4960888"/>
            <a:ext cx="369332" cy="1506687"/>
            <a:chOff x="5853189" y="5013176"/>
            <a:chExt cx="369332" cy="1506687"/>
          </a:xfrm>
          <a:solidFill>
            <a:schemeClr val="tx1"/>
          </a:solidFill>
        </p:grpSpPr>
        <p:sp>
          <p:nvSpPr>
            <p:cNvPr id="146" name="Freeform 100"/>
            <p:cNvSpPr>
              <a:spLocks/>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7" name="TextBox 146"/>
            <p:cNvSpPr txBox="1"/>
            <p:nvPr/>
          </p:nvSpPr>
          <p:spPr>
            <a:xfrm>
              <a:off x="5853189" y="5013176"/>
              <a:ext cx="369332" cy="1323439"/>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新概念产品研发部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a:off x="6739014" y="4967387"/>
            <a:ext cx="369332" cy="1500188"/>
            <a:chOff x="6739014" y="5019675"/>
            <a:chExt cx="369332" cy="1500188"/>
          </a:xfrm>
          <a:solidFill>
            <a:schemeClr val="tx1"/>
          </a:solidFill>
        </p:grpSpPr>
        <p:sp>
          <p:nvSpPr>
            <p:cNvPr id="149" name="Freeform 101"/>
            <p:cNvSpPr>
              <a:spLocks/>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0" name="TextBox 149"/>
            <p:cNvSpPr txBox="1"/>
            <p:nvPr/>
          </p:nvSpPr>
          <p:spPr>
            <a:xfrm>
              <a:off x="6739014" y="507443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售后部门</a:t>
              </a:r>
              <a:r>
                <a:rPr lang="en-US" altLang="zh-CN" sz="1200" dirty="0">
                  <a:solidFill>
                    <a:schemeClr val="bg1"/>
                  </a:solidFill>
                  <a:latin typeface="微软雅黑" panose="020B0503020204020204" pitchFamily="34" charset="-122"/>
                  <a:ea typeface="微软雅黑" panose="020B0503020204020204" pitchFamily="34" charset="-122"/>
                </a:rPr>
                <a:t>①</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51" name="组合 150"/>
          <p:cNvGrpSpPr/>
          <p:nvPr/>
        </p:nvGrpSpPr>
        <p:grpSpPr>
          <a:xfrm>
            <a:off x="7310514" y="4967387"/>
            <a:ext cx="369332" cy="1500188"/>
            <a:chOff x="7310514" y="5019675"/>
            <a:chExt cx="369332" cy="1500188"/>
          </a:xfrm>
          <a:solidFill>
            <a:schemeClr val="tx1"/>
          </a:solidFill>
        </p:grpSpPr>
        <p:sp>
          <p:nvSpPr>
            <p:cNvPr id="152" name="Freeform 102"/>
            <p:cNvSpPr>
              <a:spLocks/>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3" name="TextBox 152"/>
            <p:cNvSpPr txBox="1"/>
            <p:nvPr/>
          </p:nvSpPr>
          <p:spPr>
            <a:xfrm>
              <a:off x="7310514"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②</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7853439" y="4967387"/>
            <a:ext cx="369332" cy="1500188"/>
            <a:chOff x="7853439" y="5019675"/>
            <a:chExt cx="369332" cy="1500188"/>
          </a:xfrm>
          <a:solidFill>
            <a:schemeClr val="tx1"/>
          </a:solidFill>
        </p:grpSpPr>
        <p:sp>
          <p:nvSpPr>
            <p:cNvPr id="155" name="Freeform 103"/>
            <p:cNvSpPr>
              <a:spLocks/>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6" name="TextBox 155"/>
            <p:cNvSpPr txBox="1"/>
            <p:nvPr/>
          </p:nvSpPr>
          <p:spPr>
            <a:xfrm>
              <a:off x="7853439"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③</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67" name="圆角矩形 166"/>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圆角矩形 167"/>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70"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1" name="圆角矩形 170"/>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3" name="圆角矩形 172"/>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5" name="圆角矩形 174"/>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7" name="圆角矩形 176"/>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673353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 calcmode="lin" valueType="num">
                                      <p:cBhvr>
                                        <p:cTn id="9" dur="500" fill="hold"/>
                                        <p:tgtEl>
                                          <p:spTgt spid="65"/>
                                        </p:tgtEl>
                                        <p:attrNameLst>
                                          <p:attrName>style.rotation</p:attrName>
                                        </p:attrNameLst>
                                      </p:cBhvr>
                                      <p:tavLst>
                                        <p:tav tm="0">
                                          <p:val>
                                            <p:fltVal val="90"/>
                                          </p:val>
                                        </p:tav>
                                        <p:tav tm="100000">
                                          <p:val>
                                            <p:fltVal val="0"/>
                                          </p:val>
                                        </p:tav>
                                      </p:tavLst>
                                    </p:anim>
                                    <p:animEffect transition="in" filter="fade">
                                      <p:cBhvr>
                                        <p:cTn id="10" dur="500"/>
                                        <p:tgtEl>
                                          <p:spTgt spid="6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500"/>
                                        <p:tgtEl>
                                          <p:spTgt spid="20"/>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barn(outVertical)">
                                      <p:cBhvr>
                                        <p:cTn id="18" dur="500"/>
                                        <p:tgtEl>
                                          <p:spTgt spid="54"/>
                                        </p:tgtEl>
                                      </p:cBhvr>
                                    </p:animEffect>
                                  </p:childTnLst>
                                </p:cTn>
                              </p:par>
                              <p:par>
                                <p:cTn id="19" presetID="42"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500"/>
                                        <p:tgtEl>
                                          <p:spTgt spid="74"/>
                                        </p:tgtEl>
                                      </p:cBhvr>
                                    </p:animEffect>
                                    <p:anim calcmode="lin" valueType="num">
                                      <p:cBhvr>
                                        <p:cTn id="22" dur="500" fill="hold"/>
                                        <p:tgtEl>
                                          <p:spTgt spid="74"/>
                                        </p:tgtEl>
                                        <p:attrNameLst>
                                          <p:attrName>ppt_x</p:attrName>
                                        </p:attrNameLst>
                                      </p:cBhvr>
                                      <p:tavLst>
                                        <p:tav tm="0">
                                          <p:val>
                                            <p:strVal val="#ppt_x"/>
                                          </p:val>
                                        </p:tav>
                                        <p:tav tm="100000">
                                          <p:val>
                                            <p:strVal val="#ppt_x"/>
                                          </p:val>
                                        </p:tav>
                                      </p:tavLst>
                                    </p:anim>
                                    <p:anim calcmode="lin" valueType="num">
                                      <p:cBhvr>
                                        <p:cTn id="23" dur="500" fill="hold"/>
                                        <p:tgtEl>
                                          <p:spTgt spid="74"/>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additive="base">
                                        <p:cTn id="27" dur="500" fill="hold"/>
                                        <p:tgtEl>
                                          <p:spTgt spid="68"/>
                                        </p:tgtEl>
                                        <p:attrNameLst>
                                          <p:attrName>ppt_x</p:attrName>
                                        </p:attrNameLst>
                                      </p:cBhvr>
                                      <p:tavLst>
                                        <p:tav tm="0">
                                          <p:val>
                                            <p:strVal val="0-#ppt_w/2"/>
                                          </p:val>
                                        </p:tav>
                                        <p:tav tm="100000">
                                          <p:val>
                                            <p:strVal val="#ppt_x"/>
                                          </p:val>
                                        </p:tav>
                                      </p:tavLst>
                                    </p:anim>
                                    <p:anim calcmode="lin" valueType="num">
                                      <p:cBhvr additive="base">
                                        <p:cTn id="28" dur="500" fill="hold"/>
                                        <p:tgtEl>
                                          <p:spTgt spid="68"/>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500" fill="hold"/>
                                        <p:tgtEl>
                                          <p:spTgt spid="71"/>
                                        </p:tgtEl>
                                        <p:attrNameLst>
                                          <p:attrName>ppt_x</p:attrName>
                                        </p:attrNameLst>
                                      </p:cBhvr>
                                      <p:tavLst>
                                        <p:tav tm="0">
                                          <p:val>
                                            <p:strVal val="1+#ppt_w/2"/>
                                          </p:val>
                                        </p:tav>
                                        <p:tav tm="100000">
                                          <p:val>
                                            <p:strVal val="#ppt_x"/>
                                          </p:val>
                                        </p:tav>
                                      </p:tavLst>
                                    </p:anim>
                                    <p:anim calcmode="lin" valueType="num">
                                      <p:cBhvr additive="base">
                                        <p:cTn id="32" dur="500" fill="hold"/>
                                        <p:tgtEl>
                                          <p:spTgt spid="71"/>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up)">
                                      <p:cBhvr>
                                        <p:cTn id="40" dur="500"/>
                                        <p:tgtEl>
                                          <p:spTgt spid="22"/>
                                        </p:tgtEl>
                                      </p:cBhvr>
                                    </p:animEffect>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77"/>
                                        </p:tgtEl>
                                        <p:attrNameLst>
                                          <p:attrName>style.visibility</p:attrName>
                                        </p:attrNameLst>
                                      </p:cBhvr>
                                      <p:to>
                                        <p:strVal val="visible"/>
                                      </p:to>
                                    </p:set>
                                    <p:animEffect transition="in" filter="fade">
                                      <p:cBhvr>
                                        <p:cTn id="44" dur="500"/>
                                        <p:tgtEl>
                                          <p:spTgt spid="77"/>
                                        </p:tgtEl>
                                      </p:cBhvr>
                                    </p:animEffect>
                                    <p:anim calcmode="lin" valueType="num">
                                      <p:cBhvr>
                                        <p:cTn id="45" dur="500" fill="hold"/>
                                        <p:tgtEl>
                                          <p:spTgt spid="77"/>
                                        </p:tgtEl>
                                        <p:attrNameLst>
                                          <p:attrName>ppt_x</p:attrName>
                                        </p:attrNameLst>
                                      </p:cBhvr>
                                      <p:tavLst>
                                        <p:tav tm="0">
                                          <p:val>
                                            <p:strVal val="#ppt_x"/>
                                          </p:val>
                                        </p:tav>
                                        <p:tav tm="100000">
                                          <p:val>
                                            <p:strVal val="#ppt_x"/>
                                          </p:val>
                                        </p:tav>
                                      </p:tavLst>
                                    </p:anim>
                                    <p:anim calcmode="lin" valueType="num">
                                      <p:cBhvr>
                                        <p:cTn id="46" dur="500" fill="hold"/>
                                        <p:tgtEl>
                                          <p:spTgt spid="7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anim calcmode="lin" valueType="num">
                                      <p:cBhvr>
                                        <p:cTn id="50" dur="500" fill="hold"/>
                                        <p:tgtEl>
                                          <p:spTgt spid="84"/>
                                        </p:tgtEl>
                                        <p:attrNameLst>
                                          <p:attrName>ppt_x</p:attrName>
                                        </p:attrNameLst>
                                      </p:cBhvr>
                                      <p:tavLst>
                                        <p:tav tm="0">
                                          <p:val>
                                            <p:strVal val="#ppt_x"/>
                                          </p:val>
                                        </p:tav>
                                        <p:tav tm="100000">
                                          <p:val>
                                            <p:strVal val="#ppt_x"/>
                                          </p:val>
                                        </p:tav>
                                      </p:tavLst>
                                    </p:anim>
                                    <p:anim calcmode="lin" valueType="num">
                                      <p:cBhvr>
                                        <p:cTn id="51" dur="500" fill="hold"/>
                                        <p:tgtEl>
                                          <p:spTgt spid="84"/>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0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anim calcmode="lin" valueType="num">
                                      <p:cBhvr>
                                        <p:cTn id="55" dur="500" fill="hold"/>
                                        <p:tgtEl>
                                          <p:spTgt spid="87"/>
                                        </p:tgtEl>
                                        <p:attrNameLst>
                                          <p:attrName>ppt_x</p:attrName>
                                        </p:attrNameLst>
                                      </p:cBhvr>
                                      <p:tavLst>
                                        <p:tav tm="0">
                                          <p:val>
                                            <p:strVal val="#ppt_x"/>
                                          </p:val>
                                        </p:tav>
                                        <p:tav tm="100000">
                                          <p:val>
                                            <p:strVal val="#ppt_x"/>
                                          </p:val>
                                        </p:tav>
                                      </p:tavLst>
                                    </p:anim>
                                    <p:anim calcmode="lin" valueType="num">
                                      <p:cBhvr>
                                        <p:cTn id="56" dur="500" fill="hold"/>
                                        <p:tgtEl>
                                          <p:spTgt spid="87"/>
                                        </p:tgtEl>
                                        <p:attrNameLst>
                                          <p:attrName>ppt_y</p:attrName>
                                        </p:attrNameLst>
                                      </p:cBhvr>
                                      <p:tavLst>
                                        <p:tav tm="0">
                                          <p:val>
                                            <p:strVal val="#ppt_y+.1"/>
                                          </p:val>
                                        </p:tav>
                                        <p:tav tm="100000">
                                          <p:val>
                                            <p:strVal val="#ppt_y"/>
                                          </p:val>
                                        </p:tav>
                                      </p:tavLst>
                                    </p:anim>
                                  </p:childTnLst>
                                </p:cTn>
                              </p:par>
                            </p:childTnLst>
                          </p:cTn>
                        </p:par>
                        <p:par>
                          <p:cTn id="57" fill="hold">
                            <p:stCondLst>
                              <p:cond delay="3700"/>
                            </p:stCondLst>
                            <p:childTnLst>
                              <p:par>
                                <p:cTn id="58" presetID="42" presetClass="entr" presetSubtype="0" fill="hold" nodeType="after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fade">
                                      <p:cBhvr>
                                        <p:cTn id="60" dur="400"/>
                                        <p:tgtEl>
                                          <p:spTgt spid="90"/>
                                        </p:tgtEl>
                                      </p:cBhvr>
                                    </p:animEffect>
                                    <p:anim calcmode="lin" valueType="num">
                                      <p:cBhvr>
                                        <p:cTn id="61" dur="400" fill="hold"/>
                                        <p:tgtEl>
                                          <p:spTgt spid="90"/>
                                        </p:tgtEl>
                                        <p:attrNameLst>
                                          <p:attrName>ppt_x</p:attrName>
                                        </p:attrNameLst>
                                      </p:cBhvr>
                                      <p:tavLst>
                                        <p:tav tm="0">
                                          <p:val>
                                            <p:strVal val="#ppt_x"/>
                                          </p:val>
                                        </p:tav>
                                        <p:tav tm="100000">
                                          <p:val>
                                            <p:strVal val="#ppt_x"/>
                                          </p:val>
                                        </p:tav>
                                      </p:tavLst>
                                    </p:anim>
                                    <p:anim calcmode="lin" valueType="num">
                                      <p:cBhvr>
                                        <p:cTn id="62" dur="400" fill="hold"/>
                                        <p:tgtEl>
                                          <p:spTgt spid="9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
                                  </p:stCondLst>
                                  <p:childTnLst>
                                    <p:set>
                                      <p:cBhvr>
                                        <p:cTn id="64" dur="1" fill="hold">
                                          <p:stCondLst>
                                            <p:cond delay="0"/>
                                          </p:stCondLst>
                                        </p:cTn>
                                        <p:tgtEl>
                                          <p:spTgt spid="94"/>
                                        </p:tgtEl>
                                        <p:attrNameLst>
                                          <p:attrName>style.visibility</p:attrName>
                                        </p:attrNameLst>
                                      </p:cBhvr>
                                      <p:to>
                                        <p:strVal val="visible"/>
                                      </p:to>
                                    </p:set>
                                    <p:animEffect transition="in" filter="fade">
                                      <p:cBhvr>
                                        <p:cTn id="65" dur="400"/>
                                        <p:tgtEl>
                                          <p:spTgt spid="94"/>
                                        </p:tgtEl>
                                      </p:cBhvr>
                                    </p:animEffect>
                                    <p:anim calcmode="lin" valueType="num">
                                      <p:cBhvr>
                                        <p:cTn id="66" dur="400" fill="hold"/>
                                        <p:tgtEl>
                                          <p:spTgt spid="94"/>
                                        </p:tgtEl>
                                        <p:attrNameLst>
                                          <p:attrName>ppt_x</p:attrName>
                                        </p:attrNameLst>
                                      </p:cBhvr>
                                      <p:tavLst>
                                        <p:tav tm="0">
                                          <p:val>
                                            <p:strVal val="#ppt_x"/>
                                          </p:val>
                                        </p:tav>
                                        <p:tav tm="100000">
                                          <p:val>
                                            <p:strVal val="#ppt_x"/>
                                          </p:val>
                                        </p:tav>
                                      </p:tavLst>
                                    </p:anim>
                                    <p:anim calcmode="lin" valueType="num">
                                      <p:cBhvr>
                                        <p:cTn id="67" dur="400" fill="hold"/>
                                        <p:tgtEl>
                                          <p:spTgt spid="94"/>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97"/>
                                        </p:tgtEl>
                                        <p:attrNameLst>
                                          <p:attrName>style.visibility</p:attrName>
                                        </p:attrNameLst>
                                      </p:cBhvr>
                                      <p:to>
                                        <p:strVal val="visible"/>
                                      </p:to>
                                    </p:set>
                                    <p:animEffect transition="in" filter="fade">
                                      <p:cBhvr>
                                        <p:cTn id="70" dur="400"/>
                                        <p:tgtEl>
                                          <p:spTgt spid="97"/>
                                        </p:tgtEl>
                                      </p:cBhvr>
                                    </p:animEffect>
                                    <p:anim calcmode="lin" valueType="num">
                                      <p:cBhvr>
                                        <p:cTn id="71" dur="400" fill="hold"/>
                                        <p:tgtEl>
                                          <p:spTgt spid="97"/>
                                        </p:tgtEl>
                                        <p:attrNameLst>
                                          <p:attrName>ppt_x</p:attrName>
                                        </p:attrNameLst>
                                      </p:cBhvr>
                                      <p:tavLst>
                                        <p:tav tm="0">
                                          <p:val>
                                            <p:strVal val="#ppt_x"/>
                                          </p:val>
                                        </p:tav>
                                        <p:tav tm="100000">
                                          <p:val>
                                            <p:strVal val="#ppt_x"/>
                                          </p:val>
                                        </p:tav>
                                      </p:tavLst>
                                    </p:anim>
                                    <p:anim calcmode="lin" valueType="num">
                                      <p:cBhvr>
                                        <p:cTn id="72" dur="400" fill="hold"/>
                                        <p:tgtEl>
                                          <p:spTgt spid="97"/>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300"/>
                                  </p:stCondLst>
                                  <p:childTnLst>
                                    <p:set>
                                      <p:cBhvr>
                                        <p:cTn id="74" dur="1" fill="hold">
                                          <p:stCondLst>
                                            <p:cond delay="0"/>
                                          </p:stCondLst>
                                        </p:cTn>
                                        <p:tgtEl>
                                          <p:spTgt spid="100"/>
                                        </p:tgtEl>
                                        <p:attrNameLst>
                                          <p:attrName>style.visibility</p:attrName>
                                        </p:attrNameLst>
                                      </p:cBhvr>
                                      <p:to>
                                        <p:strVal val="visible"/>
                                      </p:to>
                                    </p:set>
                                    <p:animEffect transition="in" filter="fade">
                                      <p:cBhvr>
                                        <p:cTn id="75" dur="400"/>
                                        <p:tgtEl>
                                          <p:spTgt spid="100"/>
                                        </p:tgtEl>
                                      </p:cBhvr>
                                    </p:animEffect>
                                    <p:anim calcmode="lin" valueType="num">
                                      <p:cBhvr>
                                        <p:cTn id="76" dur="400" fill="hold"/>
                                        <p:tgtEl>
                                          <p:spTgt spid="100"/>
                                        </p:tgtEl>
                                        <p:attrNameLst>
                                          <p:attrName>ppt_x</p:attrName>
                                        </p:attrNameLst>
                                      </p:cBhvr>
                                      <p:tavLst>
                                        <p:tav tm="0">
                                          <p:val>
                                            <p:strVal val="#ppt_x"/>
                                          </p:val>
                                        </p:tav>
                                        <p:tav tm="100000">
                                          <p:val>
                                            <p:strVal val="#ppt_x"/>
                                          </p:val>
                                        </p:tav>
                                      </p:tavLst>
                                    </p:anim>
                                    <p:anim calcmode="lin" valueType="num">
                                      <p:cBhvr>
                                        <p:cTn id="77" dur="400" fill="hold"/>
                                        <p:tgtEl>
                                          <p:spTgt spid="100"/>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400"/>
                                  </p:stCondLst>
                                  <p:childTnLst>
                                    <p:set>
                                      <p:cBhvr>
                                        <p:cTn id="79" dur="1" fill="hold">
                                          <p:stCondLst>
                                            <p:cond delay="0"/>
                                          </p:stCondLst>
                                        </p:cTn>
                                        <p:tgtEl>
                                          <p:spTgt spid="103"/>
                                        </p:tgtEl>
                                        <p:attrNameLst>
                                          <p:attrName>style.visibility</p:attrName>
                                        </p:attrNameLst>
                                      </p:cBhvr>
                                      <p:to>
                                        <p:strVal val="visible"/>
                                      </p:to>
                                    </p:set>
                                    <p:animEffect transition="in" filter="fade">
                                      <p:cBhvr>
                                        <p:cTn id="80" dur="400"/>
                                        <p:tgtEl>
                                          <p:spTgt spid="103"/>
                                        </p:tgtEl>
                                      </p:cBhvr>
                                    </p:animEffect>
                                    <p:anim calcmode="lin" valueType="num">
                                      <p:cBhvr>
                                        <p:cTn id="81" dur="400" fill="hold"/>
                                        <p:tgtEl>
                                          <p:spTgt spid="103"/>
                                        </p:tgtEl>
                                        <p:attrNameLst>
                                          <p:attrName>ppt_x</p:attrName>
                                        </p:attrNameLst>
                                      </p:cBhvr>
                                      <p:tavLst>
                                        <p:tav tm="0">
                                          <p:val>
                                            <p:strVal val="#ppt_x"/>
                                          </p:val>
                                        </p:tav>
                                        <p:tav tm="100000">
                                          <p:val>
                                            <p:strVal val="#ppt_x"/>
                                          </p:val>
                                        </p:tav>
                                      </p:tavLst>
                                    </p:anim>
                                    <p:anim calcmode="lin" valueType="num">
                                      <p:cBhvr>
                                        <p:cTn id="82" dur="400" fill="hold"/>
                                        <p:tgtEl>
                                          <p:spTgt spid="103"/>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22" presetClass="entr" presetSubtype="1" fill="hold"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wipe(up)">
                                      <p:cBhvr>
                                        <p:cTn id="86" dur="500"/>
                                        <p:tgtEl>
                                          <p:spTgt spid="30"/>
                                        </p:tgtEl>
                                      </p:cBhvr>
                                    </p:animEffect>
                                  </p:childTnLst>
                                </p:cTn>
                              </p:par>
                            </p:childTnLst>
                          </p:cTn>
                        </p:par>
                        <p:par>
                          <p:cTn id="87" fill="hold">
                            <p:stCondLst>
                              <p:cond delay="5000"/>
                            </p:stCondLst>
                            <p:childTnLst>
                              <p:par>
                                <p:cTn id="88" presetID="42" presetClass="entr" presetSubtype="0" fill="hold" nodeType="afterEffect">
                                  <p:stCondLst>
                                    <p:cond delay="0"/>
                                  </p:stCondLst>
                                  <p:childTnLst>
                                    <p:set>
                                      <p:cBhvr>
                                        <p:cTn id="89" dur="1" fill="hold">
                                          <p:stCondLst>
                                            <p:cond delay="0"/>
                                          </p:stCondLst>
                                        </p:cTn>
                                        <p:tgtEl>
                                          <p:spTgt spid="106"/>
                                        </p:tgtEl>
                                        <p:attrNameLst>
                                          <p:attrName>style.visibility</p:attrName>
                                        </p:attrNameLst>
                                      </p:cBhvr>
                                      <p:to>
                                        <p:strVal val="visible"/>
                                      </p:to>
                                    </p:set>
                                    <p:animEffect transition="in" filter="fade">
                                      <p:cBhvr>
                                        <p:cTn id="90" dur="400"/>
                                        <p:tgtEl>
                                          <p:spTgt spid="106"/>
                                        </p:tgtEl>
                                      </p:cBhvr>
                                    </p:animEffect>
                                    <p:anim calcmode="lin" valueType="num">
                                      <p:cBhvr>
                                        <p:cTn id="91" dur="400" fill="hold"/>
                                        <p:tgtEl>
                                          <p:spTgt spid="106"/>
                                        </p:tgtEl>
                                        <p:attrNameLst>
                                          <p:attrName>ppt_x</p:attrName>
                                        </p:attrNameLst>
                                      </p:cBhvr>
                                      <p:tavLst>
                                        <p:tav tm="0">
                                          <p:val>
                                            <p:strVal val="#ppt_x"/>
                                          </p:val>
                                        </p:tav>
                                        <p:tav tm="100000">
                                          <p:val>
                                            <p:strVal val="#ppt_x"/>
                                          </p:val>
                                        </p:tav>
                                      </p:tavLst>
                                    </p:anim>
                                    <p:anim calcmode="lin" valueType="num">
                                      <p:cBhvr>
                                        <p:cTn id="92" dur="400" fill="hold"/>
                                        <p:tgtEl>
                                          <p:spTgt spid="106"/>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109"/>
                                        </p:tgtEl>
                                        <p:attrNameLst>
                                          <p:attrName>style.visibility</p:attrName>
                                        </p:attrNameLst>
                                      </p:cBhvr>
                                      <p:to>
                                        <p:strVal val="visible"/>
                                      </p:to>
                                    </p:set>
                                    <p:animEffect transition="in" filter="fade">
                                      <p:cBhvr>
                                        <p:cTn id="95" dur="400"/>
                                        <p:tgtEl>
                                          <p:spTgt spid="109"/>
                                        </p:tgtEl>
                                      </p:cBhvr>
                                    </p:animEffect>
                                    <p:anim calcmode="lin" valueType="num">
                                      <p:cBhvr>
                                        <p:cTn id="96" dur="400" fill="hold"/>
                                        <p:tgtEl>
                                          <p:spTgt spid="109"/>
                                        </p:tgtEl>
                                        <p:attrNameLst>
                                          <p:attrName>ppt_x</p:attrName>
                                        </p:attrNameLst>
                                      </p:cBhvr>
                                      <p:tavLst>
                                        <p:tav tm="0">
                                          <p:val>
                                            <p:strVal val="#ppt_x"/>
                                          </p:val>
                                        </p:tav>
                                        <p:tav tm="100000">
                                          <p:val>
                                            <p:strVal val="#ppt_x"/>
                                          </p:val>
                                        </p:tav>
                                      </p:tavLst>
                                    </p:anim>
                                    <p:anim calcmode="lin" valueType="num">
                                      <p:cBhvr>
                                        <p:cTn id="97" dur="400" fill="hold"/>
                                        <p:tgtEl>
                                          <p:spTgt spid="109"/>
                                        </p:tgtEl>
                                        <p:attrNameLst>
                                          <p:attrName>ppt_y</p:attrName>
                                        </p:attrNameLst>
                                      </p:cBhvr>
                                      <p:tavLst>
                                        <p:tav tm="0">
                                          <p:val>
                                            <p:strVal val="#ppt_y+.1"/>
                                          </p:val>
                                        </p:tav>
                                        <p:tav tm="100000">
                                          <p:val>
                                            <p:strVal val="#ppt_y"/>
                                          </p:val>
                                        </p:tav>
                                      </p:tavLst>
                                    </p:anim>
                                  </p:childTnLst>
                                </p:cTn>
                              </p:par>
                            </p:childTnLst>
                          </p:cTn>
                        </p:par>
                        <p:par>
                          <p:cTn id="98" fill="hold">
                            <p:stCondLst>
                              <p:cond delay="5400"/>
                            </p:stCondLst>
                            <p:childTnLst>
                              <p:par>
                                <p:cTn id="99" presetID="22" presetClass="entr" presetSubtype="1" fill="hold"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wipe(up)">
                                      <p:cBhvr>
                                        <p:cTn id="101" dur="500"/>
                                        <p:tgtEl>
                                          <p:spTgt spid="49"/>
                                        </p:tgtEl>
                                      </p:cBhvr>
                                    </p:animEffect>
                                  </p:childTnLst>
                                </p:cTn>
                              </p:par>
                            </p:childTnLst>
                          </p:cTn>
                        </p:par>
                        <p:par>
                          <p:cTn id="102" fill="hold">
                            <p:stCondLst>
                              <p:cond delay="5900"/>
                            </p:stCondLst>
                            <p:childTnLst>
                              <p:par>
                                <p:cTn id="103" presetID="42" presetClass="entr" presetSubtype="0" fill="hold" nodeType="afterEffect">
                                  <p:stCondLst>
                                    <p:cond delay="0"/>
                                  </p:stCondLst>
                                  <p:childTnLst>
                                    <p:set>
                                      <p:cBhvr>
                                        <p:cTn id="104" dur="1" fill="hold">
                                          <p:stCondLst>
                                            <p:cond delay="0"/>
                                          </p:stCondLst>
                                        </p:cTn>
                                        <p:tgtEl>
                                          <p:spTgt spid="112"/>
                                        </p:tgtEl>
                                        <p:attrNameLst>
                                          <p:attrName>style.visibility</p:attrName>
                                        </p:attrNameLst>
                                      </p:cBhvr>
                                      <p:to>
                                        <p:strVal val="visible"/>
                                      </p:to>
                                    </p:set>
                                    <p:animEffect transition="in" filter="fade">
                                      <p:cBhvr>
                                        <p:cTn id="105" dur="400"/>
                                        <p:tgtEl>
                                          <p:spTgt spid="112"/>
                                        </p:tgtEl>
                                      </p:cBhvr>
                                    </p:animEffect>
                                    <p:anim calcmode="lin" valueType="num">
                                      <p:cBhvr>
                                        <p:cTn id="106" dur="400" fill="hold"/>
                                        <p:tgtEl>
                                          <p:spTgt spid="112"/>
                                        </p:tgtEl>
                                        <p:attrNameLst>
                                          <p:attrName>ppt_x</p:attrName>
                                        </p:attrNameLst>
                                      </p:cBhvr>
                                      <p:tavLst>
                                        <p:tav tm="0">
                                          <p:val>
                                            <p:strVal val="#ppt_x"/>
                                          </p:val>
                                        </p:tav>
                                        <p:tav tm="100000">
                                          <p:val>
                                            <p:strVal val="#ppt_x"/>
                                          </p:val>
                                        </p:tav>
                                      </p:tavLst>
                                    </p:anim>
                                    <p:anim calcmode="lin" valueType="num">
                                      <p:cBhvr>
                                        <p:cTn id="107" dur="400" fill="hold"/>
                                        <p:tgtEl>
                                          <p:spTgt spid="112"/>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100"/>
                                  </p:stCondLst>
                                  <p:childTnLst>
                                    <p:set>
                                      <p:cBhvr>
                                        <p:cTn id="109" dur="1" fill="hold">
                                          <p:stCondLst>
                                            <p:cond delay="0"/>
                                          </p:stCondLst>
                                        </p:cTn>
                                        <p:tgtEl>
                                          <p:spTgt spid="115"/>
                                        </p:tgtEl>
                                        <p:attrNameLst>
                                          <p:attrName>style.visibility</p:attrName>
                                        </p:attrNameLst>
                                      </p:cBhvr>
                                      <p:to>
                                        <p:strVal val="visible"/>
                                      </p:to>
                                    </p:set>
                                    <p:animEffect transition="in" filter="fade">
                                      <p:cBhvr>
                                        <p:cTn id="110" dur="400"/>
                                        <p:tgtEl>
                                          <p:spTgt spid="115"/>
                                        </p:tgtEl>
                                      </p:cBhvr>
                                    </p:animEffect>
                                    <p:anim calcmode="lin" valueType="num">
                                      <p:cBhvr>
                                        <p:cTn id="111" dur="400" fill="hold"/>
                                        <p:tgtEl>
                                          <p:spTgt spid="115"/>
                                        </p:tgtEl>
                                        <p:attrNameLst>
                                          <p:attrName>ppt_x</p:attrName>
                                        </p:attrNameLst>
                                      </p:cBhvr>
                                      <p:tavLst>
                                        <p:tav tm="0">
                                          <p:val>
                                            <p:strVal val="#ppt_x"/>
                                          </p:val>
                                        </p:tav>
                                        <p:tav tm="100000">
                                          <p:val>
                                            <p:strVal val="#ppt_x"/>
                                          </p:val>
                                        </p:tav>
                                      </p:tavLst>
                                    </p:anim>
                                    <p:anim calcmode="lin" valueType="num">
                                      <p:cBhvr>
                                        <p:cTn id="112" dur="400" fill="hold"/>
                                        <p:tgtEl>
                                          <p:spTgt spid="115"/>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118"/>
                                        </p:tgtEl>
                                        <p:attrNameLst>
                                          <p:attrName>style.visibility</p:attrName>
                                        </p:attrNameLst>
                                      </p:cBhvr>
                                      <p:to>
                                        <p:strVal val="visible"/>
                                      </p:to>
                                    </p:set>
                                    <p:animEffect transition="in" filter="fade">
                                      <p:cBhvr>
                                        <p:cTn id="115" dur="400"/>
                                        <p:tgtEl>
                                          <p:spTgt spid="118"/>
                                        </p:tgtEl>
                                      </p:cBhvr>
                                    </p:animEffect>
                                    <p:anim calcmode="lin" valueType="num">
                                      <p:cBhvr>
                                        <p:cTn id="116" dur="400" fill="hold"/>
                                        <p:tgtEl>
                                          <p:spTgt spid="118"/>
                                        </p:tgtEl>
                                        <p:attrNameLst>
                                          <p:attrName>ppt_x</p:attrName>
                                        </p:attrNameLst>
                                      </p:cBhvr>
                                      <p:tavLst>
                                        <p:tav tm="0">
                                          <p:val>
                                            <p:strVal val="#ppt_x"/>
                                          </p:val>
                                        </p:tav>
                                        <p:tav tm="100000">
                                          <p:val>
                                            <p:strVal val="#ppt_x"/>
                                          </p:val>
                                        </p:tav>
                                      </p:tavLst>
                                    </p:anim>
                                    <p:anim calcmode="lin" valueType="num">
                                      <p:cBhvr>
                                        <p:cTn id="117" dur="400" fill="hold"/>
                                        <p:tgtEl>
                                          <p:spTgt spid="118"/>
                                        </p:tgtEl>
                                        <p:attrNameLst>
                                          <p:attrName>ppt_y</p:attrName>
                                        </p:attrNameLst>
                                      </p:cBhvr>
                                      <p:tavLst>
                                        <p:tav tm="0">
                                          <p:val>
                                            <p:strVal val="#ppt_y+.1"/>
                                          </p:val>
                                        </p:tav>
                                        <p:tav tm="100000">
                                          <p:val>
                                            <p:strVal val="#ppt_y"/>
                                          </p:val>
                                        </p:tav>
                                      </p:tavLst>
                                    </p:anim>
                                  </p:childTnLst>
                                </p:cTn>
                              </p:par>
                            </p:childTnLst>
                          </p:cTn>
                        </p:par>
                        <p:par>
                          <p:cTn id="118" fill="hold">
                            <p:stCondLst>
                              <p:cond delay="6500"/>
                            </p:stCondLst>
                            <p:childTnLst>
                              <p:par>
                                <p:cTn id="119" presetID="22" presetClass="entr" presetSubtype="1" fill="hold" nodeType="afterEffect">
                                  <p:stCondLst>
                                    <p:cond delay="0"/>
                                  </p:stCondLst>
                                  <p:childTnLst>
                                    <p:set>
                                      <p:cBhvr>
                                        <p:cTn id="120" dur="1" fill="hold">
                                          <p:stCondLst>
                                            <p:cond delay="0"/>
                                          </p:stCondLst>
                                        </p:cTn>
                                        <p:tgtEl>
                                          <p:spTgt spid="55"/>
                                        </p:tgtEl>
                                        <p:attrNameLst>
                                          <p:attrName>style.visibility</p:attrName>
                                        </p:attrNameLst>
                                      </p:cBhvr>
                                      <p:to>
                                        <p:strVal val="visible"/>
                                      </p:to>
                                    </p:set>
                                    <p:animEffect transition="in" filter="wipe(up)">
                                      <p:cBhvr>
                                        <p:cTn id="121" dur="500"/>
                                        <p:tgtEl>
                                          <p:spTgt spid="55"/>
                                        </p:tgtEl>
                                      </p:cBhvr>
                                    </p:animEffect>
                                  </p:childTnLst>
                                </p:cTn>
                              </p:par>
                            </p:childTnLst>
                          </p:cTn>
                        </p:par>
                        <p:par>
                          <p:cTn id="122" fill="hold">
                            <p:stCondLst>
                              <p:cond delay="7000"/>
                            </p:stCondLst>
                            <p:childTnLst>
                              <p:par>
                                <p:cTn id="123" presetID="42" presetClass="entr" presetSubtype="0" fill="hold" nodeType="afterEffect">
                                  <p:stCondLst>
                                    <p:cond delay="0"/>
                                  </p:stCondLst>
                                  <p:childTnLst>
                                    <p:set>
                                      <p:cBhvr>
                                        <p:cTn id="124" dur="1" fill="hold">
                                          <p:stCondLst>
                                            <p:cond delay="0"/>
                                          </p:stCondLst>
                                        </p:cTn>
                                        <p:tgtEl>
                                          <p:spTgt spid="121"/>
                                        </p:tgtEl>
                                        <p:attrNameLst>
                                          <p:attrName>style.visibility</p:attrName>
                                        </p:attrNameLst>
                                      </p:cBhvr>
                                      <p:to>
                                        <p:strVal val="visible"/>
                                      </p:to>
                                    </p:set>
                                    <p:animEffect transition="in" filter="fade">
                                      <p:cBhvr>
                                        <p:cTn id="125" dur="400"/>
                                        <p:tgtEl>
                                          <p:spTgt spid="121"/>
                                        </p:tgtEl>
                                      </p:cBhvr>
                                    </p:animEffect>
                                    <p:anim calcmode="lin" valueType="num">
                                      <p:cBhvr>
                                        <p:cTn id="126" dur="400" fill="hold"/>
                                        <p:tgtEl>
                                          <p:spTgt spid="121"/>
                                        </p:tgtEl>
                                        <p:attrNameLst>
                                          <p:attrName>ppt_x</p:attrName>
                                        </p:attrNameLst>
                                      </p:cBhvr>
                                      <p:tavLst>
                                        <p:tav tm="0">
                                          <p:val>
                                            <p:strVal val="#ppt_x"/>
                                          </p:val>
                                        </p:tav>
                                        <p:tav tm="100000">
                                          <p:val>
                                            <p:strVal val="#ppt_x"/>
                                          </p:val>
                                        </p:tav>
                                      </p:tavLst>
                                    </p:anim>
                                    <p:anim calcmode="lin" valueType="num">
                                      <p:cBhvr>
                                        <p:cTn id="127" dur="400" fill="hold"/>
                                        <p:tgtEl>
                                          <p:spTgt spid="121"/>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100"/>
                                  </p:stCondLst>
                                  <p:childTnLst>
                                    <p:set>
                                      <p:cBhvr>
                                        <p:cTn id="129" dur="1" fill="hold">
                                          <p:stCondLst>
                                            <p:cond delay="0"/>
                                          </p:stCondLst>
                                        </p:cTn>
                                        <p:tgtEl>
                                          <p:spTgt spid="124"/>
                                        </p:tgtEl>
                                        <p:attrNameLst>
                                          <p:attrName>style.visibility</p:attrName>
                                        </p:attrNameLst>
                                      </p:cBhvr>
                                      <p:to>
                                        <p:strVal val="visible"/>
                                      </p:to>
                                    </p:set>
                                    <p:animEffect transition="in" filter="fade">
                                      <p:cBhvr>
                                        <p:cTn id="130" dur="400"/>
                                        <p:tgtEl>
                                          <p:spTgt spid="124"/>
                                        </p:tgtEl>
                                      </p:cBhvr>
                                    </p:animEffect>
                                    <p:anim calcmode="lin" valueType="num">
                                      <p:cBhvr>
                                        <p:cTn id="131" dur="400" fill="hold"/>
                                        <p:tgtEl>
                                          <p:spTgt spid="124"/>
                                        </p:tgtEl>
                                        <p:attrNameLst>
                                          <p:attrName>ppt_x</p:attrName>
                                        </p:attrNameLst>
                                      </p:cBhvr>
                                      <p:tavLst>
                                        <p:tav tm="0">
                                          <p:val>
                                            <p:strVal val="#ppt_x"/>
                                          </p:val>
                                        </p:tav>
                                        <p:tav tm="100000">
                                          <p:val>
                                            <p:strVal val="#ppt_x"/>
                                          </p:val>
                                        </p:tav>
                                      </p:tavLst>
                                    </p:anim>
                                    <p:anim calcmode="lin" valueType="num">
                                      <p:cBhvr>
                                        <p:cTn id="132" dur="400" fill="hold"/>
                                        <p:tgtEl>
                                          <p:spTgt spid="124"/>
                                        </p:tgtEl>
                                        <p:attrNameLst>
                                          <p:attrName>ppt_y</p:attrName>
                                        </p:attrNameLst>
                                      </p:cBhvr>
                                      <p:tavLst>
                                        <p:tav tm="0">
                                          <p:val>
                                            <p:strVal val="#ppt_y+.1"/>
                                          </p:val>
                                        </p:tav>
                                        <p:tav tm="100000">
                                          <p:val>
                                            <p:strVal val="#ppt_y"/>
                                          </p:val>
                                        </p:tav>
                                      </p:tavLst>
                                    </p:anim>
                                  </p:childTnLst>
                                </p:cTn>
                              </p:par>
                            </p:childTnLst>
                          </p:cTn>
                        </p:par>
                        <p:par>
                          <p:cTn id="133" fill="hold">
                            <p:stCondLst>
                              <p:cond delay="7500"/>
                            </p:stCondLst>
                            <p:childTnLst>
                              <p:par>
                                <p:cTn id="134" presetID="22" presetClass="entr" presetSubtype="1" fill="hold"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wipe(up)">
                                      <p:cBhvr>
                                        <p:cTn id="136" dur="500"/>
                                        <p:tgtEl>
                                          <p:spTgt spid="60"/>
                                        </p:tgtEl>
                                      </p:cBhvr>
                                    </p:animEffect>
                                  </p:childTnLst>
                                </p:cTn>
                              </p:par>
                            </p:childTnLst>
                          </p:cTn>
                        </p:par>
                        <p:par>
                          <p:cTn id="137" fill="hold">
                            <p:stCondLst>
                              <p:cond delay="8000"/>
                            </p:stCondLst>
                            <p:childTnLst>
                              <p:par>
                                <p:cTn id="138" presetID="42" presetClass="entr" presetSubtype="0" fill="hold" nodeType="afterEffect">
                                  <p:stCondLst>
                                    <p:cond delay="0"/>
                                  </p:stCondLst>
                                  <p:childTnLst>
                                    <p:set>
                                      <p:cBhvr>
                                        <p:cTn id="139" dur="1" fill="hold">
                                          <p:stCondLst>
                                            <p:cond delay="0"/>
                                          </p:stCondLst>
                                        </p:cTn>
                                        <p:tgtEl>
                                          <p:spTgt spid="127"/>
                                        </p:tgtEl>
                                        <p:attrNameLst>
                                          <p:attrName>style.visibility</p:attrName>
                                        </p:attrNameLst>
                                      </p:cBhvr>
                                      <p:to>
                                        <p:strVal val="visible"/>
                                      </p:to>
                                    </p:set>
                                    <p:animEffect transition="in" filter="fade">
                                      <p:cBhvr>
                                        <p:cTn id="140" dur="400"/>
                                        <p:tgtEl>
                                          <p:spTgt spid="127"/>
                                        </p:tgtEl>
                                      </p:cBhvr>
                                    </p:animEffect>
                                    <p:anim calcmode="lin" valueType="num">
                                      <p:cBhvr>
                                        <p:cTn id="141" dur="400" fill="hold"/>
                                        <p:tgtEl>
                                          <p:spTgt spid="127"/>
                                        </p:tgtEl>
                                        <p:attrNameLst>
                                          <p:attrName>ppt_x</p:attrName>
                                        </p:attrNameLst>
                                      </p:cBhvr>
                                      <p:tavLst>
                                        <p:tav tm="0">
                                          <p:val>
                                            <p:strVal val="#ppt_x"/>
                                          </p:val>
                                        </p:tav>
                                        <p:tav tm="100000">
                                          <p:val>
                                            <p:strVal val="#ppt_x"/>
                                          </p:val>
                                        </p:tav>
                                      </p:tavLst>
                                    </p:anim>
                                    <p:anim calcmode="lin" valueType="num">
                                      <p:cBhvr>
                                        <p:cTn id="142" dur="400" fill="hold"/>
                                        <p:tgtEl>
                                          <p:spTgt spid="127"/>
                                        </p:tgtEl>
                                        <p:attrNameLst>
                                          <p:attrName>ppt_y</p:attrName>
                                        </p:attrNameLst>
                                      </p:cBhvr>
                                      <p:tavLst>
                                        <p:tav tm="0">
                                          <p:val>
                                            <p:strVal val="#ppt_y+.1"/>
                                          </p:val>
                                        </p:tav>
                                        <p:tav tm="100000">
                                          <p:val>
                                            <p:strVal val="#ppt_y"/>
                                          </p:val>
                                        </p:tav>
                                      </p:tavLst>
                                    </p:anim>
                                  </p:childTnLst>
                                </p:cTn>
                              </p:par>
                              <p:par>
                                <p:cTn id="143" presetID="42" presetClass="entr" presetSubtype="0" fill="hold" nodeType="withEffect">
                                  <p:stCondLst>
                                    <p:cond delay="100"/>
                                  </p:stCondLst>
                                  <p:childTnLst>
                                    <p:set>
                                      <p:cBhvr>
                                        <p:cTn id="144" dur="1" fill="hold">
                                          <p:stCondLst>
                                            <p:cond delay="0"/>
                                          </p:stCondLst>
                                        </p:cTn>
                                        <p:tgtEl>
                                          <p:spTgt spid="130"/>
                                        </p:tgtEl>
                                        <p:attrNameLst>
                                          <p:attrName>style.visibility</p:attrName>
                                        </p:attrNameLst>
                                      </p:cBhvr>
                                      <p:to>
                                        <p:strVal val="visible"/>
                                      </p:to>
                                    </p:set>
                                    <p:animEffect transition="in" filter="fade">
                                      <p:cBhvr>
                                        <p:cTn id="145" dur="400"/>
                                        <p:tgtEl>
                                          <p:spTgt spid="130"/>
                                        </p:tgtEl>
                                      </p:cBhvr>
                                    </p:animEffect>
                                    <p:anim calcmode="lin" valueType="num">
                                      <p:cBhvr>
                                        <p:cTn id="146" dur="400" fill="hold"/>
                                        <p:tgtEl>
                                          <p:spTgt spid="130"/>
                                        </p:tgtEl>
                                        <p:attrNameLst>
                                          <p:attrName>ppt_x</p:attrName>
                                        </p:attrNameLst>
                                      </p:cBhvr>
                                      <p:tavLst>
                                        <p:tav tm="0">
                                          <p:val>
                                            <p:strVal val="#ppt_x"/>
                                          </p:val>
                                        </p:tav>
                                        <p:tav tm="100000">
                                          <p:val>
                                            <p:strVal val="#ppt_x"/>
                                          </p:val>
                                        </p:tav>
                                      </p:tavLst>
                                    </p:anim>
                                    <p:anim calcmode="lin" valueType="num">
                                      <p:cBhvr>
                                        <p:cTn id="147" dur="400" fill="hold"/>
                                        <p:tgtEl>
                                          <p:spTgt spid="130"/>
                                        </p:tgtEl>
                                        <p:attrNameLst>
                                          <p:attrName>ppt_y</p:attrName>
                                        </p:attrNameLst>
                                      </p:cBhvr>
                                      <p:tavLst>
                                        <p:tav tm="0">
                                          <p:val>
                                            <p:strVal val="#ppt_y+.1"/>
                                          </p:val>
                                        </p:tav>
                                        <p:tav tm="100000">
                                          <p:val>
                                            <p:strVal val="#ppt_y"/>
                                          </p:val>
                                        </p:tav>
                                      </p:tavLst>
                                    </p:anim>
                                  </p:childTnLst>
                                </p:cTn>
                              </p:par>
                            </p:childTnLst>
                          </p:cTn>
                        </p:par>
                        <p:par>
                          <p:cTn id="148" fill="hold">
                            <p:stCondLst>
                              <p:cond delay="8500"/>
                            </p:stCondLst>
                            <p:childTnLst>
                              <p:par>
                                <p:cTn id="149" presetID="22" presetClass="entr" presetSubtype="1" fill="hold" nodeType="afterEffect">
                                  <p:stCondLst>
                                    <p:cond delay="0"/>
                                  </p:stCondLst>
                                  <p:childTnLst>
                                    <p:set>
                                      <p:cBhvr>
                                        <p:cTn id="150" dur="1" fill="hold">
                                          <p:stCondLst>
                                            <p:cond delay="0"/>
                                          </p:stCondLst>
                                        </p:cTn>
                                        <p:tgtEl>
                                          <p:spTgt spid="35"/>
                                        </p:tgtEl>
                                        <p:attrNameLst>
                                          <p:attrName>style.visibility</p:attrName>
                                        </p:attrNameLst>
                                      </p:cBhvr>
                                      <p:to>
                                        <p:strVal val="visible"/>
                                      </p:to>
                                    </p:set>
                                    <p:animEffect transition="in" filter="wipe(up)">
                                      <p:cBhvr>
                                        <p:cTn id="151" dur="500"/>
                                        <p:tgtEl>
                                          <p:spTgt spid="35"/>
                                        </p:tgtEl>
                                      </p:cBhvr>
                                    </p:animEffect>
                                  </p:childTnLst>
                                </p:cTn>
                              </p:par>
                            </p:childTnLst>
                          </p:cTn>
                        </p:par>
                        <p:par>
                          <p:cTn id="152" fill="hold">
                            <p:stCondLst>
                              <p:cond delay="9000"/>
                            </p:stCondLst>
                            <p:childTnLst>
                              <p:par>
                                <p:cTn id="153" presetID="42" presetClass="entr" presetSubtype="0" fill="hold" nodeType="afterEffect">
                                  <p:stCondLst>
                                    <p:cond delay="0"/>
                                  </p:stCondLst>
                                  <p:childTnLst>
                                    <p:set>
                                      <p:cBhvr>
                                        <p:cTn id="154" dur="1" fill="hold">
                                          <p:stCondLst>
                                            <p:cond delay="0"/>
                                          </p:stCondLst>
                                        </p:cTn>
                                        <p:tgtEl>
                                          <p:spTgt spid="133"/>
                                        </p:tgtEl>
                                        <p:attrNameLst>
                                          <p:attrName>style.visibility</p:attrName>
                                        </p:attrNameLst>
                                      </p:cBhvr>
                                      <p:to>
                                        <p:strVal val="visible"/>
                                      </p:to>
                                    </p:set>
                                    <p:animEffect transition="in" filter="fade">
                                      <p:cBhvr>
                                        <p:cTn id="155" dur="400"/>
                                        <p:tgtEl>
                                          <p:spTgt spid="133"/>
                                        </p:tgtEl>
                                      </p:cBhvr>
                                    </p:animEffect>
                                    <p:anim calcmode="lin" valueType="num">
                                      <p:cBhvr>
                                        <p:cTn id="156" dur="400" fill="hold"/>
                                        <p:tgtEl>
                                          <p:spTgt spid="133"/>
                                        </p:tgtEl>
                                        <p:attrNameLst>
                                          <p:attrName>ppt_x</p:attrName>
                                        </p:attrNameLst>
                                      </p:cBhvr>
                                      <p:tavLst>
                                        <p:tav tm="0">
                                          <p:val>
                                            <p:strVal val="#ppt_x"/>
                                          </p:val>
                                        </p:tav>
                                        <p:tav tm="100000">
                                          <p:val>
                                            <p:strVal val="#ppt_x"/>
                                          </p:val>
                                        </p:tav>
                                      </p:tavLst>
                                    </p:anim>
                                    <p:anim calcmode="lin" valueType="num">
                                      <p:cBhvr>
                                        <p:cTn id="157" dur="400" fill="hold"/>
                                        <p:tgtEl>
                                          <p:spTgt spid="133"/>
                                        </p:tgtEl>
                                        <p:attrNameLst>
                                          <p:attrName>ppt_y</p:attrName>
                                        </p:attrNameLst>
                                      </p:cBhvr>
                                      <p:tavLst>
                                        <p:tav tm="0">
                                          <p:val>
                                            <p:strVal val="#ppt_y+.1"/>
                                          </p:val>
                                        </p:tav>
                                        <p:tav tm="100000">
                                          <p:val>
                                            <p:strVal val="#ppt_y"/>
                                          </p:val>
                                        </p:tav>
                                      </p:tavLst>
                                    </p:anim>
                                  </p:childTnLst>
                                </p:cTn>
                              </p:par>
                              <p:par>
                                <p:cTn id="158" presetID="42" presetClass="entr" presetSubtype="0" fill="hold" nodeType="withEffect">
                                  <p:stCondLst>
                                    <p:cond delay="100"/>
                                  </p:stCondLst>
                                  <p:childTnLst>
                                    <p:set>
                                      <p:cBhvr>
                                        <p:cTn id="159" dur="1" fill="hold">
                                          <p:stCondLst>
                                            <p:cond delay="0"/>
                                          </p:stCondLst>
                                        </p:cTn>
                                        <p:tgtEl>
                                          <p:spTgt spid="136"/>
                                        </p:tgtEl>
                                        <p:attrNameLst>
                                          <p:attrName>style.visibility</p:attrName>
                                        </p:attrNameLst>
                                      </p:cBhvr>
                                      <p:to>
                                        <p:strVal val="visible"/>
                                      </p:to>
                                    </p:set>
                                    <p:animEffect transition="in" filter="fade">
                                      <p:cBhvr>
                                        <p:cTn id="160" dur="400"/>
                                        <p:tgtEl>
                                          <p:spTgt spid="136"/>
                                        </p:tgtEl>
                                      </p:cBhvr>
                                    </p:animEffect>
                                    <p:anim calcmode="lin" valueType="num">
                                      <p:cBhvr>
                                        <p:cTn id="161" dur="400" fill="hold"/>
                                        <p:tgtEl>
                                          <p:spTgt spid="136"/>
                                        </p:tgtEl>
                                        <p:attrNameLst>
                                          <p:attrName>ppt_x</p:attrName>
                                        </p:attrNameLst>
                                      </p:cBhvr>
                                      <p:tavLst>
                                        <p:tav tm="0">
                                          <p:val>
                                            <p:strVal val="#ppt_x"/>
                                          </p:val>
                                        </p:tav>
                                        <p:tav tm="100000">
                                          <p:val>
                                            <p:strVal val="#ppt_x"/>
                                          </p:val>
                                        </p:tav>
                                      </p:tavLst>
                                    </p:anim>
                                    <p:anim calcmode="lin" valueType="num">
                                      <p:cBhvr>
                                        <p:cTn id="162" dur="400" fill="hold"/>
                                        <p:tgtEl>
                                          <p:spTgt spid="136"/>
                                        </p:tgtEl>
                                        <p:attrNameLst>
                                          <p:attrName>ppt_y</p:attrName>
                                        </p:attrNameLst>
                                      </p:cBhvr>
                                      <p:tavLst>
                                        <p:tav tm="0">
                                          <p:val>
                                            <p:strVal val="#ppt_y+.1"/>
                                          </p:val>
                                        </p:tav>
                                        <p:tav tm="100000">
                                          <p:val>
                                            <p:strVal val="#ppt_y"/>
                                          </p:val>
                                        </p:tav>
                                      </p:tavLst>
                                    </p:anim>
                                  </p:childTnLst>
                                </p:cTn>
                              </p:par>
                              <p:par>
                                <p:cTn id="163" presetID="42" presetClass="entr" presetSubtype="0" fill="hold" nodeType="withEffect">
                                  <p:stCondLst>
                                    <p:cond delay="200"/>
                                  </p:stCondLst>
                                  <p:childTnLst>
                                    <p:set>
                                      <p:cBhvr>
                                        <p:cTn id="164" dur="1" fill="hold">
                                          <p:stCondLst>
                                            <p:cond delay="0"/>
                                          </p:stCondLst>
                                        </p:cTn>
                                        <p:tgtEl>
                                          <p:spTgt spid="139"/>
                                        </p:tgtEl>
                                        <p:attrNameLst>
                                          <p:attrName>style.visibility</p:attrName>
                                        </p:attrNameLst>
                                      </p:cBhvr>
                                      <p:to>
                                        <p:strVal val="visible"/>
                                      </p:to>
                                    </p:set>
                                    <p:animEffect transition="in" filter="fade">
                                      <p:cBhvr>
                                        <p:cTn id="165" dur="400"/>
                                        <p:tgtEl>
                                          <p:spTgt spid="139"/>
                                        </p:tgtEl>
                                      </p:cBhvr>
                                    </p:animEffect>
                                    <p:anim calcmode="lin" valueType="num">
                                      <p:cBhvr>
                                        <p:cTn id="166" dur="400" fill="hold"/>
                                        <p:tgtEl>
                                          <p:spTgt spid="139"/>
                                        </p:tgtEl>
                                        <p:attrNameLst>
                                          <p:attrName>ppt_x</p:attrName>
                                        </p:attrNameLst>
                                      </p:cBhvr>
                                      <p:tavLst>
                                        <p:tav tm="0">
                                          <p:val>
                                            <p:strVal val="#ppt_x"/>
                                          </p:val>
                                        </p:tav>
                                        <p:tav tm="100000">
                                          <p:val>
                                            <p:strVal val="#ppt_x"/>
                                          </p:val>
                                        </p:tav>
                                      </p:tavLst>
                                    </p:anim>
                                    <p:anim calcmode="lin" valueType="num">
                                      <p:cBhvr>
                                        <p:cTn id="167" dur="400" fill="hold"/>
                                        <p:tgtEl>
                                          <p:spTgt spid="139"/>
                                        </p:tgtEl>
                                        <p:attrNameLst>
                                          <p:attrName>ppt_y</p:attrName>
                                        </p:attrNameLst>
                                      </p:cBhvr>
                                      <p:tavLst>
                                        <p:tav tm="0">
                                          <p:val>
                                            <p:strVal val="#ppt_y+.1"/>
                                          </p:val>
                                        </p:tav>
                                        <p:tav tm="100000">
                                          <p:val>
                                            <p:strVal val="#ppt_y"/>
                                          </p:val>
                                        </p:tav>
                                      </p:tavLst>
                                    </p:anim>
                                  </p:childTnLst>
                                </p:cTn>
                              </p:par>
                              <p:par>
                                <p:cTn id="168" presetID="42" presetClass="entr" presetSubtype="0" fill="hold" nodeType="withEffect">
                                  <p:stCondLst>
                                    <p:cond delay="300"/>
                                  </p:stCondLst>
                                  <p:childTnLst>
                                    <p:set>
                                      <p:cBhvr>
                                        <p:cTn id="169" dur="1" fill="hold">
                                          <p:stCondLst>
                                            <p:cond delay="0"/>
                                          </p:stCondLst>
                                        </p:cTn>
                                        <p:tgtEl>
                                          <p:spTgt spid="142"/>
                                        </p:tgtEl>
                                        <p:attrNameLst>
                                          <p:attrName>style.visibility</p:attrName>
                                        </p:attrNameLst>
                                      </p:cBhvr>
                                      <p:to>
                                        <p:strVal val="visible"/>
                                      </p:to>
                                    </p:set>
                                    <p:animEffect transition="in" filter="fade">
                                      <p:cBhvr>
                                        <p:cTn id="170" dur="400"/>
                                        <p:tgtEl>
                                          <p:spTgt spid="142"/>
                                        </p:tgtEl>
                                      </p:cBhvr>
                                    </p:animEffect>
                                    <p:anim calcmode="lin" valueType="num">
                                      <p:cBhvr>
                                        <p:cTn id="171" dur="400" fill="hold"/>
                                        <p:tgtEl>
                                          <p:spTgt spid="142"/>
                                        </p:tgtEl>
                                        <p:attrNameLst>
                                          <p:attrName>ppt_x</p:attrName>
                                        </p:attrNameLst>
                                      </p:cBhvr>
                                      <p:tavLst>
                                        <p:tav tm="0">
                                          <p:val>
                                            <p:strVal val="#ppt_x"/>
                                          </p:val>
                                        </p:tav>
                                        <p:tav tm="100000">
                                          <p:val>
                                            <p:strVal val="#ppt_x"/>
                                          </p:val>
                                        </p:tav>
                                      </p:tavLst>
                                    </p:anim>
                                    <p:anim calcmode="lin" valueType="num">
                                      <p:cBhvr>
                                        <p:cTn id="172" dur="400" fill="hold"/>
                                        <p:tgtEl>
                                          <p:spTgt spid="142"/>
                                        </p:tgtEl>
                                        <p:attrNameLst>
                                          <p:attrName>ppt_y</p:attrName>
                                        </p:attrNameLst>
                                      </p:cBhvr>
                                      <p:tavLst>
                                        <p:tav tm="0">
                                          <p:val>
                                            <p:strVal val="#ppt_y+.1"/>
                                          </p:val>
                                        </p:tav>
                                        <p:tav tm="100000">
                                          <p:val>
                                            <p:strVal val="#ppt_y"/>
                                          </p:val>
                                        </p:tav>
                                      </p:tavLst>
                                    </p:anim>
                                  </p:childTnLst>
                                </p:cTn>
                              </p:par>
                              <p:par>
                                <p:cTn id="173" presetID="42" presetClass="entr" presetSubtype="0" fill="hold" nodeType="withEffect">
                                  <p:stCondLst>
                                    <p:cond delay="400"/>
                                  </p:stCondLst>
                                  <p:childTnLst>
                                    <p:set>
                                      <p:cBhvr>
                                        <p:cTn id="174" dur="1" fill="hold">
                                          <p:stCondLst>
                                            <p:cond delay="0"/>
                                          </p:stCondLst>
                                        </p:cTn>
                                        <p:tgtEl>
                                          <p:spTgt spid="145"/>
                                        </p:tgtEl>
                                        <p:attrNameLst>
                                          <p:attrName>style.visibility</p:attrName>
                                        </p:attrNameLst>
                                      </p:cBhvr>
                                      <p:to>
                                        <p:strVal val="visible"/>
                                      </p:to>
                                    </p:set>
                                    <p:animEffect transition="in" filter="fade">
                                      <p:cBhvr>
                                        <p:cTn id="175" dur="400"/>
                                        <p:tgtEl>
                                          <p:spTgt spid="145"/>
                                        </p:tgtEl>
                                      </p:cBhvr>
                                    </p:animEffect>
                                    <p:anim calcmode="lin" valueType="num">
                                      <p:cBhvr>
                                        <p:cTn id="176" dur="400" fill="hold"/>
                                        <p:tgtEl>
                                          <p:spTgt spid="145"/>
                                        </p:tgtEl>
                                        <p:attrNameLst>
                                          <p:attrName>ppt_x</p:attrName>
                                        </p:attrNameLst>
                                      </p:cBhvr>
                                      <p:tavLst>
                                        <p:tav tm="0">
                                          <p:val>
                                            <p:strVal val="#ppt_x"/>
                                          </p:val>
                                        </p:tav>
                                        <p:tav tm="100000">
                                          <p:val>
                                            <p:strVal val="#ppt_x"/>
                                          </p:val>
                                        </p:tav>
                                      </p:tavLst>
                                    </p:anim>
                                    <p:anim calcmode="lin" valueType="num">
                                      <p:cBhvr>
                                        <p:cTn id="177" dur="400" fill="hold"/>
                                        <p:tgtEl>
                                          <p:spTgt spid="145"/>
                                        </p:tgtEl>
                                        <p:attrNameLst>
                                          <p:attrName>ppt_y</p:attrName>
                                        </p:attrNameLst>
                                      </p:cBhvr>
                                      <p:tavLst>
                                        <p:tav tm="0">
                                          <p:val>
                                            <p:strVal val="#ppt_y+.1"/>
                                          </p:val>
                                        </p:tav>
                                        <p:tav tm="100000">
                                          <p:val>
                                            <p:strVal val="#ppt_y"/>
                                          </p:val>
                                        </p:tav>
                                      </p:tavLst>
                                    </p:anim>
                                  </p:childTnLst>
                                </p:cTn>
                              </p:par>
                            </p:childTnLst>
                          </p:cTn>
                        </p:par>
                        <p:par>
                          <p:cTn id="178" fill="hold">
                            <p:stCondLst>
                              <p:cond delay="9800"/>
                            </p:stCondLst>
                            <p:childTnLst>
                              <p:par>
                                <p:cTn id="179" presetID="22" presetClass="entr" presetSubtype="1" fill="hold" nodeType="afterEffect">
                                  <p:stCondLst>
                                    <p:cond delay="0"/>
                                  </p:stCondLst>
                                  <p:childTnLst>
                                    <p:set>
                                      <p:cBhvr>
                                        <p:cTn id="180" dur="1" fill="hold">
                                          <p:stCondLst>
                                            <p:cond delay="0"/>
                                          </p:stCondLst>
                                        </p:cTn>
                                        <p:tgtEl>
                                          <p:spTgt spid="44"/>
                                        </p:tgtEl>
                                        <p:attrNameLst>
                                          <p:attrName>style.visibility</p:attrName>
                                        </p:attrNameLst>
                                      </p:cBhvr>
                                      <p:to>
                                        <p:strVal val="visible"/>
                                      </p:to>
                                    </p:set>
                                    <p:animEffect transition="in" filter="wipe(up)">
                                      <p:cBhvr>
                                        <p:cTn id="181" dur="500"/>
                                        <p:tgtEl>
                                          <p:spTgt spid="44"/>
                                        </p:tgtEl>
                                      </p:cBhvr>
                                    </p:animEffect>
                                  </p:childTnLst>
                                </p:cTn>
                              </p:par>
                            </p:childTnLst>
                          </p:cTn>
                        </p:par>
                        <p:par>
                          <p:cTn id="182" fill="hold">
                            <p:stCondLst>
                              <p:cond delay="10300"/>
                            </p:stCondLst>
                            <p:childTnLst>
                              <p:par>
                                <p:cTn id="183" presetID="42" presetClass="entr" presetSubtype="0" fill="hold" nodeType="afterEffect">
                                  <p:stCondLst>
                                    <p:cond delay="0"/>
                                  </p:stCondLst>
                                  <p:childTnLst>
                                    <p:set>
                                      <p:cBhvr>
                                        <p:cTn id="184" dur="1" fill="hold">
                                          <p:stCondLst>
                                            <p:cond delay="0"/>
                                          </p:stCondLst>
                                        </p:cTn>
                                        <p:tgtEl>
                                          <p:spTgt spid="148"/>
                                        </p:tgtEl>
                                        <p:attrNameLst>
                                          <p:attrName>style.visibility</p:attrName>
                                        </p:attrNameLst>
                                      </p:cBhvr>
                                      <p:to>
                                        <p:strVal val="visible"/>
                                      </p:to>
                                    </p:set>
                                    <p:animEffect transition="in" filter="fade">
                                      <p:cBhvr>
                                        <p:cTn id="185" dur="400"/>
                                        <p:tgtEl>
                                          <p:spTgt spid="148"/>
                                        </p:tgtEl>
                                      </p:cBhvr>
                                    </p:animEffect>
                                    <p:anim calcmode="lin" valueType="num">
                                      <p:cBhvr>
                                        <p:cTn id="186" dur="400" fill="hold"/>
                                        <p:tgtEl>
                                          <p:spTgt spid="148"/>
                                        </p:tgtEl>
                                        <p:attrNameLst>
                                          <p:attrName>ppt_x</p:attrName>
                                        </p:attrNameLst>
                                      </p:cBhvr>
                                      <p:tavLst>
                                        <p:tav tm="0">
                                          <p:val>
                                            <p:strVal val="#ppt_x"/>
                                          </p:val>
                                        </p:tav>
                                        <p:tav tm="100000">
                                          <p:val>
                                            <p:strVal val="#ppt_x"/>
                                          </p:val>
                                        </p:tav>
                                      </p:tavLst>
                                    </p:anim>
                                    <p:anim calcmode="lin" valueType="num">
                                      <p:cBhvr>
                                        <p:cTn id="187" dur="400" fill="hold"/>
                                        <p:tgtEl>
                                          <p:spTgt spid="148"/>
                                        </p:tgtEl>
                                        <p:attrNameLst>
                                          <p:attrName>ppt_y</p:attrName>
                                        </p:attrNameLst>
                                      </p:cBhvr>
                                      <p:tavLst>
                                        <p:tav tm="0">
                                          <p:val>
                                            <p:strVal val="#ppt_y+.1"/>
                                          </p:val>
                                        </p:tav>
                                        <p:tav tm="100000">
                                          <p:val>
                                            <p:strVal val="#ppt_y"/>
                                          </p:val>
                                        </p:tav>
                                      </p:tavLst>
                                    </p:anim>
                                  </p:childTnLst>
                                </p:cTn>
                              </p:par>
                              <p:par>
                                <p:cTn id="188" presetID="42" presetClass="entr" presetSubtype="0" fill="hold" nodeType="withEffect">
                                  <p:stCondLst>
                                    <p:cond delay="100"/>
                                  </p:stCondLst>
                                  <p:childTnLst>
                                    <p:set>
                                      <p:cBhvr>
                                        <p:cTn id="189" dur="1" fill="hold">
                                          <p:stCondLst>
                                            <p:cond delay="0"/>
                                          </p:stCondLst>
                                        </p:cTn>
                                        <p:tgtEl>
                                          <p:spTgt spid="151"/>
                                        </p:tgtEl>
                                        <p:attrNameLst>
                                          <p:attrName>style.visibility</p:attrName>
                                        </p:attrNameLst>
                                      </p:cBhvr>
                                      <p:to>
                                        <p:strVal val="visible"/>
                                      </p:to>
                                    </p:set>
                                    <p:animEffect transition="in" filter="fade">
                                      <p:cBhvr>
                                        <p:cTn id="190" dur="400"/>
                                        <p:tgtEl>
                                          <p:spTgt spid="151"/>
                                        </p:tgtEl>
                                      </p:cBhvr>
                                    </p:animEffect>
                                    <p:anim calcmode="lin" valueType="num">
                                      <p:cBhvr>
                                        <p:cTn id="191" dur="400" fill="hold"/>
                                        <p:tgtEl>
                                          <p:spTgt spid="151"/>
                                        </p:tgtEl>
                                        <p:attrNameLst>
                                          <p:attrName>ppt_x</p:attrName>
                                        </p:attrNameLst>
                                      </p:cBhvr>
                                      <p:tavLst>
                                        <p:tav tm="0">
                                          <p:val>
                                            <p:strVal val="#ppt_x"/>
                                          </p:val>
                                        </p:tav>
                                        <p:tav tm="100000">
                                          <p:val>
                                            <p:strVal val="#ppt_x"/>
                                          </p:val>
                                        </p:tav>
                                      </p:tavLst>
                                    </p:anim>
                                    <p:anim calcmode="lin" valueType="num">
                                      <p:cBhvr>
                                        <p:cTn id="192" dur="400" fill="hold"/>
                                        <p:tgtEl>
                                          <p:spTgt spid="151"/>
                                        </p:tgtEl>
                                        <p:attrNameLst>
                                          <p:attrName>ppt_y</p:attrName>
                                        </p:attrNameLst>
                                      </p:cBhvr>
                                      <p:tavLst>
                                        <p:tav tm="0">
                                          <p:val>
                                            <p:strVal val="#ppt_y+.1"/>
                                          </p:val>
                                        </p:tav>
                                        <p:tav tm="100000">
                                          <p:val>
                                            <p:strVal val="#ppt_y"/>
                                          </p:val>
                                        </p:tav>
                                      </p:tavLst>
                                    </p:anim>
                                  </p:childTnLst>
                                </p:cTn>
                              </p:par>
                              <p:par>
                                <p:cTn id="193" presetID="42" presetClass="entr" presetSubtype="0" fill="hold" nodeType="withEffect">
                                  <p:stCondLst>
                                    <p:cond delay="200"/>
                                  </p:stCondLst>
                                  <p:childTnLst>
                                    <p:set>
                                      <p:cBhvr>
                                        <p:cTn id="194" dur="1" fill="hold">
                                          <p:stCondLst>
                                            <p:cond delay="0"/>
                                          </p:stCondLst>
                                        </p:cTn>
                                        <p:tgtEl>
                                          <p:spTgt spid="154"/>
                                        </p:tgtEl>
                                        <p:attrNameLst>
                                          <p:attrName>style.visibility</p:attrName>
                                        </p:attrNameLst>
                                      </p:cBhvr>
                                      <p:to>
                                        <p:strVal val="visible"/>
                                      </p:to>
                                    </p:set>
                                    <p:animEffect transition="in" filter="fade">
                                      <p:cBhvr>
                                        <p:cTn id="195" dur="400"/>
                                        <p:tgtEl>
                                          <p:spTgt spid="154"/>
                                        </p:tgtEl>
                                      </p:cBhvr>
                                    </p:animEffect>
                                    <p:anim calcmode="lin" valueType="num">
                                      <p:cBhvr>
                                        <p:cTn id="196" dur="400" fill="hold"/>
                                        <p:tgtEl>
                                          <p:spTgt spid="154"/>
                                        </p:tgtEl>
                                        <p:attrNameLst>
                                          <p:attrName>ppt_x</p:attrName>
                                        </p:attrNameLst>
                                      </p:cBhvr>
                                      <p:tavLst>
                                        <p:tav tm="0">
                                          <p:val>
                                            <p:strVal val="#ppt_x"/>
                                          </p:val>
                                        </p:tav>
                                        <p:tav tm="100000">
                                          <p:val>
                                            <p:strVal val="#ppt_x"/>
                                          </p:val>
                                        </p:tav>
                                      </p:tavLst>
                                    </p:anim>
                                    <p:anim calcmode="lin" valueType="num">
                                      <p:cBhvr>
                                        <p:cTn id="197" dur="4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54" grpId="0" animBg="1"/>
    </p:bldLst>
  </p:timing>
</p:sld>
</file>

<file path=ppt/theme/theme1.xml><?xml version="1.0" encoding="utf-8"?>
<a:theme xmlns:a="http://schemas.openxmlformats.org/drawingml/2006/main" name="清风素材 https://12sc.taobao.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576</TotalTime>
  <Words>4795</Words>
  <Application>Microsoft Office PowerPoint</Application>
  <PresentationFormat>自定义</PresentationFormat>
  <Paragraphs>829</Paragraphs>
  <Slides>41</Slides>
  <Notes>41</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41</vt:i4>
      </vt:variant>
    </vt:vector>
  </HeadingPairs>
  <TitlesOfParts>
    <vt:vector size="59" baseType="lpstr">
      <vt:lpstr>Bebas Neue</vt:lpstr>
      <vt:lpstr>DIN-BoldItalic</vt:lpstr>
      <vt:lpstr>Meiryo</vt:lpstr>
      <vt:lpstr>方正超粗黑简体</vt:lpstr>
      <vt:lpstr>宋体</vt:lpstr>
      <vt:lpstr>微软雅黑</vt:lpstr>
      <vt:lpstr>造字工房俊雅锐宋体验版常规体</vt:lpstr>
      <vt:lpstr>Arial</vt:lpstr>
      <vt:lpstr>Calibri</vt:lpstr>
      <vt:lpstr>Calibri Light</vt:lpstr>
      <vt:lpstr>Impact</vt:lpstr>
      <vt:lpstr>Impact MT Std</vt:lpstr>
      <vt:lpstr>Open Sans</vt:lpstr>
      <vt:lpstr>Roboto</vt:lpstr>
      <vt:lpstr>Segoe UI Black</vt:lpstr>
      <vt:lpstr>Times New Roman</vt:lpstr>
      <vt:lpstr>清风素材 https://12sc.taobao.com/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http://www.deepbbs.org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description>12sc.taobao.com</dc:description>
  <cp:lastModifiedBy>kan</cp:lastModifiedBy>
  <cp:revision>133</cp:revision>
  <dcterms:created xsi:type="dcterms:W3CDTF">2015-10-15T11:58:20Z</dcterms:created>
  <dcterms:modified xsi:type="dcterms:W3CDTF">2022-06-13T03:05:29Z</dcterms:modified>
  <cp:contentStatus>12sc.taobao.com</cp:contentStatus>
</cp:coreProperties>
</file>