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7"/>
  </p:notesMasterIdLst>
  <p:sldIdLst>
    <p:sldId id="270" r:id="rId4"/>
    <p:sldId id="271" r:id="rId5"/>
    <p:sldId id="272" r:id="rId6"/>
    <p:sldId id="264" r:id="rId7"/>
    <p:sldId id="276" r:id="rId8"/>
    <p:sldId id="279" r:id="rId9"/>
    <p:sldId id="280" r:id="rId10"/>
    <p:sldId id="282" r:id="rId11"/>
    <p:sldId id="281" r:id="rId12"/>
    <p:sldId id="278" r:id="rId13"/>
    <p:sldId id="273" r:id="rId14"/>
    <p:sldId id="283" r:id="rId15"/>
    <p:sldId id="28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BAAB"/>
    <a:srgbClr val="81C9BD"/>
    <a:srgbClr val="F5F5F5"/>
    <a:srgbClr val="D6F7F1"/>
    <a:srgbClr val="F2F2F2"/>
    <a:srgbClr val="EAFAF7"/>
    <a:srgbClr val="E3F9F5"/>
    <a:srgbClr val="E94B62"/>
    <a:srgbClr val="68BEAF"/>
    <a:srgbClr val="6DB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3332776584878"/>
          <c:y val="0"/>
          <c:w val="0.60000009544259236"/>
          <c:h val="0.900000035790967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81C9B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6F7F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3332776584878"/>
          <c:y val="0"/>
          <c:w val="0.60000009544259236"/>
          <c:h val="0.9000000357909678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81C9B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6F7F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86075-7B30-4F42-84D1-0D7C28FE7E6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CC7C5-6680-4416-BB2B-86189794FD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653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328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988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232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636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524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661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334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38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50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1641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6705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6143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95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0342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7514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5139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348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1784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21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357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639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4590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767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00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533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60BAAB">
              <a:alpha val="90000"/>
            </a:srgbClr>
          </a:solidFill>
          <a:ln w="508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5557539" y="2230372"/>
            <a:ext cx="15857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Citizens</a:t>
            </a:r>
            <a:endParaRPr lang="zh-CN" altLang="en-US" sz="3000" b="1" dirty="0">
              <a:solidFill>
                <a:schemeClr val="bg1"/>
              </a:solidFill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57539" y="3506847"/>
            <a:ext cx="13618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</a:rPr>
              <a:t>We are so different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</a:rPr>
              <a:t>but 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are from the same city ordinary citizen</a:t>
            </a:r>
            <a:endParaRPr lang="zh-CN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21411" y="1705707"/>
            <a:ext cx="2858022" cy="3446585"/>
          </a:xfrm>
          <a:custGeom>
            <a:avLst/>
            <a:gdLst>
              <a:gd name="connsiteX0" fmla="*/ 0 w 2858022"/>
              <a:gd name="connsiteY0" fmla="*/ 0 h 3446585"/>
              <a:gd name="connsiteX1" fmla="*/ 2858022 w 2858022"/>
              <a:gd name="connsiteY1" fmla="*/ 0 h 3446585"/>
              <a:gd name="connsiteX2" fmla="*/ 2858022 w 2858022"/>
              <a:gd name="connsiteY2" fmla="*/ 3446585 h 3446585"/>
              <a:gd name="connsiteX3" fmla="*/ 0 w 2858022"/>
              <a:gd name="connsiteY3" fmla="*/ 3446585 h 3446585"/>
              <a:gd name="connsiteX4" fmla="*/ 0 w 2858022"/>
              <a:gd name="connsiteY4" fmla="*/ 0 h 3446585"/>
              <a:gd name="connsiteX0" fmla="*/ 0 w 2858022"/>
              <a:gd name="connsiteY0" fmla="*/ 0 h 3446585"/>
              <a:gd name="connsiteX1" fmla="*/ 2858022 w 2858022"/>
              <a:gd name="connsiteY1" fmla="*/ 0 h 3446585"/>
              <a:gd name="connsiteX2" fmla="*/ 2843954 w 2858022"/>
              <a:gd name="connsiteY2" fmla="*/ 1642404 h 3446585"/>
              <a:gd name="connsiteX3" fmla="*/ 2858022 w 2858022"/>
              <a:gd name="connsiteY3" fmla="*/ 3446585 h 3446585"/>
              <a:gd name="connsiteX4" fmla="*/ 0 w 2858022"/>
              <a:gd name="connsiteY4" fmla="*/ 3446585 h 3446585"/>
              <a:gd name="connsiteX5" fmla="*/ 0 w 2858022"/>
              <a:gd name="connsiteY5" fmla="*/ 0 h 3446585"/>
              <a:gd name="connsiteX0" fmla="*/ 2843954 w 2935394"/>
              <a:gd name="connsiteY0" fmla="*/ 1642404 h 3446585"/>
              <a:gd name="connsiteX1" fmla="*/ 2858022 w 2935394"/>
              <a:gd name="connsiteY1" fmla="*/ 3446585 h 3446585"/>
              <a:gd name="connsiteX2" fmla="*/ 0 w 2935394"/>
              <a:gd name="connsiteY2" fmla="*/ 3446585 h 3446585"/>
              <a:gd name="connsiteX3" fmla="*/ 0 w 2935394"/>
              <a:gd name="connsiteY3" fmla="*/ 0 h 3446585"/>
              <a:gd name="connsiteX4" fmla="*/ 2858022 w 2935394"/>
              <a:gd name="connsiteY4" fmla="*/ 0 h 3446585"/>
              <a:gd name="connsiteX5" fmla="*/ 2935394 w 2935394"/>
              <a:gd name="connsiteY5" fmla="*/ 1733844 h 3446585"/>
              <a:gd name="connsiteX0" fmla="*/ 2872089 w 2935394"/>
              <a:gd name="connsiteY0" fmla="*/ 2753752 h 3446585"/>
              <a:gd name="connsiteX1" fmla="*/ 2858022 w 2935394"/>
              <a:gd name="connsiteY1" fmla="*/ 3446585 h 3446585"/>
              <a:gd name="connsiteX2" fmla="*/ 0 w 2935394"/>
              <a:gd name="connsiteY2" fmla="*/ 3446585 h 3446585"/>
              <a:gd name="connsiteX3" fmla="*/ 0 w 2935394"/>
              <a:gd name="connsiteY3" fmla="*/ 0 h 3446585"/>
              <a:gd name="connsiteX4" fmla="*/ 2858022 w 2935394"/>
              <a:gd name="connsiteY4" fmla="*/ 0 h 3446585"/>
              <a:gd name="connsiteX5" fmla="*/ 2935394 w 2935394"/>
              <a:gd name="connsiteY5" fmla="*/ 1733844 h 3446585"/>
              <a:gd name="connsiteX0" fmla="*/ 2872089 w 2872089"/>
              <a:gd name="connsiteY0" fmla="*/ 2753752 h 3446585"/>
              <a:gd name="connsiteX1" fmla="*/ 2858022 w 2872089"/>
              <a:gd name="connsiteY1" fmla="*/ 3446585 h 3446585"/>
              <a:gd name="connsiteX2" fmla="*/ 0 w 2872089"/>
              <a:gd name="connsiteY2" fmla="*/ 3446585 h 3446585"/>
              <a:gd name="connsiteX3" fmla="*/ 0 w 2872089"/>
              <a:gd name="connsiteY3" fmla="*/ 0 h 3446585"/>
              <a:gd name="connsiteX4" fmla="*/ 2858022 w 2872089"/>
              <a:gd name="connsiteY4" fmla="*/ 0 h 3446585"/>
              <a:gd name="connsiteX5" fmla="*/ 2850988 w 2872089"/>
              <a:gd name="connsiteY5" fmla="*/ 1733844 h 3446585"/>
              <a:gd name="connsiteX0" fmla="*/ 2858022 w 2858022"/>
              <a:gd name="connsiteY0" fmla="*/ 2767820 h 3446585"/>
              <a:gd name="connsiteX1" fmla="*/ 2858022 w 2858022"/>
              <a:gd name="connsiteY1" fmla="*/ 3446585 h 3446585"/>
              <a:gd name="connsiteX2" fmla="*/ 0 w 2858022"/>
              <a:gd name="connsiteY2" fmla="*/ 3446585 h 3446585"/>
              <a:gd name="connsiteX3" fmla="*/ 0 w 2858022"/>
              <a:gd name="connsiteY3" fmla="*/ 0 h 3446585"/>
              <a:gd name="connsiteX4" fmla="*/ 2858022 w 2858022"/>
              <a:gd name="connsiteY4" fmla="*/ 0 h 3446585"/>
              <a:gd name="connsiteX5" fmla="*/ 2850988 w 2858022"/>
              <a:gd name="connsiteY5" fmla="*/ 1733844 h 3446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8022" h="3446585">
                <a:moveTo>
                  <a:pt x="2858022" y="2767820"/>
                </a:moveTo>
                <a:lnTo>
                  <a:pt x="2858022" y="3446585"/>
                </a:lnTo>
                <a:lnTo>
                  <a:pt x="0" y="3446585"/>
                </a:lnTo>
                <a:lnTo>
                  <a:pt x="0" y="0"/>
                </a:lnTo>
                <a:lnTo>
                  <a:pt x="2858022" y="0"/>
                </a:lnTo>
                <a:cubicBezTo>
                  <a:pt x="2853333" y="547468"/>
                  <a:pt x="2850988" y="1733844"/>
                  <a:pt x="2850988" y="1733844"/>
                </a:cubicBezTo>
              </a:path>
            </a:pathLst>
          </a:custGeom>
          <a:noFill/>
          <a:ln w="508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789435" y="4077394"/>
            <a:ext cx="1979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Designer :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二三年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717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5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BA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286518" y="1971341"/>
            <a:ext cx="4049279" cy="3389339"/>
            <a:chOff x="1286518" y="1971341"/>
            <a:chExt cx="4049279" cy="3389339"/>
          </a:xfrm>
        </p:grpSpPr>
        <p:grpSp>
          <p:nvGrpSpPr>
            <p:cNvPr id="10" name="组合 9"/>
            <p:cNvGrpSpPr/>
            <p:nvPr/>
          </p:nvGrpSpPr>
          <p:grpSpPr>
            <a:xfrm>
              <a:off x="1286518" y="1971341"/>
              <a:ext cx="4049279" cy="2895850"/>
              <a:chOff x="1303771" y="2264639"/>
              <a:chExt cx="4049279" cy="2895850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1303771" y="2264639"/>
                <a:ext cx="15857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 smtClean="0">
                    <a:solidFill>
                      <a:schemeClr val="bg1"/>
                    </a:solidFill>
                    <a:latin typeface="Adobe 黑体 Std R" panose="020B0400000000000000" pitchFamily="34" charset="-122"/>
                    <a:ea typeface="Adobe 黑体 Std R" panose="020B0400000000000000" pitchFamily="34" charset="-122"/>
                  </a:rPr>
                  <a:t>Citizens</a:t>
                </a:r>
                <a:endParaRPr lang="zh-CN" altLang="en-US" sz="3000" dirty="0">
                  <a:solidFill>
                    <a:schemeClr val="bg1"/>
                  </a:solidFill>
                  <a:latin typeface="Tw Cen MT" panose="020B0602020104020603" pitchFamily="34" charset="0"/>
                  <a:ea typeface="Kozuka Gothic Pro R" panose="020B0400000000000000" pitchFamily="34" charset="-128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1475221" y="3081427"/>
                <a:ext cx="361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矩形 7"/>
              <p:cNvSpPr/>
              <p:nvPr/>
            </p:nvSpPr>
            <p:spPr>
              <a:xfrm>
                <a:off x="1322821" y="3420505"/>
                <a:ext cx="4030229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我们是如此的不同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、却都是来自这个</a:t>
                </a:r>
                <a:endPara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endPara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城市的居民</a:t>
                </a:r>
                <a:endPara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303771" y="4514158"/>
                <a:ext cx="315301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  <a:latin typeface="+mj-lt"/>
                  </a:rPr>
                  <a:t>We are so different  but 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lt"/>
                  </a:rPr>
                  <a:t>are from the </a:t>
                </a:r>
                <a:r>
                  <a:rPr lang="en-US" altLang="zh-CN" sz="1200" dirty="0" smtClean="0">
                    <a:solidFill>
                      <a:schemeClr val="bg1"/>
                    </a:solidFill>
                    <a:latin typeface="+mj-lt"/>
                  </a:rPr>
                  <a:t>same city</a:t>
                </a:r>
              </a:p>
              <a:p>
                <a:endParaRPr lang="en-US" altLang="zh-CN" sz="1200" dirty="0">
                  <a:solidFill>
                    <a:schemeClr val="bg1"/>
                  </a:solidFill>
                  <a:latin typeface="+mj-lt"/>
                </a:endParaRPr>
              </a:p>
              <a:p>
                <a:r>
                  <a:rPr lang="en-US" altLang="zh-CN" sz="1200" dirty="0" smtClean="0">
                    <a:solidFill>
                      <a:schemeClr val="bg1"/>
                    </a:solidFill>
                    <a:latin typeface="+mj-lt"/>
                  </a:rPr>
                  <a:t> 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lt"/>
                  </a:rPr>
                  <a:t>ordinary citizen</a:t>
                </a:r>
                <a:endParaRPr lang="zh-CN" altLang="en-US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305568" y="5083681"/>
              <a:ext cx="13958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 Unicode MS" panose="020B0604020202020204" pitchFamily="34" charset="-122"/>
                </a:rPr>
                <a:t>Designer :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 Unicode MS" panose="020B0604020202020204" pitchFamily="34" charset="-122"/>
                </a:rPr>
                <a:t>二三年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666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300">
        <p15:prstTrans prst="fallOver"/>
      </p:transition>
    </mc:Choice>
    <mc:Fallback xmlns="">
      <p:transition spd="slow" advTm="3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857489" y="2105561"/>
            <a:ext cx="1677524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60BAA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</a:t>
            </a:r>
            <a:r>
              <a:rPr lang="en-US" altLang="zh-CN" sz="4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ND</a:t>
            </a:r>
            <a:endParaRPr lang="zh-CN" altLang="en-US" sz="4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15331" y="3506848"/>
            <a:ext cx="1361839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latin typeface="+mj-lt"/>
              </a:rPr>
              <a:t>We are so different </a:t>
            </a:r>
          </a:p>
          <a:p>
            <a:r>
              <a:rPr lang="en-US" altLang="zh-CN" sz="1200" dirty="0" smtClean="0">
                <a:latin typeface="+mj-lt"/>
              </a:rPr>
              <a:t>but </a:t>
            </a:r>
            <a:r>
              <a:rPr lang="en-US" altLang="zh-CN" sz="1200" dirty="0">
                <a:latin typeface="+mj-lt"/>
              </a:rPr>
              <a:t>are from the same city ordinary citizen</a:t>
            </a:r>
            <a:endParaRPr lang="zh-CN" altLang="en-US" sz="1200" dirty="0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66989" y="1705708"/>
            <a:ext cx="2858022" cy="3446585"/>
          </a:xfrm>
          <a:custGeom>
            <a:avLst/>
            <a:gdLst>
              <a:gd name="connsiteX0" fmla="*/ 0 w 2858022"/>
              <a:gd name="connsiteY0" fmla="*/ 0 h 3446585"/>
              <a:gd name="connsiteX1" fmla="*/ 2858022 w 2858022"/>
              <a:gd name="connsiteY1" fmla="*/ 0 h 3446585"/>
              <a:gd name="connsiteX2" fmla="*/ 2858022 w 2858022"/>
              <a:gd name="connsiteY2" fmla="*/ 3446585 h 3446585"/>
              <a:gd name="connsiteX3" fmla="*/ 0 w 2858022"/>
              <a:gd name="connsiteY3" fmla="*/ 3446585 h 3446585"/>
              <a:gd name="connsiteX4" fmla="*/ 0 w 2858022"/>
              <a:gd name="connsiteY4" fmla="*/ 0 h 3446585"/>
              <a:gd name="connsiteX0" fmla="*/ 0 w 2858022"/>
              <a:gd name="connsiteY0" fmla="*/ 0 h 3446585"/>
              <a:gd name="connsiteX1" fmla="*/ 2858022 w 2858022"/>
              <a:gd name="connsiteY1" fmla="*/ 0 h 3446585"/>
              <a:gd name="connsiteX2" fmla="*/ 2843954 w 2858022"/>
              <a:gd name="connsiteY2" fmla="*/ 1642404 h 3446585"/>
              <a:gd name="connsiteX3" fmla="*/ 2858022 w 2858022"/>
              <a:gd name="connsiteY3" fmla="*/ 3446585 h 3446585"/>
              <a:gd name="connsiteX4" fmla="*/ 0 w 2858022"/>
              <a:gd name="connsiteY4" fmla="*/ 3446585 h 3446585"/>
              <a:gd name="connsiteX5" fmla="*/ 0 w 2858022"/>
              <a:gd name="connsiteY5" fmla="*/ 0 h 3446585"/>
              <a:gd name="connsiteX0" fmla="*/ 2843954 w 2935394"/>
              <a:gd name="connsiteY0" fmla="*/ 1642404 h 3446585"/>
              <a:gd name="connsiteX1" fmla="*/ 2858022 w 2935394"/>
              <a:gd name="connsiteY1" fmla="*/ 3446585 h 3446585"/>
              <a:gd name="connsiteX2" fmla="*/ 0 w 2935394"/>
              <a:gd name="connsiteY2" fmla="*/ 3446585 h 3446585"/>
              <a:gd name="connsiteX3" fmla="*/ 0 w 2935394"/>
              <a:gd name="connsiteY3" fmla="*/ 0 h 3446585"/>
              <a:gd name="connsiteX4" fmla="*/ 2858022 w 2935394"/>
              <a:gd name="connsiteY4" fmla="*/ 0 h 3446585"/>
              <a:gd name="connsiteX5" fmla="*/ 2935394 w 2935394"/>
              <a:gd name="connsiteY5" fmla="*/ 1733844 h 3446585"/>
              <a:gd name="connsiteX0" fmla="*/ 2872089 w 2935394"/>
              <a:gd name="connsiteY0" fmla="*/ 2753752 h 3446585"/>
              <a:gd name="connsiteX1" fmla="*/ 2858022 w 2935394"/>
              <a:gd name="connsiteY1" fmla="*/ 3446585 h 3446585"/>
              <a:gd name="connsiteX2" fmla="*/ 0 w 2935394"/>
              <a:gd name="connsiteY2" fmla="*/ 3446585 h 3446585"/>
              <a:gd name="connsiteX3" fmla="*/ 0 w 2935394"/>
              <a:gd name="connsiteY3" fmla="*/ 0 h 3446585"/>
              <a:gd name="connsiteX4" fmla="*/ 2858022 w 2935394"/>
              <a:gd name="connsiteY4" fmla="*/ 0 h 3446585"/>
              <a:gd name="connsiteX5" fmla="*/ 2935394 w 2935394"/>
              <a:gd name="connsiteY5" fmla="*/ 1733844 h 3446585"/>
              <a:gd name="connsiteX0" fmla="*/ 2872089 w 2872089"/>
              <a:gd name="connsiteY0" fmla="*/ 2753752 h 3446585"/>
              <a:gd name="connsiteX1" fmla="*/ 2858022 w 2872089"/>
              <a:gd name="connsiteY1" fmla="*/ 3446585 h 3446585"/>
              <a:gd name="connsiteX2" fmla="*/ 0 w 2872089"/>
              <a:gd name="connsiteY2" fmla="*/ 3446585 h 3446585"/>
              <a:gd name="connsiteX3" fmla="*/ 0 w 2872089"/>
              <a:gd name="connsiteY3" fmla="*/ 0 h 3446585"/>
              <a:gd name="connsiteX4" fmla="*/ 2858022 w 2872089"/>
              <a:gd name="connsiteY4" fmla="*/ 0 h 3446585"/>
              <a:gd name="connsiteX5" fmla="*/ 2850988 w 2872089"/>
              <a:gd name="connsiteY5" fmla="*/ 1733844 h 3446585"/>
              <a:gd name="connsiteX0" fmla="*/ 2858022 w 2858022"/>
              <a:gd name="connsiteY0" fmla="*/ 2767820 h 3446585"/>
              <a:gd name="connsiteX1" fmla="*/ 2858022 w 2858022"/>
              <a:gd name="connsiteY1" fmla="*/ 3446585 h 3446585"/>
              <a:gd name="connsiteX2" fmla="*/ 0 w 2858022"/>
              <a:gd name="connsiteY2" fmla="*/ 3446585 h 3446585"/>
              <a:gd name="connsiteX3" fmla="*/ 0 w 2858022"/>
              <a:gd name="connsiteY3" fmla="*/ 0 h 3446585"/>
              <a:gd name="connsiteX4" fmla="*/ 2858022 w 2858022"/>
              <a:gd name="connsiteY4" fmla="*/ 0 h 3446585"/>
              <a:gd name="connsiteX5" fmla="*/ 2850988 w 2858022"/>
              <a:gd name="connsiteY5" fmla="*/ 1733844 h 3446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8022" h="3446585">
                <a:moveTo>
                  <a:pt x="2858022" y="2767820"/>
                </a:moveTo>
                <a:lnTo>
                  <a:pt x="2858022" y="3446585"/>
                </a:lnTo>
                <a:lnTo>
                  <a:pt x="0" y="3446585"/>
                </a:lnTo>
                <a:lnTo>
                  <a:pt x="0" y="0"/>
                </a:lnTo>
                <a:lnTo>
                  <a:pt x="2858022" y="0"/>
                </a:lnTo>
                <a:cubicBezTo>
                  <a:pt x="2853333" y="547468"/>
                  <a:pt x="2850988" y="1733844"/>
                  <a:pt x="2850988" y="1733844"/>
                </a:cubicBezTo>
              </a:path>
            </a:pathLst>
          </a:custGeom>
          <a:noFill/>
          <a:ln w="508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535013" y="3260626"/>
            <a:ext cx="2383982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60BAA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en-US" altLang="zh-CN" sz="6000" b="1" dirty="0" smtClean="0">
                <a:solidFill>
                  <a:srgbClr val="60BAA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016</a:t>
            </a:r>
            <a:endParaRPr lang="zh-CN" altLang="en-US" sz="6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0132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20179" y="3002025"/>
            <a:ext cx="2280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252525"/>
                </a:solidFill>
                <a:latin typeface="Segoe Print" panose="02000600000000000000" pitchFamily="2" charset="0"/>
              </a:rPr>
              <a:t>Design by  </a:t>
            </a:r>
            <a:r>
              <a:rPr lang="zh-CN" altLang="en-US" sz="1600" dirty="0" smtClean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二三年</a:t>
            </a:r>
            <a:endParaRPr lang="en-US" altLang="zh-CN" sz="1600" dirty="0" smtClean="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5416" y="3585949"/>
            <a:ext cx="2280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600" dirty="0" smtClean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600" dirty="0" smtClean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 smtClean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两三年</a:t>
            </a:r>
            <a:r>
              <a:rPr lang="en-US" altLang="zh-CN" sz="1600" dirty="0">
                <a:solidFill>
                  <a:srgbClr val="252525"/>
                </a:solidFill>
              </a:rPr>
              <a:t>_1945</a:t>
            </a:r>
            <a:endParaRPr lang="en-US" altLang="zh-CN" sz="1600" dirty="0" smtClean="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51482" y="1770783"/>
            <a:ext cx="2177253" cy="3289930"/>
            <a:chOff x="-1062628" y="1984490"/>
            <a:chExt cx="2177253" cy="3289930"/>
          </a:xfrm>
        </p:grpSpPr>
        <p:sp>
          <p:nvSpPr>
            <p:cNvPr id="5" name="任意多边形 4"/>
            <p:cNvSpPr/>
            <p:nvPr/>
          </p:nvSpPr>
          <p:spPr>
            <a:xfrm>
              <a:off x="-785256" y="1984490"/>
              <a:ext cx="1899881" cy="3289930"/>
            </a:xfrm>
            <a:custGeom>
              <a:avLst/>
              <a:gdLst>
                <a:gd name="connsiteX0" fmla="*/ 123063 w 2740686"/>
                <a:gd name="connsiteY0" fmla="*/ 3526871 h 3724825"/>
                <a:gd name="connsiteX1" fmla="*/ 441115 w 2740686"/>
                <a:gd name="connsiteY1" fmla="*/ 1976366 h 3724825"/>
                <a:gd name="connsiteX2" fmla="*/ 971202 w 2740686"/>
                <a:gd name="connsiteY2" fmla="*/ 1539044 h 3724825"/>
                <a:gd name="connsiteX3" fmla="*/ 1382020 w 2740686"/>
                <a:gd name="connsiteY3" fmla="*/ 1313758 h 3724825"/>
                <a:gd name="connsiteX4" fmla="*/ 1315759 w 2740686"/>
                <a:gd name="connsiteY4" fmla="*/ 902940 h 3724825"/>
                <a:gd name="connsiteX5" fmla="*/ 1050715 w 2740686"/>
                <a:gd name="connsiteY5" fmla="*/ 399358 h 3724825"/>
                <a:gd name="connsiteX6" fmla="*/ 1898854 w 2740686"/>
                <a:gd name="connsiteY6" fmla="*/ 1792 h 3724825"/>
                <a:gd name="connsiteX7" fmla="*/ 2124141 w 2740686"/>
                <a:gd name="connsiteY7" fmla="*/ 558384 h 3724825"/>
                <a:gd name="connsiteX8" fmla="*/ 1859098 w 2740686"/>
                <a:gd name="connsiteY8" fmla="*/ 982453 h 3724825"/>
                <a:gd name="connsiteX9" fmla="*/ 1885602 w 2740686"/>
                <a:gd name="connsiteY9" fmla="*/ 1380018 h 3724825"/>
                <a:gd name="connsiteX10" fmla="*/ 2322924 w 2740686"/>
                <a:gd name="connsiteY10" fmla="*/ 1592053 h 3724825"/>
                <a:gd name="connsiteX11" fmla="*/ 2614472 w 2740686"/>
                <a:gd name="connsiteY11" fmla="*/ 3487114 h 3724825"/>
                <a:gd name="connsiteX12" fmla="*/ 123063 w 2740686"/>
                <a:gd name="connsiteY12" fmla="*/ 3526871 h 3724825"/>
                <a:gd name="connsiteX0" fmla="*/ 123063 w 2740686"/>
                <a:gd name="connsiteY0" fmla="*/ 3543983 h 3741937"/>
                <a:gd name="connsiteX1" fmla="*/ 441115 w 2740686"/>
                <a:gd name="connsiteY1" fmla="*/ 1993478 h 3741937"/>
                <a:gd name="connsiteX2" fmla="*/ 971202 w 2740686"/>
                <a:gd name="connsiteY2" fmla="*/ 1556156 h 3741937"/>
                <a:gd name="connsiteX3" fmla="*/ 1382020 w 2740686"/>
                <a:gd name="connsiteY3" fmla="*/ 1330870 h 3741937"/>
                <a:gd name="connsiteX4" fmla="*/ 1315759 w 2740686"/>
                <a:gd name="connsiteY4" fmla="*/ 920052 h 3741937"/>
                <a:gd name="connsiteX5" fmla="*/ 1143481 w 2740686"/>
                <a:gd name="connsiteY5" fmla="*/ 204435 h 3741937"/>
                <a:gd name="connsiteX6" fmla="*/ 1898854 w 2740686"/>
                <a:gd name="connsiteY6" fmla="*/ 18904 h 3741937"/>
                <a:gd name="connsiteX7" fmla="*/ 2124141 w 2740686"/>
                <a:gd name="connsiteY7" fmla="*/ 575496 h 3741937"/>
                <a:gd name="connsiteX8" fmla="*/ 1859098 w 2740686"/>
                <a:gd name="connsiteY8" fmla="*/ 999565 h 3741937"/>
                <a:gd name="connsiteX9" fmla="*/ 1885602 w 2740686"/>
                <a:gd name="connsiteY9" fmla="*/ 1397130 h 3741937"/>
                <a:gd name="connsiteX10" fmla="*/ 2322924 w 2740686"/>
                <a:gd name="connsiteY10" fmla="*/ 1609165 h 3741937"/>
                <a:gd name="connsiteX11" fmla="*/ 2614472 w 2740686"/>
                <a:gd name="connsiteY11" fmla="*/ 3504226 h 3741937"/>
                <a:gd name="connsiteX12" fmla="*/ 123063 w 2740686"/>
                <a:gd name="connsiteY12" fmla="*/ 3543983 h 3741937"/>
                <a:gd name="connsiteX0" fmla="*/ 123063 w 2740686"/>
                <a:gd name="connsiteY0" fmla="*/ 3568919 h 3766873"/>
                <a:gd name="connsiteX1" fmla="*/ 441115 w 2740686"/>
                <a:gd name="connsiteY1" fmla="*/ 2018414 h 3766873"/>
                <a:gd name="connsiteX2" fmla="*/ 971202 w 2740686"/>
                <a:gd name="connsiteY2" fmla="*/ 1581092 h 3766873"/>
                <a:gd name="connsiteX3" fmla="*/ 1382020 w 2740686"/>
                <a:gd name="connsiteY3" fmla="*/ 1355806 h 3766873"/>
                <a:gd name="connsiteX4" fmla="*/ 1315759 w 2740686"/>
                <a:gd name="connsiteY4" fmla="*/ 944988 h 3766873"/>
                <a:gd name="connsiteX5" fmla="*/ 1143481 w 2740686"/>
                <a:gd name="connsiteY5" fmla="*/ 229371 h 3766873"/>
                <a:gd name="connsiteX6" fmla="*/ 1501289 w 2740686"/>
                <a:gd name="connsiteY6" fmla="*/ 57092 h 3766873"/>
                <a:gd name="connsiteX7" fmla="*/ 1898854 w 2740686"/>
                <a:gd name="connsiteY7" fmla="*/ 43840 h 3766873"/>
                <a:gd name="connsiteX8" fmla="*/ 2124141 w 2740686"/>
                <a:gd name="connsiteY8" fmla="*/ 600432 h 3766873"/>
                <a:gd name="connsiteX9" fmla="*/ 1859098 w 2740686"/>
                <a:gd name="connsiteY9" fmla="*/ 1024501 h 3766873"/>
                <a:gd name="connsiteX10" fmla="*/ 1885602 w 2740686"/>
                <a:gd name="connsiteY10" fmla="*/ 1422066 h 3766873"/>
                <a:gd name="connsiteX11" fmla="*/ 2322924 w 2740686"/>
                <a:gd name="connsiteY11" fmla="*/ 1634101 h 3766873"/>
                <a:gd name="connsiteX12" fmla="*/ 2614472 w 2740686"/>
                <a:gd name="connsiteY12" fmla="*/ 3529162 h 3766873"/>
                <a:gd name="connsiteX13" fmla="*/ 123063 w 2740686"/>
                <a:gd name="connsiteY13" fmla="*/ 3568919 h 3766873"/>
                <a:gd name="connsiteX0" fmla="*/ 123063 w 2740686"/>
                <a:gd name="connsiteY0" fmla="*/ 3549424 h 3747378"/>
                <a:gd name="connsiteX1" fmla="*/ 441115 w 2740686"/>
                <a:gd name="connsiteY1" fmla="*/ 1998919 h 3747378"/>
                <a:gd name="connsiteX2" fmla="*/ 971202 w 2740686"/>
                <a:gd name="connsiteY2" fmla="*/ 1561597 h 3747378"/>
                <a:gd name="connsiteX3" fmla="*/ 1382020 w 2740686"/>
                <a:gd name="connsiteY3" fmla="*/ 1336311 h 3747378"/>
                <a:gd name="connsiteX4" fmla="*/ 1315759 w 2740686"/>
                <a:gd name="connsiteY4" fmla="*/ 925493 h 3747378"/>
                <a:gd name="connsiteX5" fmla="*/ 1143481 w 2740686"/>
                <a:gd name="connsiteY5" fmla="*/ 209876 h 3747378"/>
                <a:gd name="connsiteX6" fmla="*/ 1501289 w 2740686"/>
                <a:gd name="connsiteY6" fmla="*/ 37597 h 3747378"/>
                <a:gd name="connsiteX7" fmla="*/ 1898854 w 2740686"/>
                <a:gd name="connsiteY7" fmla="*/ 24345 h 3747378"/>
                <a:gd name="connsiteX8" fmla="*/ 2057880 w 2740686"/>
                <a:gd name="connsiteY8" fmla="*/ 315893 h 3747378"/>
                <a:gd name="connsiteX9" fmla="*/ 2124141 w 2740686"/>
                <a:gd name="connsiteY9" fmla="*/ 580937 h 3747378"/>
                <a:gd name="connsiteX10" fmla="*/ 1859098 w 2740686"/>
                <a:gd name="connsiteY10" fmla="*/ 1005006 h 3747378"/>
                <a:gd name="connsiteX11" fmla="*/ 1885602 w 2740686"/>
                <a:gd name="connsiteY11" fmla="*/ 1402571 h 3747378"/>
                <a:gd name="connsiteX12" fmla="*/ 2322924 w 2740686"/>
                <a:gd name="connsiteY12" fmla="*/ 1614606 h 3747378"/>
                <a:gd name="connsiteX13" fmla="*/ 2614472 w 2740686"/>
                <a:gd name="connsiteY13" fmla="*/ 3509667 h 3747378"/>
                <a:gd name="connsiteX14" fmla="*/ 123063 w 2740686"/>
                <a:gd name="connsiteY14" fmla="*/ 3549424 h 3747378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124141 w 2740686"/>
                <a:gd name="connsiteY9" fmla="*/ 593591 h 3760032"/>
                <a:gd name="connsiteX10" fmla="*/ 1859098 w 2740686"/>
                <a:gd name="connsiteY10" fmla="*/ 1017660 h 3760032"/>
                <a:gd name="connsiteX11" fmla="*/ 1885602 w 2740686"/>
                <a:gd name="connsiteY11" fmla="*/ 1415225 h 3760032"/>
                <a:gd name="connsiteX12" fmla="*/ 2322924 w 2740686"/>
                <a:gd name="connsiteY12" fmla="*/ 1627260 h 3760032"/>
                <a:gd name="connsiteX13" fmla="*/ 2614472 w 2740686"/>
                <a:gd name="connsiteY13" fmla="*/ 3522321 h 3760032"/>
                <a:gd name="connsiteX14" fmla="*/ 123063 w 2740686"/>
                <a:gd name="connsiteY14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1859098 w 2740686"/>
                <a:gd name="connsiteY10" fmla="*/ 1017660 h 3760032"/>
                <a:gd name="connsiteX11" fmla="*/ 1885602 w 2740686"/>
                <a:gd name="connsiteY11" fmla="*/ 1415225 h 3760032"/>
                <a:gd name="connsiteX12" fmla="*/ 2322924 w 2740686"/>
                <a:gd name="connsiteY12" fmla="*/ 1627260 h 3760032"/>
                <a:gd name="connsiteX13" fmla="*/ 2614472 w 2740686"/>
                <a:gd name="connsiteY13" fmla="*/ 3522321 h 3760032"/>
                <a:gd name="connsiteX14" fmla="*/ 123063 w 2740686"/>
                <a:gd name="connsiteY14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1978367 w 2740686"/>
                <a:gd name="connsiteY10" fmla="*/ 553833 h 3760032"/>
                <a:gd name="connsiteX11" fmla="*/ 1859098 w 2740686"/>
                <a:gd name="connsiteY11" fmla="*/ 1017660 h 3760032"/>
                <a:gd name="connsiteX12" fmla="*/ 1885602 w 2740686"/>
                <a:gd name="connsiteY12" fmla="*/ 1415225 h 3760032"/>
                <a:gd name="connsiteX13" fmla="*/ 2322924 w 2740686"/>
                <a:gd name="connsiteY13" fmla="*/ 1627260 h 3760032"/>
                <a:gd name="connsiteX14" fmla="*/ 2614472 w 2740686"/>
                <a:gd name="connsiteY14" fmla="*/ 3522321 h 3760032"/>
                <a:gd name="connsiteX15" fmla="*/ 123063 w 2740686"/>
                <a:gd name="connsiteY15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859098 w 2740686"/>
                <a:gd name="connsiteY11" fmla="*/ 1017660 h 3760032"/>
                <a:gd name="connsiteX12" fmla="*/ 1885602 w 2740686"/>
                <a:gd name="connsiteY12" fmla="*/ 1415225 h 3760032"/>
                <a:gd name="connsiteX13" fmla="*/ 2322924 w 2740686"/>
                <a:gd name="connsiteY13" fmla="*/ 1627260 h 3760032"/>
                <a:gd name="connsiteX14" fmla="*/ 2614472 w 2740686"/>
                <a:gd name="connsiteY14" fmla="*/ 3522321 h 3760032"/>
                <a:gd name="connsiteX15" fmla="*/ 123063 w 2740686"/>
                <a:gd name="connsiteY15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898854 w 2740686"/>
                <a:gd name="connsiteY11" fmla="*/ 580338 h 3760032"/>
                <a:gd name="connsiteX12" fmla="*/ 1885602 w 2740686"/>
                <a:gd name="connsiteY12" fmla="*/ 1415225 h 3760032"/>
                <a:gd name="connsiteX13" fmla="*/ 2322924 w 2740686"/>
                <a:gd name="connsiteY13" fmla="*/ 1627260 h 3760032"/>
                <a:gd name="connsiteX14" fmla="*/ 2614472 w 2740686"/>
                <a:gd name="connsiteY14" fmla="*/ 3522321 h 3760032"/>
                <a:gd name="connsiteX15" fmla="*/ 123063 w 2740686"/>
                <a:gd name="connsiteY15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898854 w 2740686"/>
                <a:gd name="connsiteY11" fmla="*/ 580338 h 3760032"/>
                <a:gd name="connsiteX12" fmla="*/ 1845845 w 2740686"/>
                <a:gd name="connsiteY12" fmla="*/ 885137 h 3760032"/>
                <a:gd name="connsiteX13" fmla="*/ 1885602 w 2740686"/>
                <a:gd name="connsiteY13" fmla="*/ 1415225 h 3760032"/>
                <a:gd name="connsiteX14" fmla="*/ 2322924 w 2740686"/>
                <a:gd name="connsiteY14" fmla="*/ 1627260 h 3760032"/>
                <a:gd name="connsiteX15" fmla="*/ 2614472 w 2740686"/>
                <a:gd name="connsiteY15" fmla="*/ 3522321 h 3760032"/>
                <a:gd name="connsiteX16" fmla="*/ 123063 w 2740686"/>
                <a:gd name="connsiteY16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898854 w 2740686"/>
                <a:gd name="connsiteY11" fmla="*/ 580338 h 3760032"/>
                <a:gd name="connsiteX12" fmla="*/ 2018123 w 2740686"/>
                <a:gd name="connsiteY12" fmla="*/ 898389 h 3760032"/>
                <a:gd name="connsiteX13" fmla="*/ 1885602 w 2740686"/>
                <a:gd name="connsiteY13" fmla="*/ 1415225 h 3760032"/>
                <a:gd name="connsiteX14" fmla="*/ 2322924 w 2740686"/>
                <a:gd name="connsiteY14" fmla="*/ 1627260 h 3760032"/>
                <a:gd name="connsiteX15" fmla="*/ 2614472 w 2740686"/>
                <a:gd name="connsiteY15" fmla="*/ 3522321 h 3760032"/>
                <a:gd name="connsiteX16" fmla="*/ 123063 w 2740686"/>
                <a:gd name="connsiteY16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991619 w 2740686"/>
                <a:gd name="connsiteY11" fmla="*/ 580338 h 3760032"/>
                <a:gd name="connsiteX12" fmla="*/ 2018123 w 2740686"/>
                <a:gd name="connsiteY12" fmla="*/ 898389 h 3760032"/>
                <a:gd name="connsiteX13" fmla="*/ 1885602 w 2740686"/>
                <a:gd name="connsiteY13" fmla="*/ 1415225 h 3760032"/>
                <a:gd name="connsiteX14" fmla="*/ 2322924 w 2740686"/>
                <a:gd name="connsiteY14" fmla="*/ 1627260 h 3760032"/>
                <a:gd name="connsiteX15" fmla="*/ 2614472 w 2740686"/>
                <a:gd name="connsiteY15" fmla="*/ 3522321 h 3760032"/>
                <a:gd name="connsiteX16" fmla="*/ 123063 w 2740686"/>
                <a:gd name="connsiteY16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209742 w 2740686"/>
                <a:gd name="connsiteY5" fmla="*/ 40806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991619 w 2740686"/>
                <a:gd name="connsiteY11" fmla="*/ 580338 h 3760032"/>
                <a:gd name="connsiteX12" fmla="*/ 2018123 w 2740686"/>
                <a:gd name="connsiteY12" fmla="*/ 898389 h 3760032"/>
                <a:gd name="connsiteX13" fmla="*/ 1885602 w 2740686"/>
                <a:gd name="connsiteY13" fmla="*/ 1415225 h 3760032"/>
                <a:gd name="connsiteX14" fmla="*/ 2322924 w 2740686"/>
                <a:gd name="connsiteY14" fmla="*/ 1627260 h 3760032"/>
                <a:gd name="connsiteX15" fmla="*/ 2614472 w 2740686"/>
                <a:gd name="connsiteY15" fmla="*/ 3522321 h 3760032"/>
                <a:gd name="connsiteX16" fmla="*/ 123063 w 2740686"/>
                <a:gd name="connsiteY16" fmla="*/ 3562078 h 3760032"/>
                <a:gd name="connsiteX0" fmla="*/ 123063 w 2740686"/>
                <a:gd name="connsiteY0" fmla="*/ 3525736 h 3723690"/>
                <a:gd name="connsiteX1" fmla="*/ 441115 w 2740686"/>
                <a:gd name="connsiteY1" fmla="*/ 1975231 h 3723690"/>
                <a:gd name="connsiteX2" fmla="*/ 971202 w 2740686"/>
                <a:gd name="connsiteY2" fmla="*/ 1537909 h 3723690"/>
                <a:gd name="connsiteX3" fmla="*/ 1382020 w 2740686"/>
                <a:gd name="connsiteY3" fmla="*/ 1312623 h 3723690"/>
                <a:gd name="connsiteX4" fmla="*/ 1315759 w 2740686"/>
                <a:gd name="connsiteY4" fmla="*/ 901805 h 3723690"/>
                <a:gd name="connsiteX5" fmla="*/ 1209742 w 2740686"/>
                <a:gd name="connsiteY5" fmla="*/ 371718 h 3723690"/>
                <a:gd name="connsiteX6" fmla="*/ 1580802 w 2740686"/>
                <a:gd name="connsiteY6" fmla="*/ 358465 h 3723690"/>
                <a:gd name="connsiteX7" fmla="*/ 1898854 w 2740686"/>
                <a:gd name="connsiteY7" fmla="*/ 657 h 3723690"/>
                <a:gd name="connsiteX8" fmla="*/ 2389184 w 2740686"/>
                <a:gd name="connsiteY8" fmla="*/ 464483 h 3723690"/>
                <a:gd name="connsiteX9" fmla="*/ 2071132 w 2740686"/>
                <a:gd name="connsiteY9" fmla="*/ 331962 h 3723690"/>
                <a:gd name="connsiteX10" fmla="*/ 2362680 w 2740686"/>
                <a:gd name="connsiteY10" fmla="*/ 756030 h 3723690"/>
                <a:gd name="connsiteX11" fmla="*/ 1991619 w 2740686"/>
                <a:gd name="connsiteY11" fmla="*/ 543996 h 3723690"/>
                <a:gd name="connsiteX12" fmla="*/ 2018123 w 2740686"/>
                <a:gd name="connsiteY12" fmla="*/ 862047 h 3723690"/>
                <a:gd name="connsiteX13" fmla="*/ 1885602 w 2740686"/>
                <a:gd name="connsiteY13" fmla="*/ 1378883 h 3723690"/>
                <a:gd name="connsiteX14" fmla="*/ 2322924 w 2740686"/>
                <a:gd name="connsiteY14" fmla="*/ 1590918 h 3723690"/>
                <a:gd name="connsiteX15" fmla="*/ 2614472 w 2740686"/>
                <a:gd name="connsiteY15" fmla="*/ 3485979 h 3723690"/>
                <a:gd name="connsiteX16" fmla="*/ 123063 w 2740686"/>
                <a:gd name="connsiteY16" fmla="*/ 3525736 h 3723690"/>
                <a:gd name="connsiteX0" fmla="*/ 123063 w 2740686"/>
                <a:gd name="connsiteY0" fmla="*/ 3525736 h 3723690"/>
                <a:gd name="connsiteX1" fmla="*/ 441115 w 2740686"/>
                <a:gd name="connsiteY1" fmla="*/ 1975231 h 3723690"/>
                <a:gd name="connsiteX2" fmla="*/ 971202 w 2740686"/>
                <a:gd name="connsiteY2" fmla="*/ 1537909 h 3723690"/>
                <a:gd name="connsiteX3" fmla="*/ 1382020 w 2740686"/>
                <a:gd name="connsiteY3" fmla="*/ 1312623 h 3723690"/>
                <a:gd name="connsiteX4" fmla="*/ 1315759 w 2740686"/>
                <a:gd name="connsiteY4" fmla="*/ 901805 h 3723690"/>
                <a:gd name="connsiteX5" fmla="*/ 1382020 w 2740686"/>
                <a:gd name="connsiteY5" fmla="*/ 583753 h 3723690"/>
                <a:gd name="connsiteX6" fmla="*/ 1580802 w 2740686"/>
                <a:gd name="connsiteY6" fmla="*/ 358465 h 3723690"/>
                <a:gd name="connsiteX7" fmla="*/ 1898854 w 2740686"/>
                <a:gd name="connsiteY7" fmla="*/ 657 h 3723690"/>
                <a:gd name="connsiteX8" fmla="*/ 2389184 w 2740686"/>
                <a:gd name="connsiteY8" fmla="*/ 464483 h 3723690"/>
                <a:gd name="connsiteX9" fmla="*/ 2071132 w 2740686"/>
                <a:gd name="connsiteY9" fmla="*/ 331962 h 3723690"/>
                <a:gd name="connsiteX10" fmla="*/ 2362680 w 2740686"/>
                <a:gd name="connsiteY10" fmla="*/ 756030 h 3723690"/>
                <a:gd name="connsiteX11" fmla="*/ 1991619 w 2740686"/>
                <a:gd name="connsiteY11" fmla="*/ 543996 h 3723690"/>
                <a:gd name="connsiteX12" fmla="*/ 2018123 w 2740686"/>
                <a:gd name="connsiteY12" fmla="*/ 862047 h 3723690"/>
                <a:gd name="connsiteX13" fmla="*/ 1885602 w 2740686"/>
                <a:gd name="connsiteY13" fmla="*/ 1378883 h 3723690"/>
                <a:gd name="connsiteX14" fmla="*/ 2322924 w 2740686"/>
                <a:gd name="connsiteY14" fmla="*/ 1590918 h 3723690"/>
                <a:gd name="connsiteX15" fmla="*/ 2614472 w 2740686"/>
                <a:gd name="connsiteY15" fmla="*/ 3485979 h 3723690"/>
                <a:gd name="connsiteX16" fmla="*/ 123063 w 2740686"/>
                <a:gd name="connsiteY16" fmla="*/ 3525736 h 3723690"/>
                <a:gd name="connsiteX0" fmla="*/ 123063 w 2740686"/>
                <a:gd name="connsiteY0" fmla="*/ 3275506 h 3473460"/>
                <a:gd name="connsiteX1" fmla="*/ 441115 w 2740686"/>
                <a:gd name="connsiteY1" fmla="*/ 1725001 h 3473460"/>
                <a:gd name="connsiteX2" fmla="*/ 971202 w 2740686"/>
                <a:gd name="connsiteY2" fmla="*/ 1287679 h 3473460"/>
                <a:gd name="connsiteX3" fmla="*/ 1382020 w 2740686"/>
                <a:gd name="connsiteY3" fmla="*/ 1062393 h 3473460"/>
                <a:gd name="connsiteX4" fmla="*/ 1315759 w 2740686"/>
                <a:gd name="connsiteY4" fmla="*/ 651575 h 3473460"/>
                <a:gd name="connsiteX5" fmla="*/ 1382020 w 2740686"/>
                <a:gd name="connsiteY5" fmla="*/ 333523 h 3473460"/>
                <a:gd name="connsiteX6" fmla="*/ 1580802 w 2740686"/>
                <a:gd name="connsiteY6" fmla="*/ 108235 h 3473460"/>
                <a:gd name="connsiteX7" fmla="*/ 1806089 w 2740686"/>
                <a:gd name="connsiteY7" fmla="*/ 2219 h 3473460"/>
                <a:gd name="connsiteX8" fmla="*/ 2389184 w 2740686"/>
                <a:gd name="connsiteY8" fmla="*/ 214253 h 3473460"/>
                <a:gd name="connsiteX9" fmla="*/ 2071132 w 2740686"/>
                <a:gd name="connsiteY9" fmla="*/ 81732 h 3473460"/>
                <a:gd name="connsiteX10" fmla="*/ 2362680 w 2740686"/>
                <a:gd name="connsiteY10" fmla="*/ 505800 h 3473460"/>
                <a:gd name="connsiteX11" fmla="*/ 1991619 w 2740686"/>
                <a:gd name="connsiteY11" fmla="*/ 293766 h 3473460"/>
                <a:gd name="connsiteX12" fmla="*/ 2018123 w 2740686"/>
                <a:gd name="connsiteY12" fmla="*/ 611817 h 3473460"/>
                <a:gd name="connsiteX13" fmla="*/ 1885602 w 2740686"/>
                <a:gd name="connsiteY13" fmla="*/ 1128653 h 3473460"/>
                <a:gd name="connsiteX14" fmla="*/ 2322924 w 2740686"/>
                <a:gd name="connsiteY14" fmla="*/ 1340688 h 3473460"/>
                <a:gd name="connsiteX15" fmla="*/ 2614472 w 2740686"/>
                <a:gd name="connsiteY15" fmla="*/ 3235749 h 3473460"/>
                <a:gd name="connsiteX16" fmla="*/ 123063 w 2740686"/>
                <a:gd name="connsiteY16" fmla="*/ 3275506 h 3473460"/>
                <a:gd name="connsiteX0" fmla="*/ 123063 w 2740686"/>
                <a:gd name="connsiteY0" fmla="*/ 3329091 h 3527045"/>
                <a:gd name="connsiteX1" fmla="*/ 441115 w 2740686"/>
                <a:gd name="connsiteY1" fmla="*/ 1778586 h 3527045"/>
                <a:gd name="connsiteX2" fmla="*/ 971202 w 2740686"/>
                <a:gd name="connsiteY2" fmla="*/ 1341264 h 3527045"/>
                <a:gd name="connsiteX3" fmla="*/ 1382020 w 2740686"/>
                <a:gd name="connsiteY3" fmla="*/ 1115978 h 3527045"/>
                <a:gd name="connsiteX4" fmla="*/ 1315759 w 2740686"/>
                <a:gd name="connsiteY4" fmla="*/ 705160 h 3527045"/>
                <a:gd name="connsiteX5" fmla="*/ 1382020 w 2740686"/>
                <a:gd name="connsiteY5" fmla="*/ 387108 h 3527045"/>
                <a:gd name="connsiteX6" fmla="*/ 1580802 w 2740686"/>
                <a:gd name="connsiteY6" fmla="*/ 161820 h 3527045"/>
                <a:gd name="connsiteX7" fmla="*/ 1806089 w 2740686"/>
                <a:gd name="connsiteY7" fmla="*/ 55804 h 3527045"/>
                <a:gd name="connsiteX8" fmla="*/ 2110889 w 2740686"/>
                <a:gd name="connsiteY8" fmla="*/ 1129229 h 3527045"/>
                <a:gd name="connsiteX9" fmla="*/ 2071132 w 2740686"/>
                <a:gd name="connsiteY9" fmla="*/ 135317 h 3527045"/>
                <a:gd name="connsiteX10" fmla="*/ 2362680 w 2740686"/>
                <a:gd name="connsiteY10" fmla="*/ 559385 h 3527045"/>
                <a:gd name="connsiteX11" fmla="*/ 1991619 w 2740686"/>
                <a:gd name="connsiteY11" fmla="*/ 347351 h 3527045"/>
                <a:gd name="connsiteX12" fmla="*/ 2018123 w 2740686"/>
                <a:gd name="connsiteY12" fmla="*/ 665402 h 3527045"/>
                <a:gd name="connsiteX13" fmla="*/ 1885602 w 2740686"/>
                <a:gd name="connsiteY13" fmla="*/ 1182238 h 3527045"/>
                <a:gd name="connsiteX14" fmla="*/ 2322924 w 2740686"/>
                <a:gd name="connsiteY14" fmla="*/ 1394273 h 3527045"/>
                <a:gd name="connsiteX15" fmla="*/ 2614472 w 2740686"/>
                <a:gd name="connsiteY15" fmla="*/ 3289334 h 3527045"/>
                <a:gd name="connsiteX16" fmla="*/ 123063 w 2740686"/>
                <a:gd name="connsiteY16" fmla="*/ 3329091 h 3527045"/>
                <a:gd name="connsiteX0" fmla="*/ 123063 w 2740686"/>
                <a:gd name="connsiteY0" fmla="*/ 3207908 h 3405862"/>
                <a:gd name="connsiteX1" fmla="*/ 441115 w 2740686"/>
                <a:gd name="connsiteY1" fmla="*/ 1657403 h 3405862"/>
                <a:gd name="connsiteX2" fmla="*/ 971202 w 2740686"/>
                <a:gd name="connsiteY2" fmla="*/ 1220081 h 3405862"/>
                <a:gd name="connsiteX3" fmla="*/ 1382020 w 2740686"/>
                <a:gd name="connsiteY3" fmla="*/ 994795 h 3405862"/>
                <a:gd name="connsiteX4" fmla="*/ 1315759 w 2740686"/>
                <a:gd name="connsiteY4" fmla="*/ 583977 h 3405862"/>
                <a:gd name="connsiteX5" fmla="*/ 1382020 w 2740686"/>
                <a:gd name="connsiteY5" fmla="*/ 265925 h 3405862"/>
                <a:gd name="connsiteX6" fmla="*/ 1580802 w 2740686"/>
                <a:gd name="connsiteY6" fmla="*/ 40637 h 3405862"/>
                <a:gd name="connsiteX7" fmla="*/ 2110889 w 2740686"/>
                <a:gd name="connsiteY7" fmla="*/ 1008046 h 3405862"/>
                <a:gd name="connsiteX8" fmla="*/ 2071132 w 2740686"/>
                <a:gd name="connsiteY8" fmla="*/ 14134 h 3405862"/>
                <a:gd name="connsiteX9" fmla="*/ 2362680 w 2740686"/>
                <a:gd name="connsiteY9" fmla="*/ 438202 h 3405862"/>
                <a:gd name="connsiteX10" fmla="*/ 1991619 w 2740686"/>
                <a:gd name="connsiteY10" fmla="*/ 226168 h 3405862"/>
                <a:gd name="connsiteX11" fmla="*/ 2018123 w 2740686"/>
                <a:gd name="connsiteY11" fmla="*/ 544219 h 3405862"/>
                <a:gd name="connsiteX12" fmla="*/ 1885602 w 2740686"/>
                <a:gd name="connsiteY12" fmla="*/ 1061055 h 3405862"/>
                <a:gd name="connsiteX13" fmla="*/ 2322924 w 2740686"/>
                <a:gd name="connsiteY13" fmla="*/ 1273090 h 3405862"/>
                <a:gd name="connsiteX14" fmla="*/ 2614472 w 2740686"/>
                <a:gd name="connsiteY14" fmla="*/ 3168151 h 3405862"/>
                <a:gd name="connsiteX15" fmla="*/ 123063 w 2740686"/>
                <a:gd name="connsiteY15" fmla="*/ 3207908 h 3405862"/>
                <a:gd name="connsiteX0" fmla="*/ 123063 w 2740686"/>
                <a:gd name="connsiteY0" fmla="*/ 3233676 h 3431630"/>
                <a:gd name="connsiteX1" fmla="*/ 441115 w 2740686"/>
                <a:gd name="connsiteY1" fmla="*/ 1683171 h 3431630"/>
                <a:gd name="connsiteX2" fmla="*/ 971202 w 2740686"/>
                <a:gd name="connsiteY2" fmla="*/ 1245849 h 3431630"/>
                <a:gd name="connsiteX3" fmla="*/ 1382020 w 2740686"/>
                <a:gd name="connsiteY3" fmla="*/ 1020563 h 3431630"/>
                <a:gd name="connsiteX4" fmla="*/ 1315759 w 2740686"/>
                <a:gd name="connsiteY4" fmla="*/ 609745 h 3431630"/>
                <a:gd name="connsiteX5" fmla="*/ 1382020 w 2740686"/>
                <a:gd name="connsiteY5" fmla="*/ 291693 h 3431630"/>
                <a:gd name="connsiteX6" fmla="*/ 1580802 w 2740686"/>
                <a:gd name="connsiteY6" fmla="*/ 66405 h 3431630"/>
                <a:gd name="connsiteX7" fmla="*/ 2110889 w 2740686"/>
                <a:gd name="connsiteY7" fmla="*/ 1033814 h 3431630"/>
                <a:gd name="connsiteX8" fmla="*/ 1594054 w 2740686"/>
                <a:gd name="connsiteY8" fmla="*/ 13398 h 3431630"/>
                <a:gd name="connsiteX9" fmla="*/ 2362680 w 2740686"/>
                <a:gd name="connsiteY9" fmla="*/ 463970 h 3431630"/>
                <a:gd name="connsiteX10" fmla="*/ 1991619 w 2740686"/>
                <a:gd name="connsiteY10" fmla="*/ 251936 h 3431630"/>
                <a:gd name="connsiteX11" fmla="*/ 2018123 w 2740686"/>
                <a:gd name="connsiteY11" fmla="*/ 569987 h 3431630"/>
                <a:gd name="connsiteX12" fmla="*/ 1885602 w 2740686"/>
                <a:gd name="connsiteY12" fmla="*/ 1086823 h 3431630"/>
                <a:gd name="connsiteX13" fmla="*/ 2322924 w 2740686"/>
                <a:gd name="connsiteY13" fmla="*/ 1298858 h 3431630"/>
                <a:gd name="connsiteX14" fmla="*/ 2614472 w 2740686"/>
                <a:gd name="connsiteY14" fmla="*/ 3193919 h 3431630"/>
                <a:gd name="connsiteX15" fmla="*/ 123063 w 2740686"/>
                <a:gd name="connsiteY15" fmla="*/ 3233676 h 3431630"/>
                <a:gd name="connsiteX0" fmla="*/ 123063 w 2740686"/>
                <a:gd name="connsiteY0" fmla="*/ 3246860 h 3444814"/>
                <a:gd name="connsiteX1" fmla="*/ 441115 w 2740686"/>
                <a:gd name="connsiteY1" fmla="*/ 1696355 h 3444814"/>
                <a:gd name="connsiteX2" fmla="*/ 971202 w 2740686"/>
                <a:gd name="connsiteY2" fmla="*/ 1259033 h 3444814"/>
                <a:gd name="connsiteX3" fmla="*/ 1382020 w 2740686"/>
                <a:gd name="connsiteY3" fmla="*/ 1033747 h 3444814"/>
                <a:gd name="connsiteX4" fmla="*/ 1315759 w 2740686"/>
                <a:gd name="connsiteY4" fmla="*/ 622929 h 3444814"/>
                <a:gd name="connsiteX5" fmla="*/ 1382020 w 2740686"/>
                <a:gd name="connsiteY5" fmla="*/ 304877 h 3444814"/>
                <a:gd name="connsiteX6" fmla="*/ 1580802 w 2740686"/>
                <a:gd name="connsiteY6" fmla="*/ 79589 h 3444814"/>
                <a:gd name="connsiteX7" fmla="*/ 1594054 w 2740686"/>
                <a:gd name="connsiteY7" fmla="*/ 26582 h 3444814"/>
                <a:gd name="connsiteX8" fmla="*/ 2362680 w 2740686"/>
                <a:gd name="connsiteY8" fmla="*/ 477154 h 3444814"/>
                <a:gd name="connsiteX9" fmla="*/ 1991619 w 2740686"/>
                <a:gd name="connsiteY9" fmla="*/ 265120 h 3444814"/>
                <a:gd name="connsiteX10" fmla="*/ 2018123 w 2740686"/>
                <a:gd name="connsiteY10" fmla="*/ 583171 h 3444814"/>
                <a:gd name="connsiteX11" fmla="*/ 1885602 w 2740686"/>
                <a:gd name="connsiteY11" fmla="*/ 1100007 h 3444814"/>
                <a:gd name="connsiteX12" fmla="*/ 2322924 w 2740686"/>
                <a:gd name="connsiteY12" fmla="*/ 1312042 h 3444814"/>
                <a:gd name="connsiteX13" fmla="*/ 2614472 w 2740686"/>
                <a:gd name="connsiteY13" fmla="*/ 3207103 h 3444814"/>
                <a:gd name="connsiteX14" fmla="*/ 123063 w 2740686"/>
                <a:gd name="connsiteY14" fmla="*/ 3246860 h 3444814"/>
                <a:gd name="connsiteX0" fmla="*/ 123063 w 2740686"/>
                <a:gd name="connsiteY0" fmla="*/ 3170609 h 3368563"/>
                <a:gd name="connsiteX1" fmla="*/ 441115 w 2740686"/>
                <a:gd name="connsiteY1" fmla="*/ 1620104 h 3368563"/>
                <a:gd name="connsiteX2" fmla="*/ 971202 w 2740686"/>
                <a:gd name="connsiteY2" fmla="*/ 1182782 h 3368563"/>
                <a:gd name="connsiteX3" fmla="*/ 1382020 w 2740686"/>
                <a:gd name="connsiteY3" fmla="*/ 957496 h 3368563"/>
                <a:gd name="connsiteX4" fmla="*/ 1315759 w 2740686"/>
                <a:gd name="connsiteY4" fmla="*/ 546678 h 3368563"/>
                <a:gd name="connsiteX5" fmla="*/ 1382020 w 2740686"/>
                <a:gd name="connsiteY5" fmla="*/ 228626 h 3368563"/>
                <a:gd name="connsiteX6" fmla="*/ 1580802 w 2740686"/>
                <a:gd name="connsiteY6" fmla="*/ 3338 h 3368563"/>
                <a:gd name="connsiteX7" fmla="*/ 2362680 w 2740686"/>
                <a:gd name="connsiteY7" fmla="*/ 400903 h 3368563"/>
                <a:gd name="connsiteX8" fmla="*/ 1991619 w 2740686"/>
                <a:gd name="connsiteY8" fmla="*/ 188869 h 3368563"/>
                <a:gd name="connsiteX9" fmla="*/ 2018123 w 2740686"/>
                <a:gd name="connsiteY9" fmla="*/ 506920 h 3368563"/>
                <a:gd name="connsiteX10" fmla="*/ 1885602 w 2740686"/>
                <a:gd name="connsiteY10" fmla="*/ 1023756 h 3368563"/>
                <a:gd name="connsiteX11" fmla="*/ 2322924 w 2740686"/>
                <a:gd name="connsiteY11" fmla="*/ 1235791 h 3368563"/>
                <a:gd name="connsiteX12" fmla="*/ 2614472 w 2740686"/>
                <a:gd name="connsiteY12" fmla="*/ 3130852 h 3368563"/>
                <a:gd name="connsiteX13" fmla="*/ 123063 w 2740686"/>
                <a:gd name="connsiteY13" fmla="*/ 3170609 h 3368563"/>
                <a:gd name="connsiteX0" fmla="*/ 324190 w 2275968"/>
                <a:gd name="connsiteY0" fmla="*/ 3289879 h 3441293"/>
                <a:gd name="connsiteX1" fmla="*/ 19390 w 2275968"/>
                <a:gd name="connsiteY1" fmla="*/ 1620104 h 3441293"/>
                <a:gd name="connsiteX2" fmla="*/ 549477 w 2275968"/>
                <a:gd name="connsiteY2" fmla="*/ 1182782 h 3441293"/>
                <a:gd name="connsiteX3" fmla="*/ 960295 w 2275968"/>
                <a:gd name="connsiteY3" fmla="*/ 957496 h 3441293"/>
                <a:gd name="connsiteX4" fmla="*/ 894034 w 2275968"/>
                <a:gd name="connsiteY4" fmla="*/ 546678 h 3441293"/>
                <a:gd name="connsiteX5" fmla="*/ 960295 w 2275968"/>
                <a:gd name="connsiteY5" fmla="*/ 228626 h 3441293"/>
                <a:gd name="connsiteX6" fmla="*/ 1159077 w 2275968"/>
                <a:gd name="connsiteY6" fmla="*/ 3338 h 3441293"/>
                <a:gd name="connsiteX7" fmla="*/ 1940955 w 2275968"/>
                <a:gd name="connsiteY7" fmla="*/ 400903 h 3441293"/>
                <a:gd name="connsiteX8" fmla="*/ 1569894 w 2275968"/>
                <a:gd name="connsiteY8" fmla="*/ 188869 h 3441293"/>
                <a:gd name="connsiteX9" fmla="*/ 1596398 w 2275968"/>
                <a:gd name="connsiteY9" fmla="*/ 506920 h 3441293"/>
                <a:gd name="connsiteX10" fmla="*/ 1463877 w 2275968"/>
                <a:gd name="connsiteY10" fmla="*/ 1023756 h 3441293"/>
                <a:gd name="connsiteX11" fmla="*/ 1901199 w 2275968"/>
                <a:gd name="connsiteY11" fmla="*/ 1235791 h 3441293"/>
                <a:gd name="connsiteX12" fmla="*/ 2192747 w 2275968"/>
                <a:gd name="connsiteY12" fmla="*/ 3130852 h 3441293"/>
                <a:gd name="connsiteX13" fmla="*/ 324190 w 2275968"/>
                <a:gd name="connsiteY13" fmla="*/ 3289879 h 3441293"/>
                <a:gd name="connsiteX0" fmla="*/ 129367 w 2081145"/>
                <a:gd name="connsiteY0" fmla="*/ 3289879 h 3427091"/>
                <a:gd name="connsiteX1" fmla="*/ 182376 w 2081145"/>
                <a:gd name="connsiteY1" fmla="*/ 1818887 h 3427091"/>
                <a:gd name="connsiteX2" fmla="*/ 354654 w 2081145"/>
                <a:gd name="connsiteY2" fmla="*/ 1182782 h 3427091"/>
                <a:gd name="connsiteX3" fmla="*/ 765472 w 2081145"/>
                <a:gd name="connsiteY3" fmla="*/ 957496 h 3427091"/>
                <a:gd name="connsiteX4" fmla="*/ 699211 w 2081145"/>
                <a:gd name="connsiteY4" fmla="*/ 546678 h 3427091"/>
                <a:gd name="connsiteX5" fmla="*/ 765472 w 2081145"/>
                <a:gd name="connsiteY5" fmla="*/ 228626 h 3427091"/>
                <a:gd name="connsiteX6" fmla="*/ 964254 w 2081145"/>
                <a:gd name="connsiteY6" fmla="*/ 3338 h 3427091"/>
                <a:gd name="connsiteX7" fmla="*/ 1746132 w 2081145"/>
                <a:gd name="connsiteY7" fmla="*/ 400903 h 3427091"/>
                <a:gd name="connsiteX8" fmla="*/ 1375071 w 2081145"/>
                <a:gd name="connsiteY8" fmla="*/ 188869 h 3427091"/>
                <a:gd name="connsiteX9" fmla="*/ 1401575 w 2081145"/>
                <a:gd name="connsiteY9" fmla="*/ 506920 h 3427091"/>
                <a:gd name="connsiteX10" fmla="*/ 1269054 w 2081145"/>
                <a:gd name="connsiteY10" fmla="*/ 1023756 h 3427091"/>
                <a:gd name="connsiteX11" fmla="*/ 1706376 w 2081145"/>
                <a:gd name="connsiteY11" fmla="*/ 1235791 h 3427091"/>
                <a:gd name="connsiteX12" fmla="*/ 1997924 w 2081145"/>
                <a:gd name="connsiteY12" fmla="*/ 3130852 h 3427091"/>
                <a:gd name="connsiteX13" fmla="*/ 129367 w 2081145"/>
                <a:gd name="connsiteY13" fmla="*/ 3289879 h 3427091"/>
                <a:gd name="connsiteX0" fmla="*/ 129367 w 2081145"/>
                <a:gd name="connsiteY0" fmla="*/ 3289879 h 3427091"/>
                <a:gd name="connsiteX1" fmla="*/ 182376 w 2081145"/>
                <a:gd name="connsiteY1" fmla="*/ 1818887 h 3427091"/>
                <a:gd name="connsiteX2" fmla="*/ 354654 w 2081145"/>
                <a:gd name="connsiteY2" fmla="*/ 1182782 h 3427091"/>
                <a:gd name="connsiteX3" fmla="*/ 765472 w 2081145"/>
                <a:gd name="connsiteY3" fmla="*/ 957496 h 3427091"/>
                <a:gd name="connsiteX4" fmla="*/ 699211 w 2081145"/>
                <a:gd name="connsiteY4" fmla="*/ 546678 h 3427091"/>
                <a:gd name="connsiteX5" fmla="*/ 765472 w 2081145"/>
                <a:gd name="connsiteY5" fmla="*/ 228626 h 3427091"/>
                <a:gd name="connsiteX6" fmla="*/ 964254 w 2081145"/>
                <a:gd name="connsiteY6" fmla="*/ 3338 h 3427091"/>
                <a:gd name="connsiteX7" fmla="*/ 672706 w 2081145"/>
                <a:gd name="connsiteY7" fmla="*/ 202120 h 3427091"/>
                <a:gd name="connsiteX8" fmla="*/ 1375071 w 2081145"/>
                <a:gd name="connsiteY8" fmla="*/ 188869 h 3427091"/>
                <a:gd name="connsiteX9" fmla="*/ 1401575 w 2081145"/>
                <a:gd name="connsiteY9" fmla="*/ 506920 h 3427091"/>
                <a:gd name="connsiteX10" fmla="*/ 1269054 w 2081145"/>
                <a:gd name="connsiteY10" fmla="*/ 1023756 h 3427091"/>
                <a:gd name="connsiteX11" fmla="*/ 1706376 w 2081145"/>
                <a:gd name="connsiteY11" fmla="*/ 1235791 h 3427091"/>
                <a:gd name="connsiteX12" fmla="*/ 1997924 w 2081145"/>
                <a:gd name="connsiteY12" fmla="*/ 3130852 h 3427091"/>
                <a:gd name="connsiteX13" fmla="*/ 129367 w 2081145"/>
                <a:gd name="connsiteY13" fmla="*/ 3289879 h 3427091"/>
                <a:gd name="connsiteX0" fmla="*/ 129367 w 2002188"/>
                <a:gd name="connsiteY0" fmla="*/ 3289879 h 3400339"/>
                <a:gd name="connsiteX1" fmla="*/ 182376 w 2002188"/>
                <a:gd name="connsiteY1" fmla="*/ 1818887 h 3400339"/>
                <a:gd name="connsiteX2" fmla="*/ 354654 w 2002188"/>
                <a:gd name="connsiteY2" fmla="*/ 1182782 h 3400339"/>
                <a:gd name="connsiteX3" fmla="*/ 765472 w 2002188"/>
                <a:gd name="connsiteY3" fmla="*/ 957496 h 3400339"/>
                <a:gd name="connsiteX4" fmla="*/ 699211 w 2002188"/>
                <a:gd name="connsiteY4" fmla="*/ 546678 h 3400339"/>
                <a:gd name="connsiteX5" fmla="*/ 765472 w 2002188"/>
                <a:gd name="connsiteY5" fmla="*/ 228626 h 3400339"/>
                <a:gd name="connsiteX6" fmla="*/ 964254 w 2002188"/>
                <a:gd name="connsiteY6" fmla="*/ 3338 h 3400339"/>
                <a:gd name="connsiteX7" fmla="*/ 672706 w 2002188"/>
                <a:gd name="connsiteY7" fmla="*/ 202120 h 3400339"/>
                <a:gd name="connsiteX8" fmla="*/ 1375071 w 2002188"/>
                <a:gd name="connsiteY8" fmla="*/ 188869 h 3400339"/>
                <a:gd name="connsiteX9" fmla="*/ 1401575 w 2002188"/>
                <a:gd name="connsiteY9" fmla="*/ 506920 h 3400339"/>
                <a:gd name="connsiteX10" fmla="*/ 1269054 w 2002188"/>
                <a:gd name="connsiteY10" fmla="*/ 1023756 h 3400339"/>
                <a:gd name="connsiteX11" fmla="*/ 1706376 w 2002188"/>
                <a:gd name="connsiteY11" fmla="*/ 1235791 h 3400339"/>
                <a:gd name="connsiteX12" fmla="*/ 1997924 w 2002188"/>
                <a:gd name="connsiteY12" fmla="*/ 3130852 h 3400339"/>
                <a:gd name="connsiteX13" fmla="*/ 1732880 w 2002188"/>
                <a:gd name="connsiteY13" fmla="*/ 3276625 h 3400339"/>
                <a:gd name="connsiteX14" fmla="*/ 129367 w 2002188"/>
                <a:gd name="connsiteY14" fmla="*/ 3289879 h 3400339"/>
                <a:gd name="connsiteX0" fmla="*/ 99012 w 1969012"/>
                <a:gd name="connsiteY0" fmla="*/ 3289879 h 3290578"/>
                <a:gd name="connsiteX1" fmla="*/ 152021 w 1969012"/>
                <a:gd name="connsiteY1" fmla="*/ 1818887 h 3290578"/>
                <a:gd name="connsiteX2" fmla="*/ 324299 w 1969012"/>
                <a:gd name="connsiteY2" fmla="*/ 1182782 h 3290578"/>
                <a:gd name="connsiteX3" fmla="*/ 735117 w 1969012"/>
                <a:gd name="connsiteY3" fmla="*/ 957496 h 3290578"/>
                <a:gd name="connsiteX4" fmla="*/ 668856 w 1969012"/>
                <a:gd name="connsiteY4" fmla="*/ 546678 h 3290578"/>
                <a:gd name="connsiteX5" fmla="*/ 735117 w 1969012"/>
                <a:gd name="connsiteY5" fmla="*/ 228626 h 3290578"/>
                <a:gd name="connsiteX6" fmla="*/ 933899 w 1969012"/>
                <a:gd name="connsiteY6" fmla="*/ 3338 h 3290578"/>
                <a:gd name="connsiteX7" fmla="*/ 642351 w 1969012"/>
                <a:gd name="connsiteY7" fmla="*/ 202120 h 3290578"/>
                <a:gd name="connsiteX8" fmla="*/ 1344716 w 1969012"/>
                <a:gd name="connsiteY8" fmla="*/ 188869 h 3290578"/>
                <a:gd name="connsiteX9" fmla="*/ 1371220 w 1969012"/>
                <a:gd name="connsiteY9" fmla="*/ 506920 h 3290578"/>
                <a:gd name="connsiteX10" fmla="*/ 1238699 w 1969012"/>
                <a:gd name="connsiteY10" fmla="*/ 1023756 h 3290578"/>
                <a:gd name="connsiteX11" fmla="*/ 1676021 w 1969012"/>
                <a:gd name="connsiteY11" fmla="*/ 1235791 h 3290578"/>
                <a:gd name="connsiteX12" fmla="*/ 1967569 w 1969012"/>
                <a:gd name="connsiteY12" fmla="*/ 3130852 h 3290578"/>
                <a:gd name="connsiteX13" fmla="*/ 1556752 w 1969012"/>
                <a:gd name="connsiteY13" fmla="*/ 1620103 h 3290578"/>
                <a:gd name="connsiteX14" fmla="*/ 99012 w 1969012"/>
                <a:gd name="connsiteY14" fmla="*/ 3289879 h 3290578"/>
                <a:gd name="connsiteX0" fmla="*/ 99012 w 1969012"/>
                <a:gd name="connsiteY0" fmla="*/ 3289879 h 3294086"/>
                <a:gd name="connsiteX1" fmla="*/ 152021 w 1969012"/>
                <a:gd name="connsiteY1" fmla="*/ 1818887 h 3294086"/>
                <a:gd name="connsiteX2" fmla="*/ 324299 w 1969012"/>
                <a:gd name="connsiteY2" fmla="*/ 1182782 h 3294086"/>
                <a:gd name="connsiteX3" fmla="*/ 735117 w 1969012"/>
                <a:gd name="connsiteY3" fmla="*/ 957496 h 3294086"/>
                <a:gd name="connsiteX4" fmla="*/ 668856 w 1969012"/>
                <a:gd name="connsiteY4" fmla="*/ 546678 h 3294086"/>
                <a:gd name="connsiteX5" fmla="*/ 735117 w 1969012"/>
                <a:gd name="connsiteY5" fmla="*/ 228626 h 3294086"/>
                <a:gd name="connsiteX6" fmla="*/ 933899 w 1969012"/>
                <a:gd name="connsiteY6" fmla="*/ 3338 h 3294086"/>
                <a:gd name="connsiteX7" fmla="*/ 642351 w 1969012"/>
                <a:gd name="connsiteY7" fmla="*/ 202120 h 3294086"/>
                <a:gd name="connsiteX8" fmla="*/ 1344716 w 1969012"/>
                <a:gd name="connsiteY8" fmla="*/ 188869 h 3294086"/>
                <a:gd name="connsiteX9" fmla="*/ 1371220 w 1969012"/>
                <a:gd name="connsiteY9" fmla="*/ 506920 h 3294086"/>
                <a:gd name="connsiteX10" fmla="*/ 1238699 w 1969012"/>
                <a:gd name="connsiteY10" fmla="*/ 1023756 h 3294086"/>
                <a:gd name="connsiteX11" fmla="*/ 1676021 w 1969012"/>
                <a:gd name="connsiteY11" fmla="*/ 1235791 h 3294086"/>
                <a:gd name="connsiteX12" fmla="*/ 1967569 w 1969012"/>
                <a:gd name="connsiteY12" fmla="*/ 3130852 h 3294086"/>
                <a:gd name="connsiteX13" fmla="*/ 1556752 w 1969012"/>
                <a:gd name="connsiteY13" fmla="*/ 1620103 h 3294086"/>
                <a:gd name="connsiteX14" fmla="*/ 973655 w 1969012"/>
                <a:gd name="connsiteY14" fmla="*/ 2242955 h 3294086"/>
                <a:gd name="connsiteX15" fmla="*/ 99012 w 1969012"/>
                <a:gd name="connsiteY15" fmla="*/ 3289879 h 3294086"/>
                <a:gd name="connsiteX0" fmla="*/ 102925 w 1972925"/>
                <a:gd name="connsiteY0" fmla="*/ 3289879 h 3357387"/>
                <a:gd name="connsiteX1" fmla="*/ 155934 w 1972925"/>
                <a:gd name="connsiteY1" fmla="*/ 1818887 h 3357387"/>
                <a:gd name="connsiteX2" fmla="*/ 328212 w 1972925"/>
                <a:gd name="connsiteY2" fmla="*/ 1182782 h 3357387"/>
                <a:gd name="connsiteX3" fmla="*/ 739030 w 1972925"/>
                <a:gd name="connsiteY3" fmla="*/ 957496 h 3357387"/>
                <a:gd name="connsiteX4" fmla="*/ 672769 w 1972925"/>
                <a:gd name="connsiteY4" fmla="*/ 546678 h 3357387"/>
                <a:gd name="connsiteX5" fmla="*/ 739030 w 1972925"/>
                <a:gd name="connsiteY5" fmla="*/ 228626 h 3357387"/>
                <a:gd name="connsiteX6" fmla="*/ 937812 w 1972925"/>
                <a:gd name="connsiteY6" fmla="*/ 3338 h 3357387"/>
                <a:gd name="connsiteX7" fmla="*/ 646264 w 1972925"/>
                <a:gd name="connsiteY7" fmla="*/ 202120 h 3357387"/>
                <a:gd name="connsiteX8" fmla="*/ 1348629 w 1972925"/>
                <a:gd name="connsiteY8" fmla="*/ 188869 h 3357387"/>
                <a:gd name="connsiteX9" fmla="*/ 1375133 w 1972925"/>
                <a:gd name="connsiteY9" fmla="*/ 506920 h 3357387"/>
                <a:gd name="connsiteX10" fmla="*/ 1242612 w 1972925"/>
                <a:gd name="connsiteY10" fmla="*/ 1023756 h 3357387"/>
                <a:gd name="connsiteX11" fmla="*/ 1679934 w 1972925"/>
                <a:gd name="connsiteY11" fmla="*/ 1235791 h 3357387"/>
                <a:gd name="connsiteX12" fmla="*/ 1971482 w 1972925"/>
                <a:gd name="connsiteY12" fmla="*/ 3130852 h 3357387"/>
                <a:gd name="connsiteX13" fmla="*/ 1560665 w 1972925"/>
                <a:gd name="connsiteY13" fmla="*/ 1620103 h 3357387"/>
                <a:gd name="connsiteX14" fmla="*/ 1613673 w 1972925"/>
                <a:gd name="connsiteY14" fmla="*/ 2958572 h 3357387"/>
                <a:gd name="connsiteX15" fmla="*/ 102925 w 1972925"/>
                <a:gd name="connsiteY15" fmla="*/ 3289879 h 3357387"/>
                <a:gd name="connsiteX0" fmla="*/ 108799 w 1978799"/>
                <a:gd name="connsiteY0" fmla="*/ 3289879 h 3403980"/>
                <a:gd name="connsiteX1" fmla="*/ 161808 w 1978799"/>
                <a:gd name="connsiteY1" fmla="*/ 1818887 h 3403980"/>
                <a:gd name="connsiteX2" fmla="*/ 334086 w 1978799"/>
                <a:gd name="connsiteY2" fmla="*/ 1182782 h 3403980"/>
                <a:gd name="connsiteX3" fmla="*/ 744904 w 1978799"/>
                <a:gd name="connsiteY3" fmla="*/ 957496 h 3403980"/>
                <a:gd name="connsiteX4" fmla="*/ 678643 w 1978799"/>
                <a:gd name="connsiteY4" fmla="*/ 546678 h 3403980"/>
                <a:gd name="connsiteX5" fmla="*/ 744904 w 1978799"/>
                <a:gd name="connsiteY5" fmla="*/ 228626 h 3403980"/>
                <a:gd name="connsiteX6" fmla="*/ 943686 w 1978799"/>
                <a:gd name="connsiteY6" fmla="*/ 3338 h 3403980"/>
                <a:gd name="connsiteX7" fmla="*/ 652138 w 1978799"/>
                <a:gd name="connsiteY7" fmla="*/ 202120 h 3403980"/>
                <a:gd name="connsiteX8" fmla="*/ 1354503 w 1978799"/>
                <a:gd name="connsiteY8" fmla="*/ 188869 h 3403980"/>
                <a:gd name="connsiteX9" fmla="*/ 1381007 w 1978799"/>
                <a:gd name="connsiteY9" fmla="*/ 506920 h 3403980"/>
                <a:gd name="connsiteX10" fmla="*/ 1248486 w 1978799"/>
                <a:gd name="connsiteY10" fmla="*/ 1023756 h 3403980"/>
                <a:gd name="connsiteX11" fmla="*/ 1685808 w 1978799"/>
                <a:gd name="connsiteY11" fmla="*/ 1235791 h 3403980"/>
                <a:gd name="connsiteX12" fmla="*/ 1977356 w 1978799"/>
                <a:gd name="connsiteY12" fmla="*/ 3130852 h 3403980"/>
                <a:gd name="connsiteX13" fmla="*/ 1566539 w 1978799"/>
                <a:gd name="connsiteY13" fmla="*/ 1620103 h 3403980"/>
                <a:gd name="connsiteX14" fmla="*/ 1699060 w 1978799"/>
                <a:gd name="connsiteY14" fmla="*/ 3117598 h 3403980"/>
                <a:gd name="connsiteX15" fmla="*/ 108799 w 1978799"/>
                <a:gd name="connsiteY15" fmla="*/ 3289879 h 3403980"/>
                <a:gd name="connsiteX0" fmla="*/ 108799 w 1978799"/>
                <a:gd name="connsiteY0" fmla="*/ 3289879 h 3426600"/>
                <a:gd name="connsiteX1" fmla="*/ 161808 w 1978799"/>
                <a:gd name="connsiteY1" fmla="*/ 1818887 h 3426600"/>
                <a:gd name="connsiteX2" fmla="*/ 334086 w 1978799"/>
                <a:gd name="connsiteY2" fmla="*/ 1182782 h 3426600"/>
                <a:gd name="connsiteX3" fmla="*/ 744904 w 1978799"/>
                <a:gd name="connsiteY3" fmla="*/ 957496 h 3426600"/>
                <a:gd name="connsiteX4" fmla="*/ 678643 w 1978799"/>
                <a:gd name="connsiteY4" fmla="*/ 546678 h 3426600"/>
                <a:gd name="connsiteX5" fmla="*/ 744904 w 1978799"/>
                <a:gd name="connsiteY5" fmla="*/ 228626 h 3426600"/>
                <a:gd name="connsiteX6" fmla="*/ 943686 w 1978799"/>
                <a:gd name="connsiteY6" fmla="*/ 3338 h 3426600"/>
                <a:gd name="connsiteX7" fmla="*/ 652138 w 1978799"/>
                <a:gd name="connsiteY7" fmla="*/ 202120 h 3426600"/>
                <a:gd name="connsiteX8" fmla="*/ 1354503 w 1978799"/>
                <a:gd name="connsiteY8" fmla="*/ 188869 h 3426600"/>
                <a:gd name="connsiteX9" fmla="*/ 1381007 w 1978799"/>
                <a:gd name="connsiteY9" fmla="*/ 506920 h 3426600"/>
                <a:gd name="connsiteX10" fmla="*/ 1248486 w 1978799"/>
                <a:gd name="connsiteY10" fmla="*/ 1023756 h 3426600"/>
                <a:gd name="connsiteX11" fmla="*/ 1685808 w 1978799"/>
                <a:gd name="connsiteY11" fmla="*/ 1235791 h 3426600"/>
                <a:gd name="connsiteX12" fmla="*/ 1977356 w 1978799"/>
                <a:gd name="connsiteY12" fmla="*/ 3130852 h 3426600"/>
                <a:gd name="connsiteX13" fmla="*/ 1566539 w 1978799"/>
                <a:gd name="connsiteY13" fmla="*/ 1620103 h 3426600"/>
                <a:gd name="connsiteX14" fmla="*/ 1699060 w 1978799"/>
                <a:gd name="connsiteY14" fmla="*/ 3117598 h 3426600"/>
                <a:gd name="connsiteX15" fmla="*/ 267826 w 1978799"/>
                <a:gd name="connsiteY15" fmla="*/ 3342885 h 3426600"/>
                <a:gd name="connsiteX16" fmla="*/ 108799 w 1978799"/>
                <a:gd name="connsiteY16" fmla="*/ 3289879 h 3426600"/>
                <a:gd name="connsiteX0" fmla="*/ 17506 w 1887506"/>
                <a:gd name="connsiteY0" fmla="*/ 3289879 h 3289891"/>
                <a:gd name="connsiteX1" fmla="*/ 70515 w 1887506"/>
                <a:gd name="connsiteY1" fmla="*/ 1818887 h 3289891"/>
                <a:gd name="connsiteX2" fmla="*/ 242793 w 1887506"/>
                <a:gd name="connsiteY2" fmla="*/ 1182782 h 3289891"/>
                <a:gd name="connsiteX3" fmla="*/ 653611 w 1887506"/>
                <a:gd name="connsiteY3" fmla="*/ 957496 h 3289891"/>
                <a:gd name="connsiteX4" fmla="*/ 587350 w 1887506"/>
                <a:gd name="connsiteY4" fmla="*/ 546678 h 3289891"/>
                <a:gd name="connsiteX5" fmla="*/ 653611 w 1887506"/>
                <a:gd name="connsiteY5" fmla="*/ 228626 h 3289891"/>
                <a:gd name="connsiteX6" fmla="*/ 852393 w 1887506"/>
                <a:gd name="connsiteY6" fmla="*/ 3338 h 3289891"/>
                <a:gd name="connsiteX7" fmla="*/ 560845 w 1887506"/>
                <a:gd name="connsiteY7" fmla="*/ 202120 h 3289891"/>
                <a:gd name="connsiteX8" fmla="*/ 1263210 w 1887506"/>
                <a:gd name="connsiteY8" fmla="*/ 188869 h 3289891"/>
                <a:gd name="connsiteX9" fmla="*/ 1289714 w 1887506"/>
                <a:gd name="connsiteY9" fmla="*/ 506920 h 3289891"/>
                <a:gd name="connsiteX10" fmla="*/ 1157193 w 1887506"/>
                <a:gd name="connsiteY10" fmla="*/ 1023756 h 3289891"/>
                <a:gd name="connsiteX11" fmla="*/ 1594515 w 1887506"/>
                <a:gd name="connsiteY11" fmla="*/ 1235791 h 3289891"/>
                <a:gd name="connsiteX12" fmla="*/ 1886063 w 1887506"/>
                <a:gd name="connsiteY12" fmla="*/ 3130852 h 3289891"/>
                <a:gd name="connsiteX13" fmla="*/ 1475246 w 1887506"/>
                <a:gd name="connsiteY13" fmla="*/ 1620103 h 3289891"/>
                <a:gd name="connsiteX14" fmla="*/ 1607767 w 1887506"/>
                <a:gd name="connsiteY14" fmla="*/ 3117598 h 3289891"/>
                <a:gd name="connsiteX15" fmla="*/ 362064 w 1887506"/>
                <a:gd name="connsiteY15" fmla="*/ 1792381 h 3289891"/>
                <a:gd name="connsiteX16" fmla="*/ 17506 w 1887506"/>
                <a:gd name="connsiteY16" fmla="*/ 3289879 h 3289891"/>
                <a:gd name="connsiteX0" fmla="*/ 17506 w 1887506"/>
                <a:gd name="connsiteY0" fmla="*/ 3289879 h 3289891"/>
                <a:gd name="connsiteX1" fmla="*/ 70515 w 1887506"/>
                <a:gd name="connsiteY1" fmla="*/ 1818887 h 3289891"/>
                <a:gd name="connsiteX2" fmla="*/ 242793 w 1887506"/>
                <a:gd name="connsiteY2" fmla="*/ 1182782 h 3289891"/>
                <a:gd name="connsiteX3" fmla="*/ 653611 w 1887506"/>
                <a:gd name="connsiteY3" fmla="*/ 957496 h 3289891"/>
                <a:gd name="connsiteX4" fmla="*/ 587350 w 1887506"/>
                <a:gd name="connsiteY4" fmla="*/ 546678 h 3289891"/>
                <a:gd name="connsiteX5" fmla="*/ 653611 w 1887506"/>
                <a:gd name="connsiteY5" fmla="*/ 228626 h 3289891"/>
                <a:gd name="connsiteX6" fmla="*/ 852393 w 1887506"/>
                <a:gd name="connsiteY6" fmla="*/ 3338 h 3289891"/>
                <a:gd name="connsiteX7" fmla="*/ 560845 w 1887506"/>
                <a:gd name="connsiteY7" fmla="*/ 202120 h 3289891"/>
                <a:gd name="connsiteX8" fmla="*/ 1263210 w 1887506"/>
                <a:gd name="connsiteY8" fmla="*/ 188869 h 3289891"/>
                <a:gd name="connsiteX9" fmla="*/ 1289714 w 1887506"/>
                <a:gd name="connsiteY9" fmla="*/ 506920 h 3289891"/>
                <a:gd name="connsiteX10" fmla="*/ 1157193 w 1887506"/>
                <a:gd name="connsiteY10" fmla="*/ 1023756 h 3289891"/>
                <a:gd name="connsiteX11" fmla="*/ 1594515 w 1887506"/>
                <a:gd name="connsiteY11" fmla="*/ 1235791 h 3289891"/>
                <a:gd name="connsiteX12" fmla="*/ 1886063 w 1887506"/>
                <a:gd name="connsiteY12" fmla="*/ 3130852 h 3289891"/>
                <a:gd name="connsiteX13" fmla="*/ 1475246 w 1887506"/>
                <a:gd name="connsiteY13" fmla="*/ 1620103 h 3289891"/>
                <a:gd name="connsiteX14" fmla="*/ 1607767 w 1887506"/>
                <a:gd name="connsiteY14" fmla="*/ 3117598 h 3289891"/>
                <a:gd name="connsiteX15" fmla="*/ 706619 w 1887506"/>
                <a:gd name="connsiteY15" fmla="*/ 2083929 h 3289891"/>
                <a:gd name="connsiteX16" fmla="*/ 362064 w 1887506"/>
                <a:gd name="connsiteY16" fmla="*/ 1792381 h 3289891"/>
                <a:gd name="connsiteX17" fmla="*/ 17506 w 1887506"/>
                <a:gd name="connsiteY17" fmla="*/ 3289879 h 3289891"/>
                <a:gd name="connsiteX0" fmla="*/ 17506 w 1887506"/>
                <a:gd name="connsiteY0" fmla="*/ 3289879 h 3289891"/>
                <a:gd name="connsiteX1" fmla="*/ 70515 w 1887506"/>
                <a:gd name="connsiteY1" fmla="*/ 1818887 h 3289891"/>
                <a:gd name="connsiteX2" fmla="*/ 242793 w 1887506"/>
                <a:gd name="connsiteY2" fmla="*/ 1182782 h 3289891"/>
                <a:gd name="connsiteX3" fmla="*/ 653611 w 1887506"/>
                <a:gd name="connsiteY3" fmla="*/ 957496 h 3289891"/>
                <a:gd name="connsiteX4" fmla="*/ 587350 w 1887506"/>
                <a:gd name="connsiteY4" fmla="*/ 546678 h 3289891"/>
                <a:gd name="connsiteX5" fmla="*/ 653611 w 1887506"/>
                <a:gd name="connsiteY5" fmla="*/ 228626 h 3289891"/>
                <a:gd name="connsiteX6" fmla="*/ 852393 w 1887506"/>
                <a:gd name="connsiteY6" fmla="*/ 3338 h 3289891"/>
                <a:gd name="connsiteX7" fmla="*/ 560845 w 1887506"/>
                <a:gd name="connsiteY7" fmla="*/ 202120 h 3289891"/>
                <a:gd name="connsiteX8" fmla="*/ 1263210 w 1887506"/>
                <a:gd name="connsiteY8" fmla="*/ 188869 h 3289891"/>
                <a:gd name="connsiteX9" fmla="*/ 1289714 w 1887506"/>
                <a:gd name="connsiteY9" fmla="*/ 506920 h 3289891"/>
                <a:gd name="connsiteX10" fmla="*/ 1157193 w 1887506"/>
                <a:gd name="connsiteY10" fmla="*/ 1023756 h 3289891"/>
                <a:gd name="connsiteX11" fmla="*/ 1594515 w 1887506"/>
                <a:gd name="connsiteY11" fmla="*/ 1235791 h 3289891"/>
                <a:gd name="connsiteX12" fmla="*/ 1886063 w 1887506"/>
                <a:gd name="connsiteY12" fmla="*/ 3130852 h 3289891"/>
                <a:gd name="connsiteX13" fmla="*/ 1475246 w 1887506"/>
                <a:gd name="connsiteY13" fmla="*/ 1620103 h 3289891"/>
                <a:gd name="connsiteX14" fmla="*/ 1607767 w 1887506"/>
                <a:gd name="connsiteY14" fmla="*/ 3117598 h 3289891"/>
                <a:gd name="connsiteX15" fmla="*/ 640358 w 1887506"/>
                <a:gd name="connsiteY15" fmla="*/ 3183860 h 3289891"/>
                <a:gd name="connsiteX16" fmla="*/ 362064 w 1887506"/>
                <a:gd name="connsiteY16" fmla="*/ 1792381 h 3289891"/>
                <a:gd name="connsiteX17" fmla="*/ 17506 w 1887506"/>
                <a:gd name="connsiteY17" fmla="*/ 3289879 h 3289891"/>
                <a:gd name="connsiteX0" fmla="*/ 29881 w 1899881"/>
                <a:gd name="connsiteY0" fmla="*/ 3289879 h 3289930"/>
                <a:gd name="connsiteX1" fmla="*/ 82890 w 1899881"/>
                <a:gd name="connsiteY1" fmla="*/ 1818887 h 3289930"/>
                <a:gd name="connsiteX2" fmla="*/ 255168 w 1899881"/>
                <a:gd name="connsiteY2" fmla="*/ 1182782 h 3289930"/>
                <a:gd name="connsiteX3" fmla="*/ 665986 w 1899881"/>
                <a:gd name="connsiteY3" fmla="*/ 957496 h 3289930"/>
                <a:gd name="connsiteX4" fmla="*/ 599725 w 1899881"/>
                <a:gd name="connsiteY4" fmla="*/ 546678 h 3289930"/>
                <a:gd name="connsiteX5" fmla="*/ 665986 w 1899881"/>
                <a:gd name="connsiteY5" fmla="*/ 228626 h 3289930"/>
                <a:gd name="connsiteX6" fmla="*/ 864768 w 1899881"/>
                <a:gd name="connsiteY6" fmla="*/ 3338 h 3289930"/>
                <a:gd name="connsiteX7" fmla="*/ 573220 w 1899881"/>
                <a:gd name="connsiteY7" fmla="*/ 202120 h 3289930"/>
                <a:gd name="connsiteX8" fmla="*/ 1275585 w 1899881"/>
                <a:gd name="connsiteY8" fmla="*/ 188869 h 3289930"/>
                <a:gd name="connsiteX9" fmla="*/ 1302089 w 1899881"/>
                <a:gd name="connsiteY9" fmla="*/ 506920 h 3289930"/>
                <a:gd name="connsiteX10" fmla="*/ 1169568 w 1899881"/>
                <a:gd name="connsiteY10" fmla="*/ 1023756 h 3289930"/>
                <a:gd name="connsiteX11" fmla="*/ 1606890 w 1899881"/>
                <a:gd name="connsiteY11" fmla="*/ 1235791 h 3289930"/>
                <a:gd name="connsiteX12" fmla="*/ 1898438 w 1899881"/>
                <a:gd name="connsiteY12" fmla="*/ 3130852 h 3289930"/>
                <a:gd name="connsiteX13" fmla="*/ 1487621 w 1899881"/>
                <a:gd name="connsiteY13" fmla="*/ 1620103 h 3289930"/>
                <a:gd name="connsiteX14" fmla="*/ 1620142 w 1899881"/>
                <a:gd name="connsiteY14" fmla="*/ 3117598 h 3289930"/>
                <a:gd name="connsiteX15" fmla="*/ 652733 w 1899881"/>
                <a:gd name="connsiteY15" fmla="*/ 3183860 h 3289930"/>
                <a:gd name="connsiteX16" fmla="*/ 546718 w 1899881"/>
                <a:gd name="connsiteY16" fmla="*/ 1765877 h 3289930"/>
                <a:gd name="connsiteX17" fmla="*/ 29881 w 1899881"/>
                <a:gd name="connsiteY17" fmla="*/ 3289879 h 328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9881" h="3289930">
                  <a:moveTo>
                    <a:pt x="29881" y="3289879"/>
                  </a:moveTo>
                  <a:cubicBezTo>
                    <a:pt x="-47424" y="3298714"/>
                    <a:pt x="45342" y="2170070"/>
                    <a:pt x="82890" y="1818887"/>
                  </a:cubicBezTo>
                  <a:cubicBezTo>
                    <a:pt x="120438" y="1467704"/>
                    <a:pt x="157985" y="1326347"/>
                    <a:pt x="255168" y="1182782"/>
                  </a:cubicBezTo>
                  <a:cubicBezTo>
                    <a:pt x="352351" y="1039217"/>
                    <a:pt x="608560" y="1063513"/>
                    <a:pt x="665986" y="957496"/>
                  </a:cubicBezTo>
                  <a:cubicBezTo>
                    <a:pt x="723412" y="851479"/>
                    <a:pt x="599725" y="668156"/>
                    <a:pt x="599725" y="546678"/>
                  </a:cubicBezTo>
                  <a:cubicBezTo>
                    <a:pt x="599725" y="425200"/>
                    <a:pt x="621812" y="319183"/>
                    <a:pt x="665986" y="228626"/>
                  </a:cubicBezTo>
                  <a:cubicBezTo>
                    <a:pt x="710160" y="138069"/>
                    <a:pt x="701325" y="-25375"/>
                    <a:pt x="864768" y="3338"/>
                  </a:cubicBezTo>
                  <a:cubicBezTo>
                    <a:pt x="1028211" y="32051"/>
                    <a:pt x="504751" y="171198"/>
                    <a:pt x="573220" y="202120"/>
                  </a:cubicBezTo>
                  <a:cubicBezTo>
                    <a:pt x="641689" y="233042"/>
                    <a:pt x="1154107" y="138069"/>
                    <a:pt x="1275585" y="188869"/>
                  </a:cubicBezTo>
                  <a:cubicBezTo>
                    <a:pt x="1397063" y="239669"/>
                    <a:pt x="1304298" y="367772"/>
                    <a:pt x="1302089" y="506920"/>
                  </a:cubicBezTo>
                  <a:cubicBezTo>
                    <a:pt x="1299880" y="646068"/>
                    <a:pt x="1118768" y="902278"/>
                    <a:pt x="1169568" y="1023756"/>
                  </a:cubicBezTo>
                  <a:cubicBezTo>
                    <a:pt x="1220368" y="1145234"/>
                    <a:pt x="1485412" y="884608"/>
                    <a:pt x="1606890" y="1235791"/>
                  </a:cubicBezTo>
                  <a:cubicBezTo>
                    <a:pt x="1728368" y="1586974"/>
                    <a:pt x="1918316" y="3066800"/>
                    <a:pt x="1898438" y="3130852"/>
                  </a:cubicBezTo>
                  <a:cubicBezTo>
                    <a:pt x="1878560" y="3194904"/>
                    <a:pt x="1653273" y="1768086"/>
                    <a:pt x="1487621" y="1620103"/>
                  </a:cubicBezTo>
                  <a:cubicBezTo>
                    <a:pt x="1321969" y="1472120"/>
                    <a:pt x="1748246" y="3040294"/>
                    <a:pt x="1620142" y="3117598"/>
                  </a:cubicBezTo>
                  <a:cubicBezTo>
                    <a:pt x="1492038" y="3194902"/>
                    <a:pt x="860350" y="3404730"/>
                    <a:pt x="652733" y="3183860"/>
                  </a:cubicBezTo>
                  <a:cubicBezTo>
                    <a:pt x="445116" y="2962991"/>
                    <a:pt x="661570" y="1564885"/>
                    <a:pt x="546718" y="1765877"/>
                  </a:cubicBezTo>
                  <a:cubicBezTo>
                    <a:pt x="281675" y="1794590"/>
                    <a:pt x="107186" y="3281044"/>
                    <a:pt x="29881" y="3289879"/>
                  </a:cubicBezTo>
                  <a:close/>
                </a:path>
              </a:pathLst>
            </a:custGeom>
            <a:solidFill>
              <a:srgbClr val="60BA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0029446" flipH="1">
              <a:off x="-1062628" y="2609217"/>
              <a:ext cx="899419" cy="787047"/>
            </a:xfrm>
            <a:custGeom>
              <a:avLst/>
              <a:gdLst>
                <a:gd name="connsiteX0" fmla="*/ 359811 w 678095"/>
                <a:gd name="connsiteY0" fmla="*/ 226433 h 638275"/>
                <a:gd name="connsiteX1" fmla="*/ 611603 w 678095"/>
                <a:gd name="connsiteY1" fmla="*/ 239685 h 638275"/>
                <a:gd name="connsiteX2" fmla="*/ 677863 w 678095"/>
                <a:gd name="connsiteY2" fmla="*/ 504728 h 638275"/>
                <a:gd name="connsiteX3" fmla="*/ 624855 w 678095"/>
                <a:gd name="connsiteY3" fmla="*/ 544485 h 638275"/>
                <a:gd name="connsiteX4" fmla="*/ 426072 w 678095"/>
                <a:gd name="connsiteY4" fmla="*/ 358954 h 638275"/>
                <a:gd name="connsiteX5" fmla="*/ 532090 w 678095"/>
                <a:gd name="connsiteY5" fmla="*/ 637250 h 638275"/>
                <a:gd name="connsiteX6" fmla="*/ 373063 w 678095"/>
                <a:gd name="connsiteY6" fmla="*/ 438467 h 638275"/>
                <a:gd name="connsiteX7" fmla="*/ 465829 w 678095"/>
                <a:gd name="connsiteY7" fmla="*/ 637250 h 638275"/>
                <a:gd name="connsiteX8" fmla="*/ 306803 w 678095"/>
                <a:gd name="connsiteY8" fmla="*/ 332450 h 638275"/>
                <a:gd name="connsiteX9" fmla="*/ 147777 w 678095"/>
                <a:gd name="connsiteY9" fmla="*/ 279441 h 638275"/>
                <a:gd name="connsiteX10" fmla="*/ 94768 w 678095"/>
                <a:gd name="connsiteY10" fmla="*/ 160172 h 638275"/>
                <a:gd name="connsiteX11" fmla="*/ 28507 w 678095"/>
                <a:gd name="connsiteY11" fmla="*/ 186676 h 638275"/>
                <a:gd name="connsiteX12" fmla="*/ 15255 w 678095"/>
                <a:gd name="connsiteY12" fmla="*/ 67406 h 638275"/>
                <a:gd name="connsiteX13" fmla="*/ 240542 w 678095"/>
                <a:gd name="connsiteY13" fmla="*/ 1146 h 638275"/>
                <a:gd name="connsiteX14" fmla="*/ 373063 w 678095"/>
                <a:gd name="connsiteY14" fmla="*/ 120415 h 638275"/>
                <a:gd name="connsiteX15" fmla="*/ 359811 w 678095"/>
                <a:gd name="connsiteY15" fmla="*/ 226433 h 638275"/>
                <a:gd name="connsiteX0" fmla="*/ 359811 w 678095"/>
                <a:gd name="connsiteY0" fmla="*/ 226433 h 638275"/>
                <a:gd name="connsiteX1" fmla="*/ 611603 w 678095"/>
                <a:gd name="connsiteY1" fmla="*/ 239685 h 638275"/>
                <a:gd name="connsiteX2" fmla="*/ 677863 w 678095"/>
                <a:gd name="connsiteY2" fmla="*/ 504728 h 638275"/>
                <a:gd name="connsiteX3" fmla="*/ 624855 w 678095"/>
                <a:gd name="connsiteY3" fmla="*/ 544485 h 638275"/>
                <a:gd name="connsiteX4" fmla="*/ 426072 w 678095"/>
                <a:gd name="connsiteY4" fmla="*/ 358954 h 638275"/>
                <a:gd name="connsiteX5" fmla="*/ 532090 w 678095"/>
                <a:gd name="connsiteY5" fmla="*/ 637250 h 638275"/>
                <a:gd name="connsiteX6" fmla="*/ 373063 w 678095"/>
                <a:gd name="connsiteY6" fmla="*/ 438467 h 638275"/>
                <a:gd name="connsiteX7" fmla="*/ 465829 w 678095"/>
                <a:gd name="connsiteY7" fmla="*/ 637250 h 638275"/>
                <a:gd name="connsiteX8" fmla="*/ 306803 w 678095"/>
                <a:gd name="connsiteY8" fmla="*/ 332450 h 638275"/>
                <a:gd name="connsiteX9" fmla="*/ 94768 w 678095"/>
                <a:gd name="connsiteY9" fmla="*/ 160172 h 638275"/>
                <a:gd name="connsiteX10" fmla="*/ 28507 w 678095"/>
                <a:gd name="connsiteY10" fmla="*/ 186676 h 638275"/>
                <a:gd name="connsiteX11" fmla="*/ 15255 w 678095"/>
                <a:gd name="connsiteY11" fmla="*/ 67406 h 638275"/>
                <a:gd name="connsiteX12" fmla="*/ 240542 w 678095"/>
                <a:gd name="connsiteY12" fmla="*/ 1146 h 638275"/>
                <a:gd name="connsiteX13" fmla="*/ 373063 w 678095"/>
                <a:gd name="connsiteY13" fmla="*/ 120415 h 638275"/>
                <a:gd name="connsiteX14" fmla="*/ 359811 w 678095"/>
                <a:gd name="connsiteY14" fmla="*/ 226433 h 638275"/>
                <a:gd name="connsiteX0" fmla="*/ 373063 w 678095"/>
                <a:gd name="connsiteY0" fmla="*/ 120415 h 638275"/>
                <a:gd name="connsiteX1" fmla="*/ 611603 w 678095"/>
                <a:gd name="connsiteY1" fmla="*/ 239685 h 638275"/>
                <a:gd name="connsiteX2" fmla="*/ 677863 w 678095"/>
                <a:gd name="connsiteY2" fmla="*/ 504728 h 638275"/>
                <a:gd name="connsiteX3" fmla="*/ 624855 w 678095"/>
                <a:gd name="connsiteY3" fmla="*/ 544485 h 638275"/>
                <a:gd name="connsiteX4" fmla="*/ 426072 w 678095"/>
                <a:gd name="connsiteY4" fmla="*/ 358954 h 638275"/>
                <a:gd name="connsiteX5" fmla="*/ 532090 w 678095"/>
                <a:gd name="connsiteY5" fmla="*/ 637250 h 638275"/>
                <a:gd name="connsiteX6" fmla="*/ 373063 w 678095"/>
                <a:gd name="connsiteY6" fmla="*/ 438467 h 638275"/>
                <a:gd name="connsiteX7" fmla="*/ 465829 w 678095"/>
                <a:gd name="connsiteY7" fmla="*/ 637250 h 638275"/>
                <a:gd name="connsiteX8" fmla="*/ 306803 w 678095"/>
                <a:gd name="connsiteY8" fmla="*/ 332450 h 638275"/>
                <a:gd name="connsiteX9" fmla="*/ 94768 w 678095"/>
                <a:gd name="connsiteY9" fmla="*/ 160172 h 638275"/>
                <a:gd name="connsiteX10" fmla="*/ 28507 w 678095"/>
                <a:gd name="connsiteY10" fmla="*/ 186676 h 638275"/>
                <a:gd name="connsiteX11" fmla="*/ 15255 w 678095"/>
                <a:gd name="connsiteY11" fmla="*/ 67406 h 638275"/>
                <a:gd name="connsiteX12" fmla="*/ 240542 w 678095"/>
                <a:gd name="connsiteY12" fmla="*/ 1146 h 638275"/>
                <a:gd name="connsiteX13" fmla="*/ 373063 w 678095"/>
                <a:gd name="connsiteY13" fmla="*/ 120415 h 638275"/>
                <a:gd name="connsiteX0" fmla="*/ 240542 w 678095"/>
                <a:gd name="connsiteY0" fmla="*/ 7226 h 644355"/>
                <a:gd name="connsiteX1" fmla="*/ 611603 w 678095"/>
                <a:gd name="connsiteY1" fmla="*/ 245765 h 644355"/>
                <a:gd name="connsiteX2" fmla="*/ 677863 w 678095"/>
                <a:gd name="connsiteY2" fmla="*/ 510808 h 644355"/>
                <a:gd name="connsiteX3" fmla="*/ 624855 w 678095"/>
                <a:gd name="connsiteY3" fmla="*/ 550565 h 644355"/>
                <a:gd name="connsiteX4" fmla="*/ 426072 w 678095"/>
                <a:gd name="connsiteY4" fmla="*/ 365034 h 644355"/>
                <a:gd name="connsiteX5" fmla="*/ 532090 w 678095"/>
                <a:gd name="connsiteY5" fmla="*/ 643330 h 644355"/>
                <a:gd name="connsiteX6" fmla="*/ 373063 w 678095"/>
                <a:gd name="connsiteY6" fmla="*/ 444547 h 644355"/>
                <a:gd name="connsiteX7" fmla="*/ 465829 w 678095"/>
                <a:gd name="connsiteY7" fmla="*/ 643330 h 644355"/>
                <a:gd name="connsiteX8" fmla="*/ 306803 w 678095"/>
                <a:gd name="connsiteY8" fmla="*/ 338530 h 644355"/>
                <a:gd name="connsiteX9" fmla="*/ 94768 w 678095"/>
                <a:gd name="connsiteY9" fmla="*/ 166252 h 644355"/>
                <a:gd name="connsiteX10" fmla="*/ 28507 w 678095"/>
                <a:gd name="connsiteY10" fmla="*/ 192756 h 644355"/>
                <a:gd name="connsiteX11" fmla="*/ 15255 w 678095"/>
                <a:gd name="connsiteY11" fmla="*/ 73486 h 644355"/>
                <a:gd name="connsiteX12" fmla="*/ 240542 w 678095"/>
                <a:gd name="connsiteY12" fmla="*/ 7226 h 644355"/>
                <a:gd name="connsiteX0" fmla="*/ 382866 w 687897"/>
                <a:gd name="connsiteY0" fmla="*/ 80042 h 571397"/>
                <a:gd name="connsiteX1" fmla="*/ 621405 w 687897"/>
                <a:gd name="connsiteY1" fmla="*/ 172807 h 571397"/>
                <a:gd name="connsiteX2" fmla="*/ 687665 w 687897"/>
                <a:gd name="connsiteY2" fmla="*/ 437850 h 571397"/>
                <a:gd name="connsiteX3" fmla="*/ 634657 w 687897"/>
                <a:gd name="connsiteY3" fmla="*/ 477607 h 571397"/>
                <a:gd name="connsiteX4" fmla="*/ 435874 w 687897"/>
                <a:gd name="connsiteY4" fmla="*/ 292076 h 571397"/>
                <a:gd name="connsiteX5" fmla="*/ 541892 w 687897"/>
                <a:gd name="connsiteY5" fmla="*/ 570372 h 571397"/>
                <a:gd name="connsiteX6" fmla="*/ 382865 w 687897"/>
                <a:gd name="connsiteY6" fmla="*/ 371589 h 571397"/>
                <a:gd name="connsiteX7" fmla="*/ 475631 w 687897"/>
                <a:gd name="connsiteY7" fmla="*/ 570372 h 571397"/>
                <a:gd name="connsiteX8" fmla="*/ 316605 w 687897"/>
                <a:gd name="connsiteY8" fmla="*/ 265572 h 571397"/>
                <a:gd name="connsiteX9" fmla="*/ 104570 w 687897"/>
                <a:gd name="connsiteY9" fmla="*/ 93294 h 571397"/>
                <a:gd name="connsiteX10" fmla="*/ 38309 w 687897"/>
                <a:gd name="connsiteY10" fmla="*/ 119798 h 571397"/>
                <a:gd name="connsiteX11" fmla="*/ 25057 w 687897"/>
                <a:gd name="connsiteY11" fmla="*/ 528 h 571397"/>
                <a:gd name="connsiteX12" fmla="*/ 382866 w 687897"/>
                <a:gd name="connsiteY12" fmla="*/ 80042 h 571397"/>
                <a:gd name="connsiteX0" fmla="*/ 346801 w 651832"/>
                <a:gd name="connsiteY0" fmla="*/ 159259 h 650614"/>
                <a:gd name="connsiteX1" fmla="*/ 585340 w 651832"/>
                <a:gd name="connsiteY1" fmla="*/ 252024 h 650614"/>
                <a:gd name="connsiteX2" fmla="*/ 651600 w 651832"/>
                <a:gd name="connsiteY2" fmla="*/ 517067 h 650614"/>
                <a:gd name="connsiteX3" fmla="*/ 598592 w 651832"/>
                <a:gd name="connsiteY3" fmla="*/ 556824 h 650614"/>
                <a:gd name="connsiteX4" fmla="*/ 399809 w 651832"/>
                <a:gd name="connsiteY4" fmla="*/ 371293 h 650614"/>
                <a:gd name="connsiteX5" fmla="*/ 505827 w 651832"/>
                <a:gd name="connsiteY5" fmla="*/ 649589 h 650614"/>
                <a:gd name="connsiteX6" fmla="*/ 346800 w 651832"/>
                <a:gd name="connsiteY6" fmla="*/ 450806 h 650614"/>
                <a:gd name="connsiteX7" fmla="*/ 439566 w 651832"/>
                <a:gd name="connsiteY7" fmla="*/ 649589 h 650614"/>
                <a:gd name="connsiteX8" fmla="*/ 280540 w 651832"/>
                <a:gd name="connsiteY8" fmla="*/ 344789 h 650614"/>
                <a:gd name="connsiteX9" fmla="*/ 68505 w 651832"/>
                <a:gd name="connsiteY9" fmla="*/ 172511 h 650614"/>
                <a:gd name="connsiteX10" fmla="*/ 2244 w 651832"/>
                <a:gd name="connsiteY10" fmla="*/ 199015 h 650614"/>
                <a:gd name="connsiteX11" fmla="*/ 134766 w 651832"/>
                <a:gd name="connsiteY11" fmla="*/ 232 h 650614"/>
                <a:gd name="connsiteX12" fmla="*/ 346801 w 651832"/>
                <a:gd name="connsiteY12" fmla="*/ 159259 h 650614"/>
                <a:gd name="connsiteX0" fmla="*/ 346814 w 651845"/>
                <a:gd name="connsiteY0" fmla="*/ 159259 h 650614"/>
                <a:gd name="connsiteX1" fmla="*/ 585353 w 651845"/>
                <a:gd name="connsiteY1" fmla="*/ 252024 h 650614"/>
                <a:gd name="connsiteX2" fmla="*/ 651613 w 651845"/>
                <a:gd name="connsiteY2" fmla="*/ 517067 h 650614"/>
                <a:gd name="connsiteX3" fmla="*/ 598605 w 651845"/>
                <a:gd name="connsiteY3" fmla="*/ 556824 h 650614"/>
                <a:gd name="connsiteX4" fmla="*/ 399822 w 651845"/>
                <a:gd name="connsiteY4" fmla="*/ 371293 h 650614"/>
                <a:gd name="connsiteX5" fmla="*/ 505840 w 651845"/>
                <a:gd name="connsiteY5" fmla="*/ 649589 h 650614"/>
                <a:gd name="connsiteX6" fmla="*/ 346813 w 651845"/>
                <a:gd name="connsiteY6" fmla="*/ 450806 h 650614"/>
                <a:gd name="connsiteX7" fmla="*/ 439579 w 651845"/>
                <a:gd name="connsiteY7" fmla="*/ 649589 h 650614"/>
                <a:gd name="connsiteX8" fmla="*/ 280553 w 651845"/>
                <a:gd name="connsiteY8" fmla="*/ 344789 h 650614"/>
                <a:gd name="connsiteX9" fmla="*/ 282151 w 651845"/>
                <a:gd name="connsiteY9" fmla="*/ 340052 h 650614"/>
                <a:gd name="connsiteX10" fmla="*/ 68518 w 651845"/>
                <a:gd name="connsiteY10" fmla="*/ 172511 h 650614"/>
                <a:gd name="connsiteX11" fmla="*/ 2257 w 651845"/>
                <a:gd name="connsiteY11" fmla="*/ 199015 h 650614"/>
                <a:gd name="connsiteX12" fmla="*/ 134779 w 651845"/>
                <a:gd name="connsiteY12" fmla="*/ 232 h 650614"/>
                <a:gd name="connsiteX13" fmla="*/ 346814 w 651845"/>
                <a:gd name="connsiteY13" fmla="*/ 159259 h 650614"/>
                <a:gd name="connsiteX0" fmla="*/ 347570 w 652601"/>
                <a:gd name="connsiteY0" fmla="*/ 159259 h 675427"/>
                <a:gd name="connsiteX1" fmla="*/ 586109 w 652601"/>
                <a:gd name="connsiteY1" fmla="*/ 252024 h 675427"/>
                <a:gd name="connsiteX2" fmla="*/ 652369 w 652601"/>
                <a:gd name="connsiteY2" fmla="*/ 517067 h 675427"/>
                <a:gd name="connsiteX3" fmla="*/ 599361 w 652601"/>
                <a:gd name="connsiteY3" fmla="*/ 556824 h 675427"/>
                <a:gd name="connsiteX4" fmla="*/ 400578 w 652601"/>
                <a:gd name="connsiteY4" fmla="*/ 371293 h 675427"/>
                <a:gd name="connsiteX5" fmla="*/ 506596 w 652601"/>
                <a:gd name="connsiteY5" fmla="*/ 649589 h 675427"/>
                <a:gd name="connsiteX6" fmla="*/ 347569 w 652601"/>
                <a:gd name="connsiteY6" fmla="*/ 450806 h 675427"/>
                <a:gd name="connsiteX7" fmla="*/ 440335 w 652601"/>
                <a:gd name="connsiteY7" fmla="*/ 649589 h 675427"/>
                <a:gd name="connsiteX8" fmla="*/ 281309 w 652601"/>
                <a:gd name="connsiteY8" fmla="*/ 344789 h 675427"/>
                <a:gd name="connsiteX9" fmla="*/ 354692 w 652601"/>
                <a:gd name="connsiteY9" fmla="*/ 673769 h 675427"/>
                <a:gd name="connsiteX10" fmla="*/ 69274 w 652601"/>
                <a:gd name="connsiteY10" fmla="*/ 172511 h 675427"/>
                <a:gd name="connsiteX11" fmla="*/ 3013 w 652601"/>
                <a:gd name="connsiteY11" fmla="*/ 199015 h 675427"/>
                <a:gd name="connsiteX12" fmla="*/ 135535 w 652601"/>
                <a:gd name="connsiteY12" fmla="*/ 232 h 675427"/>
                <a:gd name="connsiteX13" fmla="*/ 347570 w 652601"/>
                <a:gd name="connsiteY13" fmla="*/ 159259 h 675427"/>
                <a:gd name="connsiteX0" fmla="*/ 346212 w 651243"/>
                <a:gd name="connsiteY0" fmla="*/ 159259 h 673822"/>
                <a:gd name="connsiteX1" fmla="*/ 584751 w 651243"/>
                <a:gd name="connsiteY1" fmla="*/ 252024 h 673822"/>
                <a:gd name="connsiteX2" fmla="*/ 651011 w 651243"/>
                <a:gd name="connsiteY2" fmla="*/ 517067 h 673822"/>
                <a:gd name="connsiteX3" fmla="*/ 598003 w 651243"/>
                <a:gd name="connsiteY3" fmla="*/ 556824 h 673822"/>
                <a:gd name="connsiteX4" fmla="*/ 399220 w 651243"/>
                <a:gd name="connsiteY4" fmla="*/ 371293 h 673822"/>
                <a:gd name="connsiteX5" fmla="*/ 505238 w 651243"/>
                <a:gd name="connsiteY5" fmla="*/ 649589 h 673822"/>
                <a:gd name="connsiteX6" fmla="*/ 346211 w 651243"/>
                <a:gd name="connsiteY6" fmla="*/ 450806 h 673822"/>
                <a:gd name="connsiteX7" fmla="*/ 438977 w 651243"/>
                <a:gd name="connsiteY7" fmla="*/ 649589 h 673822"/>
                <a:gd name="connsiteX8" fmla="*/ 279951 w 651243"/>
                <a:gd name="connsiteY8" fmla="*/ 344789 h 673822"/>
                <a:gd name="connsiteX9" fmla="*/ 353334 w 651243"/>
                <a:gd name="connsiteY9" fmla="*/ 673769 h 673822"/>
                <a:gd name="connsiteX10" fmla="*/ 185085 w 651243"/>
                <a:gd name="connsiteY10" fmla="*/ 369018 h 673822"/>
                <a:gd name="connsiteX11" fmla="*/ 67916 w 651243"/>
                <a:gd name="connsiteY11" fmla="*/ 172511 h 673822"/>
                <a:gd name="connsiteX12" fmla="*/ 1655 w 651243"/>
                <a:gd name="connsiteY12" fmla="*/ 199015 h 673822"/>
                <a:gd name="connsiteX13" fmla="*/ 134177 w 651243"/>
                <a:gd name="connsiteY13" fmla="*/ 232 h 673822"/>
                <a:gd name="connsiteX14" fmla="*/ 346212 w 651243"/>
                <a:gd name="connsiteY14" fmla="*/ 159259 h 673822"/>
                <a:gd name="connsiteX0" fmla="*/ 346124 w 651155"/>
                <a:gd name="connsiteY0" fmla="*/ 159259 h 673802"/>
                <a:gd name="connsiteX1" fmla="*/ 584663 w 651155"/>
                <a:gd name="connsiteY1" fmla="*/ 252024 h 673802"/>
                <a:gd name="connsiteX2" fmla="*/ 650923 w 651155"/>
                <a:gd name="connsiteY2" fmla="*/ 517067 h 673802"/>
                <a:gd name="connsiteX3" fmla="*/ 597915 w 651155"/>
                <a:gd name="connsiteY3" fmla="*/ 556824 h 673802"/>
                <a:gd name="connsiteX4" fmla="*/ 399132 w 651155"/>
                <a:gd name="connsiteY4" fmla="*/ 371293 h 673802"/>
                <a:gd name="connsiteX5" fmla="*/ 505150 w 651155"/>
                <a:gd name="connsiteY5" fmla="*/ 649589 h 673802"/>
                <a:gd name="connsiteX6" fmla="*/ 346123 w 651155"/>
                <a:gd name="connsiteY6" fmla="*/ 450806 h 673802"/>
                <a:gd name="connsiteX7" fmla="*/ 438889 w 651155"/>
                <a:gd name="connsiteY7" fmla="*/ 649589 h 673802"/>
                <a:gd name="connsiteX8" fmla="*/ 279863 w 651155"/>
                <a:gd name="connsiteY8" fmla="*/ 344789 h 673802"/>
                <a:gd name="connsiteX9" fmla="*/ 353246 w 651155"/>
                <a:gd name="connsiteY9" fmla="*/ 673769 h 673802"/>
                <a:gd name="connsiteX10" fmla="*/ 165199 w 651155"/>
                <a:gd name="connsiteY10" fmla="*/ 231148 h 673802"/>
                <a:gd name="connsiteX11" fmla="*/ 67828 w 651155"/>
                <a:gd name="connsiteY11" fmla="*/ 172511 h 673802"/>
                <a:gd name="connsiteX12" fmla="*/ 1567 w 651155"/>
                <a:gd name="connsiteY12" fmla="*/ 199015 h 673802"/>
                <a:gd name="connsiteX13" fmla="*/ 134089 w 651155"/>
                <a:gd name="connsiteY13" fmla="*/ 232 h 673802"/>
                <a:gd name="connsiteX14" fmla="*/ 346124 w 651155"/>
                <a:gd name="connsiteY14" fmla="*/ 159259 h 673802"/>
                <a:gd name="connsiteX0" fmla="*/ 346124 w 651155"/>
                <a:gd name="connsiteY0" fmla="*/ 159259 h 673802"/>
                <a:gd name="connsiteX1" fmla="*/ 584663 w 651155"/>
                <a:gd name="connsiteY1" fmla="*/ 252024 h 673802"/>
                <a:gd name="connsiteX2" fmla="*/ 650923 w 651155"/>
                <a:gd name="connsiteY2" fmla="*/ 517067 h 673802"/>
                <a:gd name="connsiteX3" fmla="*/ 597915 w 651155"/>
                <a:gd name="connsiteY3" fmla="*/ 556824 h 673802"/>
                <a:gd name="connsiteX4" fmla="*/ 399132 w 651155"/>
                <a:gd name="connsiteY4" fmla="*/ 371293 h 673802"/>
                <a:gd name="connsiteX5" fmla="*/ 505150 w 651155"/>
                <a:gd name="connsiteY5" fmla="*/ 649589 h 673802"/>
                <a:gd name="connsiteX6" fmla="*/ 346123 w 651155"/>
                <a:gd name="connsiteY6" fmla="*/ 450806 h 673802"/>
                <a:gd name="connsiteX7" fmla="*/ 279863 w 651155"/>
                <a:gd name="connsiteY7" fmla="*/ 344789 h 673802"/>
                <a:gd name="connsiteX8" fmla="*/ 353246 w 651155"/>
                <a:gd name="connsiteY8" fmla="*/ 673769 h 673802"/>
                <a:gd name="connsiteX9" fmla="*/ 165199 w 651155"/>
                <a:gd name="connsiteY9" fmla="*/ 231148 h 673802"/>
                <a:gd name="connsiteX10" fmla="*/ 67828 w 651155"/>
                <a:gd name="connsiteY10" fmla="*/ 172511 h 673802"/>
                <a:gd name="connsiteX11" fmla="*/ 1567 w 651155"/>
                <a:gd name="connsiteY11" fmla="*/ 199015 h 673802"/>
                <a:gd name="connsiteX12" fmla="*/ 134089 w 651155"/>
                <a:gd name="connsiteY12" fmla="*/ 232 h 673802"/>
                <a:gd name="connsiteX13" fmla="*/ 346124 w 651155"/>
                <a:gd name="connsiteY13" fmla="*/ 159259 h 673802"/>
                <a:gd name="connsiteX0" fmla="*/ 346124 w 651155"/>
                <a:gd name="connsiteY0" fmla="*/ 159259 h 673802"/>
                <a:gd name="connsiteX1" fmla="*/ 584663 w 651155"/>
                <a:gd name="connsiteY1" fmla="*/ 252024 h 673802"/>
                <a:gd name="connsiteX2" fmla="*/ 650923 w 651155"/>
                <a:gd name="connsiteY2" fmla="*/ 517067 h 673802"/>
                <a:gd name="connsiteX3" fmla="*/ 597915 w 651155"/>
                <a:gd name="connsiteY3" fmla="*/ 556824 h 673802"/>
                <a:gd name="connsiteX4" fmla="*/ 399132 w 651155"/>
                <a:gd name="connsiteY4" fmla="*/ 371293 h 673802"/>
                <a:gd name="connsiteX5" fmla="*/ 505150 w 651155"/>
                <a:gd name="connsiteY5" fmla="*/ 649589 h 673802"/>
                <a:gd name="connsiteX6" fmla="*/ 365466 w 651155"/>
                <a:gd name="connsiteY6" fmla="*/ 437608 h 673802"/>
                <a:gd name="connsiteX7" fmla="*/ 279863 w 651155"/>
                <a:gd name="connsiteY7" fmla="*/ 344789 h 673802"/>
                <a:gd name="connsiteX8" fmla="*/ 353246 w 651155"/>
                <a:gd name="connsiteY8" fmla="*/ 673769 h 673802"/>
                <a:gd name="connsiteX9" fmla="*/ 165199 w 651155"/>
                <a:gd name="connsiteY9" fmla="*/ 231148 h 673802"/>
                <a:gd name="connsiteX10" fmla="*/ 67828 w 651155"/>
                <a:gd name="connsiteY10" fmla="*/ 172511 h 673802"/>
                <a:gd name="connsiteX11" fmla="*/ 1567 w 651155"/>
                <a:gd name="connsiteY11" fmla="*/ 199015 h 673802"/>
                <a:gd name="connsiteX12" fmla="*/ 134089 w 651155"/>
                <a:gd name="connsiteY12" fmla="*/ 232 h 673802"/>
                <a:gd name="connsiteX13" fmla="*/ 346124 w 651155"/>
                <a:gd name="connsiteY13" fmla="*/ 159259 h 673802"/>
                <a:gd name="connsiteX0" fmla="*/ 346124 w 651155"/>
                <a:gd name="connsiteY0" fmla="*/ 159259 h 650097"/>
                <a:gd name="connsiteX1" fmla="*/ 584663 w 651155"/>
                <a:gd name="connsiteY1" fmla="*/ 252024 h 650097"/>
                <a:gd name="connsiteX2" fmla="*/ 650923 w 651155"/>
                <a:gd name="connsiteY2" fmla="*/ 517067 h 650097"/>
                <a:gd name="connsiteX3" fmla="*/ 597915 w 651155"/>
                <a:gd name="connsiteY3" fmla="*/ 556824 h 650097"/>
                <a:gd name="connsiteX4" fmla="*/ 399132 w 651155"/>
                <a:gd name="connsiteY4" fmla="*/ 371293 h 650097"/>
                <a:gd name="connsiteX5" fmla="*/ 505150 w 651155"/>
                <a:gd name="connsiteY5" fmla="*/ 649589 h 650097"/>
                <a:gd name="connsiteX6" fmla="*/ 365466 w 651155"/>
                <a:gd name="connsiteY6" fmla="*/ 437608 h 650097"/>
                <a:gd name="connsiteX7" fmla="*/ 279863 w 651155"/>
                <a:gd name="connsiteY7" fmla="*/ 344789 h 650097"/>
                <a:gd name="connsiteX8" fmla="*/ 406792 w 651155"/>
                <a:gd name="connsiteY8" fmla="*/ 640069 h 650097"/>
                <a:gd name="connsiteX9" fmla="*/ 165199 w 651155"/>
                <a:gd name="connsiteY9" fmla="*/ 231148 h 650097"/>
                <a:gd name="connsiteX10" fmla="*/ 67828 w 651155"/>
                <a:gd name="connsiteY10" fmla="*/ 172511 h 650097"/>
                <a:gd name="connsiteX11" fmla="*/ 1567 w 651155"/>
                <a:gd name="connsiteY11" fmla="*/ 199015 h 650097"/>
                <a:gd name="connsiteX12" fmla="*/ 134089 w 651155"/>
                <a:gd name="connsiteY12" fmla="*/ 232 h 650097"/>
                <a:gd name="connsiteX13" fmla="*/ 346124 w 651155"/>
                <a:gd name="connsiteY13" fmla="*/ 159259 h 650097"/>
                <a:gd name="connsiteX0" fmla="*/ 346124 w 597915"/>
                <a:gd name="connsiteY0" fmla="*/ 159259 h 650097"/>
                <a:gd name="connsiteX1" fmla="*/ 584663 w 597915"/>
                <a:gd name="connsiteY1" fmla="*/ 252024 h 650097"/>
                <a:gd name="connsiteX2" fmla="*/ 397748 w 597915"/>
                <a:gd name="connsiteY2" fmla="*/ 287270 h 650097"/>
                <a:gd name="connsiteX3" fmla="*/ 597915 w 597915"/>
                <a:gd name="connsiteY3" fmla="*/ 556824 h 650097"/>
                <a:gd name="connsiteX4" fmla="*/ 399132 w 597915"/>
                <a:gd name="connsiteY4" fmla="*/ 371293 h 650097"/>
                <a:gd name="connsiteX5" fmla="*/ 505150 w 597915"/>
                <a:gd name="connsiteY5" fmla="*/ 649589 h 650097"/>
                <a:gd name="connsiteX6" fmla="*/ 365466 w 597915"/>
                <a:gd name="connsiteY6" fmla="*/ 437608 h 650097"/>
                <a:gd name="connsiteX7" fmla="*/ 279863 w 597915"/>
                <a:gd name="connsiteY7" fmla="*/ 344789 h 650097"/>
                <a:gd name="connsiteX8" fmla="*/ 406792 w 597915"/>
                <a:gd name="connsiteY8" fmla="*/ 640069 h 650097"/>
                <a:gd name="connsiteX9" fmla="*/ 165199 w 597915"/>
                <a:gd name="connsiteY9" fmla="*/ 231148 h 650097"/>
                <a:gd name="connsiteX10" fmla="*/ 67828 w 597915"/>
                <a:gd name="connsiteY10" fmla="*/ 172511 h 650097"/>
                <a:gd name="connsiteX11" fmla="*/ 1567 w 597915"/>
                <a:gd name="connsiteY11" fmla="*/ 199015 h 650097"/>
                <a:gd name="connsiteX12" fmla="*/ 134089 w 597915"/>
                <a:gd name="connsiteY12" fmla="*/ 232 h 650097"/>
                <a:gd name="connsiteX13" fmla="*/ 346124 w 597915"/>
                <a:gd name="connsiteY13" fmla="*/ 159259 h 650097"/>
                <a:gd name="connsiteX0" fmla="*/ 346124 w 687426"/>
                <a:gd name="connsiteY0" fmla="*/ 159259 h 650097"/>
                <a:gd name="connsiteX1" fmla="*/ 584663 w 687426"/>
                <a:gd name="connsiteY1" fmla="*/ 252024 h 650097"/>
                <a:gd name="connsiteX2" fmla="*/ 397748 w 687426"/>
                <a:gd name="connsiteY2" fmla="*/ 287270 h 650097"/>
                <a:gd name="connsiteX3" fmla="*/ 687426 w 687426"/>
                <a:gd name="connsiteY3" fmla="*/ 461165 h 650097"/>
                <a:gd name="connsiteX4" fmla="*/ 399132 w 687426"/>
                <a:gd name="connsiteY4" fmla="*/ 371293 h 650097"/>
                <a:gd name="connsiteX5" fmla="*/ 505150 w 687426"/>
                <a:gd name="connsiteY5" fmla="*/ 649589 h 650097"/>
                <a:gd name="connsiteX6" fmla="*/ 365466 w 687426"/>
                <a:gd name="connsiteY6" fmla="*/ 437608 h 650097"/>
                <a:gd name="connsiteX7" fmla="*/ 279863 w 687426"/>
                <a:gd name="connsiteY7" fmla="*/ 344789 h 650097"/>
                <a:gd name="connsiteX8" fmla="*/ 406792 w 687426"/>
                <a:gd name="connsiteY8" fmla="*/ 640069 h 650097"/>
                <a:gd name="connsiteX9" fmla="*/ 165199 w 687426"/>
                <a:gd name="connsiteY9" fmla="*/ 231148 h 650097"/>
                <a:gd name="connsiteX10" fmla="*/ 67828 w 687426"/>
                <a:gd name="connsiteY10" fmla="*/ 172511 h 650097"/>
                <a:gd name="connsiteX11" fmla="*/ 1567 w 687426"/>
                <a:gd name="connsiteY11" fmla="*/ 199015 h 650097"/>
                <a:gd name="connsiteX12" fmla="*/ 134089 w 687426"/>
                <a:gd name="connsiteY12" fmla="*/ 232 h 650097"/>
                <a:gd name="connsiteX13" fmla="*/ 346124 w 687426"/>
                <a:gd name="connsiteY13" fmla="*/ 159259 h 650097"/>
                <a:gd name="connsiteX0" fmla="*/ 346124 w 689787"/>
                <a:gd name="connsiteY0" fmla="*/ 159259 h 650097"/>
                <a:gd name="connsiteX1" fmla="*/ 584663 w 689787"/>
                <a:gd name="connsiteY1" fmla="*/ 252024 h 650097"/>
                <a:gd name="connsiteX2" fmla="*/ 397748 w 689787"/>
                <a:gd name="connsiteY2" fmla="*/ 287270 h 650097"/>
                <a:gd name="connsiteX3" fmla="*/ 528588 w 689787"/>
                <a:gd name="connsiteY3" fmla="*/ 369870 h 650097"/>
                <a:gd name="connsiteX4" fmla="*/ 687426 w 689787"/>
                <a:gd name="connsiteY4" fmla="*/ 461165 h 650097"/>
                <a:gd name="connsiteX5" fmla="*/ 399132 w 689787"/>
                <a:gd name="connsiteY5" fmla="*/ 371293 h 650097"/>
                <a:gd name="connsiteX6" fmla="*/ 505150 w 689787"/>
                <a:gd name="connsiteY6" fmla="*/ 649589 h 650097"/>
                <a:gd name="connsiteX7" fmla="*/ 365466 w 689787"/>
                <a:gd name="connsiteY7" fmla="*/ 437608 h 650097"/>
                <a:gd name="connsiteX8" fmla="*/ 279863 w 689787"/>
                <a:gd name="connsiteY8" fmla="*/ 344789 h 650097"/>
                <a:gd name="connsiteX9" fmla="*/ 406792 w 689787"/>
                <a:gd name="connsiteY9" fmla="*/ 640069 h 650097"/>
                <a:gd name="connsiteX10" fmla="*/ 165199 w 689787"/>
                <a:gd name="connsiteY10" fmla="*/ 231148 h 650097"/>
                <a:gd name="connsiteX11" fmla="*/ 67828 w 689787"/>
                <a:gd name="connsiteY11" fmla="*/ 172511 h 650097"/>
                <a:gd name="connsiteX12" fmla="*/ 1567 w 689787"/>
                <a:gd name="connsiteY12" fmla="*/ 199015 h 650097"/>
                <a:gd name="connsiteX13" fmla="*/ 134089 w 689787"/>
                <a:gd name="connsiteY13" fmla="*/ 232 h 650097"/>
                <a:gd name="connsiteX14" fmla="*/ 346124 w 689787"/>
                <a:gd name="connsiteY14" fmla="*/ 159259 h 650097"/>
                <a:gd name="connsiteX0" fmla="*/ 346124 w 710726"/>
                <a:gd name="connsiteY0" fmla="*/ 159259 h 650097"/>
                <a:gd name="connsiteX1" fmla="*/ 584663 w 710726"/>
                <a:gd name="connsiteY1" fmla="*/ 252024 h 650097"/>
                <a:gd name="connsiteX2" fmla="*/ 397748 w 710726"/>
                <a:gd name="connsiteY2" fmla="*/ 287270 h 650097"/>
                <a:gd name="connsiteX3" fmla="*/ 660363 w 710726"/>
                <a:gd name="connsiteY3" fmla="*/ 375208 h 650097"/>
                <a:gd name="connsiteX4" fmla="*/ 687426 w 710726"/>
                <a:gd name="connsiteY4" fmla="*/ 461165 h 650097"/>
                <a:gd name="connsiteX5" fmla="*/ 399132 w 710726"/>
                <a:gd name="connsiteY5" fmla="*/ 371293 h 650097"/>
                <a:gd name="connsiteX6" fmla="*/ 505150 w 710726"/>
                <a:gd name="connsiteY6" fmla="*/ 649589 h 650097"/>
                <a:gd name="connsiteX7" fmla="*/ 365466 w 710726"/>
                <a:gd name="connsiteY7" fmla="*/ 437608 h 650097"/>
                <a:gd name="connsiteX8" fmla="*/ 279863 w 710726"/>
                <a:gd name="connsiteY8" fmla="*/ 344789 h 650097"/>
                <a:gd name="connsiteX9" fmla="*/ 406792 w 710726"/>
                <a:gd name="connsiteY9" fmla="*/ 640069 h 650097"/>
                <a:gd name="connsiteX10" fmla="*/ 165199 w 710726"/>
                <a:gd name="connsiteY10" fmla="*/ 231148 h 650097"/>
                <a:gd name="connsiteX11" fmla="*/ 67828 w 710726"/>
                <a:gd name="connsiteY11" fmla="*/ 172511 h 650097"/>
                <a:gd name="connsiteX12" fmla="*/ 1567 w 710726"/>
                <a:gd name="connsiteY12" fmla="*/ 199015 h 650097"/>
                <a:gd name="connsiteX13" fmla="*/ 134089 w 710726"/>
                <a:gd name="connsiteY13" fmla="*/ 232 h 650097"/>
                <a:gd name="connsiteX14" fmla="*/ 346124 w 710726"/>
                <a:gd name="connsiteY14" fmla="*/ 159259 h 650097"/>
                <a:gd name="connsiteX0" fmla="*/ 334035 w 710726"/>
                <a:gd name="connsiteY0" fmla="*/ 194492 h 649868"/>
                <a:gd name="connsiteX1" fmla="*/ 584663 w 710726"/>
                <a:gd name="connsiteY1" fmla="*/ 251795 h 649868"/>
                <a:gd name="connsiteX2" fmla="*/ 397748 w 710726"/>
                <a:gd name="connsiteY2" fmla="*/ 287041 h 649868"/>
                <a:gd name="connsiteX3" fmla="*/ 660363 w 710726"/>
                <a:gd name="connsiteY3" fmla="*/ 374979 h 649868"/>
                <a:gd name="connsiteX4" fmla="*/ 687426 w 710726"/>
                <a:gd name="connsiteY4" fmla="*/ 460936 h 649868"/>
                <a:gd name="connsiteX5" fmla="*/ 399132 w 710726"/>
                <a:gd name="connsiteY5" fmla="*/ 371064 h 649868"/>
                <a:gd name="connsiteX6" fmla="*/ 505150 w 710726"/>
                <a:gd name="connsiteY6" fmla="*/ 649360 h 649868"/>
                <a:gd name="connsiteX7" fmla="*/ 365466 w 710726"/>
                <a:gd name="connsiteY7" fmla="*/ 437379 h 649868"/>
                <a:gd name="connsiteX8" fmla="*/ 279863 w 710726"/>
                <a:gd name="connsiteY8" fmla="*/ 344560 h 649868"/>
                <a:gd name="connsiteX9" fmla="*/ 406792 w 710726"/>
                <a:gd name="connsiteY9" fmla="*/ 639840 h 649868"/>
                <a:gd name="connsiteX10" fmla="*/ 165199 w 710726"/>
                <a:gd name="connsiteY10" fmla="*/ 230919 h 649868"/>
                <a:gd name="connsiteX11" fmla="*/ 67828 w 710726"/>
                <a:gd name="connsiteY11" fmla="*/ 172282 h 649868"/>
                <a:gd name="connsiteX12" fmla="*/ 1567 w 710726"/>
                <a:gd name="connsiteY12" fmla="*/ 198786 h 649868"/>
                <a:gd name="connsiteX13" fmla="*/ 134089 w 710726"/>
                <a:gd name="connsiteY13" fmla="*/ 3 h 649868"/>
                <a:gd name="connsiteX14" fmla="*/ 334035 w 710726"/>
                <a:gd name="connsiteY14" fmla="*/ 194492 h 649868"/>
                <a:gd name="connsiteX0" fmla="*/ 334035 w 710726"/>
                <a:gd name="connsiteY0" fmla="*/ 195145 h 650521"/>
                <a:gd name="connsiteX1" fmla="*/ 584663 w 710726"/>
                <a:gd name="connsiteY1" fmla="*/ 252448 h 650521"/>
                <a:gd name="connsiteX2" fmla="*/ 397748 w 710726"/>
                <a:gd name="connsiteY2" fmla="*/ 287694 h 650521"/>
                <a:gd name="connsiteX3" fmla="*/ 660363 w 710726"/>
                <a:gd name="connsiteY3" fmla="*/ 375632 h 650521"/>
                <a:gd name="connsiteX4" fmla="*/ 687426 w 710726"/>
                <a:gd name="connsiteY4" fmla="*/ 461589 h 650521"/>
                <a:gd name="connsiteX5" fmla="*/ 399132 w 710726"/>
                <a:gd name="connsiteY5" fmla="*/ 371717 h 650521"/>
                <a:gd name="connsiteX6" fmla="*/ 505150 w 710726"/>
                <a:gd name="connsiteY6" fmla="*/ 650013 h 650521"/>
                <a:gd name="connsiteX7" fmla="*/ 365466 w 710726"/>
                <a:gd name="connsiteY7" fmla="*/ 438032 h 650521"/>
                <a:gd name="connsiteX8" fmla="*/ 279863 w 710726"/>
                <a:gd name="connsiteY8" fmla="*/ 345213 h 650521"/>
                <a:gd name="connsiteX9" fmla="*/ 406792 w 710726"/>
                <a:gd name="connsiteY9" fmla="*/ 640493 h 650521"/>
                <a:gd name="connsiteX10" fmla="*/ 165199 w 710726"/>
                <a:gd name="connsiteY10" fmla="*/ 231572 h 650521"/>
                <a:gd name="connsiteX11" fmla="*/ 67828 w 710726"/>
                <a:gd name="connsiteY11" fmla="*/ 172935 h 650521"/>
                <a:gd name="connsiteX12" fmla="*/ 1567 w 710726"/>
                <a:gd name="connsiteY12" fmla="*/ 199439 h 650521"/>
                <a:gd name="connsiteX13" fmla="*/ 134089 w 710726"/>
                <a:gd name="connsiteY13" fmla="*/ 656 h 650521"/>
                <a:gd name="connsiteX14" fmla="*/ 259143 w 710726"/>
                <a:gd name="connsiteY14" fmla="*/ 137425 h 650521"/>
                <a:gd name="connsiteX15" fmla="*/ 334035 w 710726"/>
                <a:gd name="connsiteY15" fmla="*/ 195145 h 650521"/>
                <a:gd name="connsiteX0" fmla="*/ 334035 w 710726"/>
                <a:gd name="connsiteY0" fmla="*/ 194519 h 649895"/>
                <a:gd name="connsiteX1" fmla="*/ 584663 w 710726"/>
                <a:gd name="connsiteY1" fmla="*/ 251822 h 649895"/>
                <a:gd name="connsiteX2" fmla="*/ 397748 w 710726"/>
                <a:gd name="connsiteY2" fmla="*/ 287068 h 649895"/>
                <a:gd name="connsiteX3" fmla="*/ 660363 w 710726"/>
                <a:gd name="connsiteY3" fmla="*/ 375006 h 649895"/>
                <a:gd name="connsiteX4" fmla="*/ 687426 w 710726"/>
                <a:gd name="connsiteY4" fmla="*/ 460963 h 649895"/>
                <a:gd name="connsiteX5" fmla="*/ 399132 w 710726"/>
                <a:gd name="connsiteY5" fmla="*/ 371091 h 649895"/>
                <a:gd name="connsiteX6" fmla="*/ 505150 w 710726"/>
                <a:gd name="connsiteY6" fmla="*/ 649387 h 649895"/>
                <a:gd name="connsiteX7" fmla="*/ 365466 w 710726"/>
                <a:gd name="connsiteY7" fmla="*/ 437406 h 649895"/>
                <a:gd name="connsiteX8" fmla="*/ 279863 w 710726"/>
                <a:gd name="connsiteY8" fmla="*/ 344587 h 649895"/>
                <a:gd name="connsiteX9" fmla="*/ 406792 w 710726"/>
                <a:gd name="connsiteY9" fmla="*/ 639867 h 649895"/>
                <a:gd name="connsiteX10" fmla="*/ 165199 w 710726"/>
                <a:gd name="connsiteY10" fmla="*/ 230946 h 649895"/>
                <a:gd name="connsiteX11" fmla="*/ 67828 w 710726"/>
                <a:gd name="connsiteY11" fmla="*/ 172309 h 649895"/>
                <a:gd name="connsiteX12" fmla="*/ 1567 w 710726"/>
                <a:gd name="connsiteY12" fmla="*/ 198813 h 649895"/>
                <a:gd name="connsiteX13" fmla="*/ 134089 w 710726"/>
                <a:gd name="connsiteY13" fmla="*/ 30 h 649895"/>
                <a:gd name="connsiteX14" fmla="*/ 238088 w 710726"/>
                <a:gd name="connsiteY14" fmla="*/ 184049 h 649895"/>
                <a:gd name="connsiteX15" fmla="*/ 334035 w 710726"/>
                <a:gd name="connsiteY15" fmla="*/ 194519 h 649895"/>
                <a:gd name="connsiteX0" fmla="*/ 333638 w 710329"/>
                <a:gd name="connsiteY0" fmla="*/ 170899 h 626275"/>
                <a:gd name="connsiteX1" fmla="*/ 584266 w 710329"/>
                <a:gd name="connsiteY1" fmla="*/ 228202 h 626275"/>
                <a:gd name="connsiteX2" fmla="*/ 397351 w 710329"/>
                <a:gd name="connsiteY2" fmla="*/ 263448 h 626275"/>
                <a:gd name="connsiteX3" fmla="*/ 659966 w 710329"/>
                <a:gd name="connsiteY3" fmla="*/ 351386 h 626275"/>
                <a:gd name="connsiteX4" fmla="*/ 687029 w 710329"/>
                <a:gd name="connsiteY4" fmla="*/ 437343 h 626275"/>
                <a:gd name="connsiteX5" fmla="*/ 398735 w 710329"/>
                <a:gd name="connsiteY5" fmla="*/ 347471 h 626275"/>
                <a:gd name="connsiteX6" fmla="*/ 504753 w 710329"/>
                <a:gd name="connsiteY6" fmla="*/ 625767 h 626275"/>
                <a:gd name="connsiteX7" fmla="*/ 365069 w 710329"/>
                <a:gd name="connsiteY7" fmla="*/ 413786 h 626275"/>
                <a:gd name="connsiteX8" fmla="*/ 279466 w 710329"/>
                <a:gd name="connsiteY8" fmla="*/ 320967 h 626275"/>
                <a:gd name="connsiteX9" fmla="*/ 406395 w 710329"/>
                <a:gd name="connsiteY9" fmla="*/ 616247 h 626275"/>
                <a:gd name="connsiteX10" fmla="*/ 164802 w 710329"/>
                <a:gd name="connsiteY10" fmla="*/ 207326 h 626275"/>
                <a:gd name="connsiteX11" fmla="*/ 67431 w 710329"/>
                <a:gd name="connsiteY11" fmla="*/ 148689 h 626275"/>
                <a:gd name="connsiteX12" fmla="*/ 1170 w 710329"/>
                <a:gd name="connsiteY12" fmla="*/ 175193 h 626275"/>
                <a:gd name="connsiteX13" fmla="*/ 123164 w 710329"/>
                <a:gd name="connsiteY13" fmla="*/ 35 h 626275"/>
                <a:gd name="connsiteX14" fmla="*/ 237691 w 710329"/>
                <a:gd name="connsiteY14" fmla="*/ 160429 h 626275"/>
                <a:gd name="connsiteX15" fmla="*/ 333638 w 710329"/>
                <a:gd name="connsiteY15" fmla="*/ 170899 h 626275"/>
                <a:gd name="connsiteX0" fmla="*/ 333638 w 710329"/>
                <a:gd name="connsiteY0" fmla="*/ 170899 h 626275"/>
                <a:gd name="connsiteX1" fmla="*/ 654434 w 710329"/>
                <a:gd name="connsiteY1" fmla="*/ 145741 h 626275"/>
                <a:gd name="connsiteX2" fmla="*/ 397351 w 710329"/>
                <a:gd name="connsiteY2" fmla="*/ 263448 h 626275"/>
                <a:gd name="connsiteX3" fmla="*/ 659966 w 710329"/>
                <a:gd name="connsiteY3" fmla="*/ 351386 h 626275"/>
                <a:gd name="connsiteX4" fmla="*/ 687029 w 710329"/>
                <a:gd name="connsiteY4" fmla="*/ 437343 h 626275"/>
                <a:gd name="connsiteX5" fmla="*/ 398735 w 710329"/>
                <a:gd name="connsiteY5" fmla="*/ 347471 h 626275"/>
                <a:gd name="connsiteX6" fmla="*/ 504753 w 710329"/>
                <a:gd name="connsiteY6" fmla="*/ 625767 h 626275"/>
                <a:gd name="connsiteX7" fmla="*/ 365069 w 710329"/>
                <a:gd name="connsiteY7" fmla="*/ 413786 h 626275"/>
                <a:gd name="connsiteX8" fmla="*/ 279466 w 710329"/>
                <a:gd name="connsiteY8" fmla="*/ 320967 h 626275"/>
                <a:gd name="connsiteX9" fmla="*/ 406395 w 710329"/>
                <a:gd name="connsiteY9" fmla="*/ 616247 h 626275"/>
                <a:gd name="connsiteX10" fmla="*/ 164802 w 710329"/>
                <a:gd name="connsiteY10" fmla="*/ 207326 h 626275"/>
                <a:gd name="connsiteX11" fmla="*/ 67431 w 710329"/>
                <a:gd name="connsiteY11" fmla="*/ 148689 h 626275"/>
                <a:gd name="connsiteX12" fmla="*/ 1170 w 710329"/>
                <a:gd name="connsiteY12" fmla="*/ 175193 h 626275"/>
                <a:gd name="connsiteX13" fmla="*/ 123164 w 710329"/>
                <a:gd name="connsiteY13" fmla="*/ 35 h 626275"/>
                <a:gd name="connsiteX14" fmla="*/ 237691 w 710329"/>
                <a:gd name="connsiteY14" fmla="*/ 160429 h 626275"/>
                <a:gd name="connsiteX15" fmla="*/ 333638 w 710329"/>
                <a:gd name="connsiteY15" fmla="*/ 170899 h 626275"/>
                <a:gd name="connsiteX0" fmla="*/ 472011 w 710329"/>
                <a:gd name="connsiteY0" fmla="*/ 77053 h 626275"/>
                <a:gd name="connsiteX1" fmla="*/ 654434 w 710329"/>
                <a:gd name="connsiteY1" fmla="*/ 145741 h 626275"/>
                <a:gd name="connsiteX2" fmla="*/ 397351 w 710329"/>
                <a:gd name="connsiteY2" fmla="*/ 263448 h 626275"/>
                <a:gd name="connsiteX3" fmla="*/ 659966 w 710329"/>
                <a:gd name="connsiteY3" fmla="*/ 351386 h 626275"/>
                <a:gd name="connsiteX4" fmla="*/ 687029 w 710329"/>
                <a:gd name="connsiteY4" fmla="*/ 437343 h 626275"/>
                <a:gd name="connsiteX5" fmla="*/ 398735 w 710329"/>
                <a:gd name="connsiteY5" fmla="*/ 347471 h 626275"/>
                <a:gd name="connsiteX6" fmla="*/ 504753 w 710329"/>
                <a:gd name="connsiteY6" fmla="*/ 625767 h 626275"/>
                <a:gd name="connsiteX7" fmla="*/ 365069 w 710329"/>
                <a:gd name="connsiteY7" fmla="*/ 413786 h 626275"/>
                <a:gd name="connsiteX8" fmla="*/ 279466 w 710329"/>
                <a:gd name="connsiteY8" fmla="*/ 320967 h 626275"/>
                <a:gd name="connsiteX9" fmla="*/ 406395 w 710329"/>
                <a:gd name="connsiteY9" fmla="*/ 616247 h 626275"/>
                <a:gd name="connsiteX10" fmla="*/ 164802 w 710329"/>
                <a:gd name="connsiteY10" fmla="*/ 207326 h 626275"/>
                <a:gd name="connsiteX11" fmla="*/ 67431 w 710329"/>
                <a:gd name="connsiteY11" fmla="*/ 148689 h 626275"/>
                <a:gd name="connsiteX12" fmla="*/ 1170 w 710329"/>
                <a:gd name="connsiteY12" fmla="*/ 175193 h 626275"/>
                <a:gd name="connsiteX13" fmla="*/ 123164 w 710329"/>
                <a:gd name="connsiteY13" fmla="*/ 35 h 626275"/>
                <a:gd name="connsiteX14" fmla="*/ 237691 w 710329"/>
                <a:gd name="connsiteY14" fmla="*/ 160429 h 626275"/>
                <a:gd name="connsiteX15" fmla="*/ 472011 w 710329"/>
                <a:gd name="connsiteY15" fmla="*/ 77053 h 626275"/>
                <a:gd name="connsiteX0" fmla="*/ 471287 w 709605"/>
                <a:gd name="connsiteY0" fmla="*/ 78463 h 627685"/>
                <a:gd name="connsiteX1" fmla="*/ 653710 w 709605"/>
                <a:gd name="connsiteY1" fmla="*/ 147151 h 627685"/>
                <a:gd name="connsiteX2" fmla="*/ 396627 w 709605"/>
                <a:gd name="connsiteY2" fmla="*/ 264858 h 627685"/>
                <a:gd name="connsiteX3" fmla="*/ 659242 w 709605"/>
                <a:gd name="connsiteY3" fmla="*/ 352796 h 627685"/>
                <a:gd name="connsiteX4" fmla="*/ 686305 w 709605"/>
                <a:gd name="connsiteY4" fmla="*/ 438753 h 627685"/>
                <a:gd name="connsiteX5" fmla="*/ 398011 w 709605"/>
                <a:gd name="connsiteY5" fmla="*/ 348881 h 627685"/>
                <a:gd name="connsiteX6" fmla="*/ 504029 w 709605"/>
                <a:gd name="connsiteY6" fmla="*/ 627177 h 627685"/>
                <a:gd name="connsiteX7" fmla="*/ 364345 w 709605"/>
                <a:gd name="connsiteY7" fmla="*/ 415196 h 627685"/>
                <a:gd name="connsiteX8" fmla="*/ 278742 w 709605"/>
                <a:gd name="connsiteY8" fmla="*/ 322377 h 627685"/>
                <a:gd name="connsiteX9" fmla="*/ 405671 w 709605"/>
                <a:gd name="connsiteY9" fmla="*/ 617657 h 627685"/>
                <a:gd name="connsiteX10" fmla="*/ 164078 w 709605"/>
                <a:gd name="connsiteY10" fmla="*/ 208736 h 627685"/>
                <a:gd name="connsiteX11" fmla="*/ 66707 w 709605"/>
                <a:gd name="connsiteY11" fmla="*/ 150099 h 627685"/>
                <a:gd name="connsiteX12" fmla="*/ 446 w 709605"/>
                <a:gd name="connsiteY12" fmla="*/ 176603 h 627685"/>
                <a:gd name="connsiteX13" fmla="*/ 41974 w 709605"/>
                <a:gd name="connsiteY13" fmla="*/ 87944 h 627685"/>
                <a:gd name="connsiteX14" fmla="*/ 122440 w 709605"/>
                <a:gd name="connsiteY14" fmla="*/ 1445 h 627685"/>
                <a:gd name="connsiteX15" fmla="*/ 236967 w 709605"/>
                <a:gd name="connsiteY15" fmla="*/ 161839 h 627685"/>
                <a:gd name="connsiteX16" fmla="*/ 471287 w 709605"/>
                <a:gd name="connsiteY16" fmla="*/ 78463 h 627685"/>
                <a:gd name="connsiteX0" fmla="*/ 473309 w 711627"/>
                <a:gd name="connsiteY0" fmla="*/ 79543 h 628765"/>
                <a:gd name="connsiteX1" fmla="*/ 655732 w 711627"/>
                <a:gd name="connsiteY1" fmla="*/ 148231 h 628765"/>
                <a:gd name="connsiteX2" fmla="*/ 398649 w 711627"/>
                <a:gd name="connsiteY2" fmla="*/ 265938 h 628765"/>
                <a:gd name="connsiteX3" fmla="*/ 661264 w 711627"/>
                <a:gd name="connsiteY3" fmla="*/ 353876 h 628765"/>
                <a:gd name="connsiteX4" fmla="*/ 688327 w 711627"/>
                <a:gd name="connsiteY4" fmla="*/ 439833 h 628765"/>
                <a:gd name="connsiteX5" fmla="*/ 400033 w 711627"/>
                <a:gd name="connsiteY5" fmla="*/ 349961 h 628765"/>
                <a:gd name="connsiteX6" fmla="*/ 506051 w 711627"/>
                <a:gd name="connsiteY6" fmla="*/ 628257 h 628765"/>
                <a:gd name="connsiteX7" fmla="*/ 366367 w 711627"/>
                <a:gd name="connsiteY7" fmla="*/ 416276 h 628765"/>
                <a:gd name="connsiteX8" fmla="*/ 280764 w 711627"/>
                <a:gd name="connsiteY8" fmla="*/ 323457 h 628765"/>
                <a:gd name="connsiteX9" fmla="*/ 407693 w 711627"/>
                <a:gd name="connsiteY9" fmla="*/ 618737 h 628765"/>
                <a:gd name="connsiteX10" fmla="*/ 166100 w 711627"/>
                <a:gd name="connsiteY10" fmla="*/ 209816 h 628765"/>
                <a:gd name="connsiteX11" fmla="*/ 68729 w 711627"/>
                <a:gd name="connsiteY11" fmla="*/ 151179 h 628765"/>
                <a:gd name="connsiteX12" fmla="*/ 2468 w 711627"/>
                <a:gd name="connsiteY12" fmla="*/ 177683 h 628765"/>
                <a:gd name="connsiteX13" fmla="*/ 24854 w 711627"/>
                <a:gd name="connsiteY13" fmla="*/ 72603 h 628765"/>
                <a:gd name="connsiteX14" fmla="*/ 124462 w 711627"/>
                <a:gd name="connsiteY14" fmla="*/ 2525 h 628765"/>
                <a:gd name="connsiteX15" fmla="*/ 238989 w 711627"/>
                <a:gd name="connsiteY15" fmla="*/ 162919 h 628765"/>
                <a:gd name="connsiteX16" fmla="*/ 473309 w 711627"/>
                <a:gd name="connsiteY16" fmla="*/ 79543 h 628765"/>
                <a:gd name="connsiteX0" fmla="*/ 473422 w 711740"/>
                <a:gd name="connsiteY0" fmla="*/ 79543 h 628765"/>
                <a:gd name="connsiteX1" fmla="*/ 655845 w 711740"/>
                <a:gd name="connsiteY1" fmla="*/ 148231 h 628765"/>
                <a:gd name="connsiteX2" fmla="*/ 398762 w 711740"/>
                <a:gd name="connsiteY2" fmla="*/ 265938 h 628765"/>
                <a:gd name="connsiteX3" fmla="*/ 661377 w 711740"/>
                <a:gd name="connsiteY3" fmla="*/ 353876 h 628765"/>
                <a:gd name="connsiteX4" fmla="*/ 688440 w 711740"/>
                <a:gd name="connsiteY4" fmla="*/ 439833 h 628765"/>
                <a:gd name="connsiteX5" fmla="*/ 400146 w 711740"/>
                <a:gd name="connsiteY5" fmla="*/ 349961 h 628765"/>
                <a:gd name="connsiteX6" fmla="*/ 506164 w 711740"/>
                <a:gd name="connsiteY6" fmla="*/ 628257 h 628765"/>
                <a:gd name="connsiteX7" fmla="*/ 366480 w 711740"/>
                <a:gd name="connsiteY7" fmla="*/ 416276 h 628765"/>
                <a:gd name="connsiteX8" fmla="*/ 280877 w 711740"/>
                <a:gd name="connsiteY8" fmla="*/ 323457 h 628765"/>
                <a:gd name="connsiteX9" fmla="*/ 407806 w 711740"/>
                <a:gd name="connsiteY9" fmla="*/ 618737 h 628765"/>
                <a:gd name="connsiteX10" fmla="*/ 166213 w 711740"/>
                <a:gd name="connsiteY10" fmla="*/ 209816 h 628765"/>
                <a:gd name="connsiteX11" fmla="*/ 70504 w 711740"/>
                <a:gd name="connsiteY11" fmla="*/ 124532 h 628765"/>
                <a:gd name="connsiteX12" fmla="*/ 2581 w 711740"/>
                <a:gd name="connsiteY12" fmla="*/ 177683 h 628765"/>
                <a:gd name="connsiteX13" fmla="*/ 24967 w 711740"/>
                <a:gd name="connsiteY13" fmla="*/ 72603 h 628765"/>
                <a:gd name="connsiteX14" fmla="*/ 124575 w 711740"/>
                <a:gd name="connsiteY14" fmla="*/ 2525 h 628765"/>
                <a:gd name="connsiteX15" fmla="*/ 239102 w 711740"/>
                <a:gd name="connsiteY15" fmla="*/ 162919 h 628765"/>
                <a:gd name="connsiteX16" fmla="*/ 473422 w 711740"/>
                <a:gd name="connsiteY16" fmla="*/ 79543 h 628765"/>
                <a:gd name="connsiteX0" fmla="*/ 476542 w 714860"/>
                <a:gd name="connsiteY0" fmla="*/ 79543 h 628765"/>
                <a:gd name="connsiteX1" fmla="*/ 658965 w 714860"/>
                <a:gd name="connsiteY1" fmla="*/ 148231 h 628765"/>
                <a:gd name="connsiteX2" fmla="*/ 401882 w 714860"/>
                <a:gd name="connsiteY2" fmla="*/ 265938 h 628765"/>
                <a:gd name="connsiteX3" fmla="*/ 664497 w 714860"/>
                <a:gd name="connsiteY3" fmla="*/ 353876 h 628765"/>
                <a:gd name="connsiteX4" fmla="*/ 691560 w 714860"/>
                <a:gd name="connsiteY4" fmla="*/ 439833 h 628765"/>
                <a:gd name="connsiteX5" fmla="*/ 403266 w 714860"/>
                <a:gd name="connsiteY5" fmla="*/ 349961 h 628765"/>
                <a:gd name="connsiteX6" fmla="*/ 509284 w 714860"/>
                <a:gd name="connsiteY6" fmla="*/ 628257 h 628765"/>
                <a:gd name="connsiteX7" fmla="*/ 369600 w 714860"/>
                <a:gd name="connsiteY7" fmla="*/ 416276 h 628765"/>
                <a:gd name="connsiteX8" fmla="*/ 283997 w 714860"/>
                <a:gd name="connsiteY8" fmla="*/ 323457 h 628765"/>
                <a:gd name="connsiteX9" fmla="*/ 410926 w 714860"/>
                <a:gd name="connsiteY9" fmla="*/ 618737 h 628765"/>
                <a:gd name="connsiteX10" fmla="*/ 169333 w 714860"/>
                <a:gd name="connsiteY10" fmla="*/ 209816 h 628765"/>
                <a:gd name="connsiteX11" fmla="*/ 118003 w 714860"/>
                <a:gd name="connsiteY11" fmla="*/ 132239 h 628765"/>
                <a:gd name="connsiteX12" fmla="*/ 5701 w 714860"/>
                <a:gd name="connsiteY12" fmla="*/ 177683 h 628765"/>
                <a:gd name="connsiteX13" fmla="*/ 28087 w 714860"/>
                <a:gd name="connsiteY13" fmla="*/ 72603 h 628765"/>
                <a:gd name="connsiteX14" fmla="*/ 127695 w 714860"/>
                <a:gd name="connsiteY14" fmla="*/ 2525 h 628765"/>
                <a:gd name="connsiteX15" fmla="*/ 242222 w 714860"/>
                <a:gd name="connsiteY15" fmla="*/ 162919 h 628765"/>
                <a:gd name="connsiteX16" fmla="*/ 476542 w 714860"/>
                <a:gd name="connsiteY16" fmla="*/ 79543 h 628765"/>
                <a:gd name="connsiteX0" fmla="*/ 455930 w 694248"/>
                <a:gd name="connsiteY0" fmla="*/ 79543 h 628765"/>
                <a:gd name="connsiteX1" fmla="*/ 638353 w 694248"/>
                <a:gd name="connsiteY1" fmla="*/ 148231 h 628765"/>
                <a:gd name="connsiteX2" fmla="*/ 381270 w 694248"/>
                <a:gd name="connsiteY2" fmla="*/ 265938 h 628765"/>
                <a:gd name="connsiteX3" fmla="*/ 643885 w 694248"/>
                <a:gd name="connsiteY3" fmla="*/ 353876 h 628765"/>
                <a:gd name="connsiteX4" fmla="*/ 670948 w 694248"/>
                <a:gd name="connsiteY4" fmla="*/ 439833 h 628765"/>
                <a:gd name="connsiteX5" fmla="*/ 382654 w 694248"/>
                <a:gd name="connsiteY5" fmla="*/ 349961 h 628765"/>
                <a:gd name="connsiteX6" fmla="*/ 488672 w 694248"/>
                <a:gd name="connsiteY6" fmla="*/ 628257 h 628765"/>
                <a:gd name="connsiteX7" fmla="*/ 348988 w 694248"/>
                <a:gd name="connsiteY7" fmla="*/ 416276 h 628765"/>
                <a:gd name="connsiteX8" fmla="*/ 263385 w 694248"/>
                <a:gd name="connsiteY8" fmla="*/ 323457 h 628765"/>
                <a:gd name="connsiteX9" fmla="*/ 390314 w 694248"/>
                <a:gd name="connsiteY9" fmla="*/ 618737 h 628765"/>
                <a:gd name="connsiteX10" fmla="*/ 148721 w 694248"/>
                <a:gd name="connsiteY10" fmla="*/ 209816 h 628765"/>
                <a:gd name="connsiteX11" fmla="*/ 97391 w 694248"/>
                <a:gd name="connsiteY11" fmla="*/ 132239 h 628765"/>
                <a:gd name="connsiteX12" fmla="*/ 28107 w 694248"/>
                <a:gd name="connsiteY12" fmla="*/ 167608 h 628765"/>
                <a:gd name="connsiteX13" fmla="*/ 7475 w 694248"/>
                <a:gd name="connsiteY13" fmla="*/ 72603 h 628765"/>
                <a:gd name="connsiteX14" fmla="*/ 107083 w 694248"/>
                <a:gd name="connsiteY14" fmla="*/ 2525 h 628765"/>
                <a:gd name="connsiteX15" fmla="*/ 221610 w 694248"/>
                <a:gd name="connsiteY15" fmla="*/ 162919 h 628765"/>
                <a:gd name="connsiteX16" fmla="*/ 455930 w 694248"/>
                <a:gd name="connsiteY16" fmla="*/ 79543 h 628765"/>
                <a:gd name="connsiteX0" fmla="*/ 434221 w 672539"/>
                <a:gd name="connsiteY0" fmla="*/ 79910 h 629132"/>
                <a:gd name="connsiteX1" fmla="*/ 616644 w 672539"/>
                <a:gd name="connsiteY1" fmla="*/ 148598 h 629132"/>
                <a:gd name="connsiteX2" fmla="*/ 359561 w 672539"/>
                <a:gd name="connsiteY2" fmla="*/ 266305 h 629132"/>
                <a:gd name="connsiteX3" fmla="*/ 622176 w 672539"/>
                <a:gd name="connsiteY3" fmla="*/ 354243 h 629132"/>
                <a:gd name="connsiteX4" fmla="*/ 649239 w 672539"/>
                <a:gd name="connsiteY4" fmla="*/ 440200 h 629132"/>
                <a:gd name="connsiteX5" fmla="*/ 360945 w 672539"/>
                <a:gd name="connsiteY5" fmla="*/ 350328 h 629132"/>
                <a:gd name="connsiteX6" fmla="*/ 466963 w 672539"/>
                <a:gd name="connsiteY6" fmla="*/ 628624 h 629132"/>
                <a:gd name="connsiteX7" fmla="*/ 327279 w 672539"/>
                <a:gd name="connsiteY7" fmla="*/ 416643 h 629132"/>
                <a:gd name="connsiteX8" fmla="*/ 241676 w 672539"/>
                <a:gd name="connsiteY8" fmla="*/ 323824 h 629132"/>
                <a:gd name="connsiteX9" fmla="*/ 368605 w 672539"/>
                <a:gd name="connsiteY9" fmla="*/ 619104 h 629132"/>
                <a:gd name="connsiteX10" fmla="*/ 127012 w 672539"/>
                <a:gd name="connsiteY10" fmla="*/ 210183 h 629132"/>
                <a:gd name="connsiteX11" fmla="*/ 75682 w 672539"/>
                <a:gd name="connsiteY11" fmla="*/ 132606 h 629132"/>
                <a:gd name="connsiteX12" fmla="*/ 6398 w 672539"/>
                <a:gd name="connsiteY12" fmla="*/ 167975 h 629132"/>
                <a:gd name="connsiteX13" fmla="*/ 16896 w 672539"/>
                <a:gd name="connsiteY13" fmla="*/ 68738 h 629132"/>
                <a:gd name="connsiteX14" fmla="*/ 85374 w 672539"/>
                <a:gd name="connsiteY14" fmla="*/ 2892 h 629132"/>
                <a:gd name="connsiteX15" fmla="*/ 199901 w 672539"/>
                <a:gd name="connsiteY15" fmla="*/ 163286 h 629132"/>
                <a:gd name="connsiteX16" fmla="*/ 434221 w 672539"/>
                <a:gd name="connsiteY16" fmla="*/ 79910 h 629132"/>
                <a:gd name="connsiteX0" fmla="*/ 434221 w 672539"/>
                <a:gd name="connsiteY0" fmla="*/ 39291 h 588513"/>
                <a:gd name="connsiteX1" fmla="*/ 616644 w 672539"/>
                <a:gd name="connsiteY1" fmla="*/ 107979 h 588513"/>
                <a:gd name="connsiteX2" fmla="*/ 359561 w 672539"/>
                <a:gd name="connsiteY2" fmla="*/ 225686 h 588513"/>
                <a:gd name="connsiteX3" fmla="*/ 622176 w 672539"/>
                <a:gd name="connsiteY3" fmla="*/ 313624 h 588513"/>
                <a:gd name="connsiteX4" fmla="*/ 649239 w 672539"/>
                <a:gd name="connsiteY4" fmla="*/ 399581 h 588513"/>
                <a:gd name="connsiteX5" fmla="*/ 360945 w 672539"/>
                <a:gd name="connsiteY5" fmla="*/ 309709 h 588513"/>
                <a:gd name="connsiteX6" fmla="*/ 466963 w 672539"/>
                <a:gd name="connsiteY6" fmla="*/ 588005 h 588513"/>
                <a:gd name="connsiteX7" fmla="*/ 327279 w 672539"/>
                <a:gd name="connsiteY7" fmla="*/ 376024 h 588513"/>
                <a:gd name="connsiteX8" fmla="*/ 241676 w 672539"/>
                <a:gd name="connsiteY8" fmla="*/ 283205 h 588513"/>
                <a:gd name="connsiteX9" fmla="*/ 368605 w 672539"/>
                <a:gd name="connsiteY9" fmla="*/ 578485 h 588513"/>
                <a:gd name="connsiteX10" fmla="*/ 127012 w 672539"/>
                <a:gd name="connsiteY10" fmla="*/ 169564 h 588513"/>
                <a:gd name="connsiteX11" fmla="*/ 75682 w 672539"/>
                <a:gd name="connsiteY11" fmla="*/ 91987 h 588513"/>
                <a:gd name="connsiteX12" fmla="*/ 6398 w 672539"/>
                <a:gd name="connsiteY12" fmla="*/ 127356 h 588513"/>
                <a:gd name="connsiteX13" fmla="*/ 16896 w 672539"/>
                <a:gd name="connsiteY13" fmla="*/ 28119 h 588513"/>
                <a:gd name="connsiteX14" fmla="*/ 119124 w 672539"/>
                <a:gd name="connsiteY14" fmla="*/ 8414 h 588513"/>
                <a:gd name="connsiteX15" fmla="*/ 199901 w 672539"/>
                <a:gd name="connsiteY15" fmla="*/ 122667 h 588513"/>
                <a:gd name="connsiteX16" fmla="*/ 434221 w 672539"/>
                <a:gd name="connsiteY16" fmla="*/ 39291 h 58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2539" h="588513">
                  <a:moveTo>
                    <a:pt x="434221" y="39291"/>
                  </a:moveTo>
                  <a:cubicBezTo>
                    <a:pt x="533612" y="68004"/>
                    <a:pt x="629087" y="76913"/>
                    <a:pt x="616644" y="107979"/>
                  </a:cubicBezTo>
                  <a:cubicBezTo>
                    <a:pt x="604201" y="139045"/>
                    <a:pt x="358639" y="191412"/>
                    <a:pt x="359561" y="225686"/>
                  </a:cubicBezTo>
                  <a:cubicBezTo>
                    <a:pt x="360483" y="259960"/>
                    <a:pt x="573896" y="284642"/>
                    <a:pt x="622176" y="313624"/>
                  </a:cubicBezTo>
                  <a:cubicBezTo>
                    <a:pt x="670456" y="342606"/>
                    <a:pt x="692777" y="400233"/>
                    <a:pt x="649239" y="399581"/>
                  </a:cubicBezTo>
                  <a:cubicBezTo>
                    <a:pt x="605701" y="398929"/>
                    <a:pt x="391324" y="278305"/>
                    <a:pt x="360945" y="309709"/>
                  </a:cubicBezTo>
                  <a:cubicBezTo>
                    <a:pt x="330566" y="341113"/>
                    <a:pt x="472574" y="576953"/>
                    <a:pt x="466963" y="588005"/>
                  </a:cubicBezTo>
                  <a:cubicBezTo>
                    <a:pt x="461352" y="599057"/>
                    <a:pt x="364827" y="426824"/>
                    <a:pt x="327279" y="376024"/>
                  </a:cubicBezTo>
                  <a:cubicBezTo>
                    <a:pt x="289731" y="325224"/>
                    <a:pt x="234788" y="249462"/>
                    <a:pt x="241676" y="283205"/>
                  </a:cubicBezTo>
                  <a:cubicBezTo>
                    <a:pt x="248564" y="316948"/>
                    <a:pt x="384416" y="574447"/>
                    <a:pt x="368605" y="578485"/>
                  </a:cubicBezTo>
                  <a:cubicBezTo>
                    <a:pt x="352794" y="582523"/>
                    <a:pt x="174582" y="253107"/>
                    <a:pt x="127012" y="169564"/>
                  </a:cubicBezTo>
                  <a:cubicBezTo>
                    <a:pt x="79442" y="86021"/>
                    <a:pt x="95784" y="99022"/>
                    <a:pt x="75682" y="91987"/>
                  </a:cubicBezTo>
                  <a:cubicBezTo>
                    <a:pt x="55580" y="84952"/>
                    <a:pt x="16196" y="138001"/>
                    <a:pt x="6398" y="127356"/>
                  </a:cubicBezTo>
                  <a:cubicBezTo>
                    <a:pt x="-3400" y="116711"/>
                    <a:pt x="-3436" y="57312"/>
                    <a:pt x="16896" y="28119"/>
                  </a:cubicBezTo>
                  <a:cubicBezTo>
                    <a:pt x="37228" y="-1074"/>
                    <a:pt x="88623" y="-7344"/>
                    <a:pt x="119124" y="8414"/>
                  </a:cubicBezTo>
                  <a:cubicBezTo>
                    <a:pt x="149625" y="24172"/>
                    <a:pt x="166577" y="90252"/>
                    <a:pt x="199901" y="122667"/>
                  </a:cubicBezTo>
                  <a:cubicBezTo>
                    <a:pt x="233225" y="155082"/>
                    <a:pt x="379968" y="20121"/>
                    <a:pt x="434221" y="39291"/>
                  </a:cubicBezTo>
                  <a:close/>
                </a:path>
              </a:pathLst>
            </a:custGeom>
            <a:solidFill>
              <a:srgbClr val="60BA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83678" y="2441093"/>
              <a:ext cx="100013" cy="100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778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5067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4557299" y="403854"/>
            <a:ext cx="3077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City impression</a:t>
            </a:r>
            <a:endParaRPr lang="zh-CN" altLang="en-US" sz="2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" b="5104"/>
          <a:stretch>
            <a:fillRect/>
          </a:stretch>
        </p:blipFill>
        <p:spPr>
          <a:xfrm>
            <a:off x="3728967" y="1509536"/>
            <a:ext cx="4724569" cy="2711653"/>
          </a:xfrm>
          <a:custGeom>
            <a:avLst/>
            <a:gdLst>
              <a:gd name="connsiteX0" fmla="*/ 0 w 4724569"/>
              <a:gd name="connsiteY0" fmla="*/ 0 h 2711653"/>
              <a:gd name="connsiteX1" fmla="*/ 4724569 w 4724569"/>
              <a:gd name="connsiteY1" fmla="*/ 0 h 2711653"/>
              <a:gd name="connsiteX2" fmla="*/ 4724569 w 4724569"/>
              <a:gd name="connsiteY2" fmla="*/ 2711653 h 2711653"/>
              <a:gd name="connsiteX3" fmla="*/ 0 w 4724569"/>
              <a:gd name="connsiteY3" fmla="*/ 2711653 h 271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4569" h="2711653">
                <a:moveTo>
                  <a:pt x="0" y="0"/>
                </a:moveTo>
                <a:lnTo>
                  <a:pt x="4724569" y="0"/>
                </a:lnTo>
                <a:lnTo>
                  <a:pt x="4724569" y="2711653"/>
                </a:lnTo>
                <a:lnTo>
                  <a:pt x="0" y="2711653"/>
                </a:lnTo>
                <a:close/>
              </a:path>
            </a:pathLst>
          </a:custGeom>
          <a:effectLst>
            <a:reflection blurRad="6350" stA="88000" endPos="11000" dir="5400000" sy="-100000" algn="bl" rotWithShape="0"/>
          </a:effectLst>
        </p:spPr>
      </p:pic>
      <p:sp>
        <p:nvSpPr>
          <p:cNvPr id="30" name="矩形 29"/>
          <p:cNvSpPr/>
          <p:nvPr/>
        </p:nvSpPr>
        <p:spPr>
          <a:xfrm>
            <a:off x="4063931" y="813127"/>
            <a:ext cx="40641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60BAAB"/>
                </a:solidFill>
                <a:latin typeface="+mj-lt"/>
              </a:rPr>
              <a:t>Everyone has his own life</a:t>
            </a:r>
            <a:endParaRPr lang="zh-CN" altLang="en-US" sz="1400" dirty="0">
              <a:solidFill>
                <a:srgbClr val="60BAAB"/>
              </a:solidFill>
              <a:latin typeface="+mj-lt"/>
            </a:endParaRPr>
          </a:p>
        </p:txBody>
      </p:sp>
      <p:sp>
        <p:nvSpPr>
          <p:cNvPr id="32" name="Freeform 71"/>
          <p:cNvSpPr>
            <a:spLocks noEditPoints="1"/>
          </p:cNvSpPr>
          <p:nvPr/>
        </p:nvSpPr>
        <p:spPr bwMode="auto">
          <a:xfrm>
            <a:off x="2005746" y="4922815"/>
            <a:ext cx="228600" cy="228600"/>
          </a:xfrm>
          <a:custGeom>
            <a:avLst/>
            <a:gdLst>
              <a:gd name="T0" fmla="*/ 0 w 64"/>
              <a:gd name="T1" fmla="*/ 28 h 64"/>
              <a:gd name="T2" fmla="*/ 64 w 64"/>
              <a:gd name="T3" fmla="*/ 0 h 64"/>
              <a:gd name="T4" fmla="*/ 36 w 64"/>
              <a:gd name="T5" fmla="*/ 64 h 64"/>
              <a:gd name="T6" fmla="*/ 0 w 64"/>
              <a:gd name="T7" fmla="*/ 28 h 64"/>
              <a:gd name="T8" fmla="*/ 10 w 64"/>
              <a:gd name="T9" fmla="*/ 28 h 64"/>
              <a:gd name="T10" fmla="*/ 23 w 64"/>
              <a:gd name="T11" fmla="*/ 34 h 64"/>
              <a:gd name="T12" fmla="*/ 44 w 64"/>
              <a:gd name="T13" fmla="*/ 14 h 64"/>
              <a:gd name="T14" fmla="*/ 10 w 64"/>
              <a:gd name="T15" fmla="*/ 28 h 64"/>
              <a:gd name="T16" fmla="*/ 27 w 64"/>
              <a:gd name="T17" fmla="*/ 40 h 64"/>
              <a:gd name="T18" fmla="*/ 35 w 64"/>
              <a:gd name="T19" fmla="*/ 50 h 64"/>
              <a:gd name="T20" fmla="*/ 48 w 64"/>
              <a:gd name="T21" fmla="*/ 21 h 64"/>
              <a:gd name="T22" fmla="*/ 27 w 64"/>
              <a:gd name="T23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64">
                <a:moveTo>
                  <a:pt x="0" y="28"/>
                </a:moveTo>
                <a:cubicBezTo>
                  <a:pt x="19" y="15"/>
                  <a:pt x="41" y="6"/>
                  <a:pt x="64" y="0"/>
                </a:cubicBezTo>
                <a:cubicBezTo>
                  <a:pt x="55" y="21"/>
                  <a:pt x="46" y="43"/>
                  <a:pt x="36" y="64"/>
                </a:cubicBezTo>
                <a:cubicBezTo>
                  <a:pt x="27" y="49"/>
                  <a:pt x="15" y="36"/>
                  <a:pt x="0" y="28"/>
                </a:cubicBezTo>
                <a:close/>
                <a:moveTo>
                  <a:pt x="10" y="28"/>
                </a:moveTo>
                <a:cubicBezTo>
                  <a:pt x="14" y="30"/>
                  <a:pt x="18" y="32"/>
                  <a:pt x="23" y="34"/>
                </a:cubicBezTo>
                <a:cubicBezTo>
                  <a:pt x="31" y="29"/>
                  <a:pt x="37" y="21"/>
                  <a:pt x="44" y="14"/>
                </a:cubicBezTo>
                <a:cubicBezTo>
                  <a:pt x="32" y="18"/>
                  <a:pt x="21" y="23"/>
                  <a:pt x="10" y="28"/>
                </a:cubicBezTo>
                <a:close/>
                <a:moveTo>
                  <a:pt x="27" y="40"/>
                </a:moveTo>
                <a:cubicBezTo>
                  <a:pt x="29" y="44"/>
                  <a:pt x="32" y="47"/>
                  <a:pt x="35" y="50"/>
                </a:cubicBezTo>
                <a:cubicBezTo>
                  <a:pt x="40" y="41"/>
                  <a:pt x="44" y="31"/>
                  <a:pt x="48" y="21"/>
                </a:cubicBezTo>
                <a:cubicBezTo>
                  <a:pt x="41" y="27"/>
                  <a:pt x="34" y="34"/>
                  <a:pt x="27" y="40"/>
                </a:cubicBezTo>
                <a:close/>
              </a:path>
            </a:pathLst>
          </a:custGeom>
          <a:solidFill>
            <a:srgbClr val="60BAAB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1"/>
          <p:cNvSpPr>
            <a:spLocks noEditPoints="1"/>
          </p:cNvSpPr>
          <p:nvPr/>
        </p:nvSpPr>
        <p:spPr bwMode="auto">
          <a:xfrm>
            <a:off x="7338607" y="4919640"/>
            <a:ext cx="200331" cy="185737"/>
          </a:xfrm>
          <a:custGeom>
            <a:avLst/>
            <a:gdLst>
              <a:gd name="T0" fmla="*/ 0 w 67"/>
              <a:gd name="T1" fmla="*/ 25 h 62"/>
              <a:gd name="T2" fmla="*/ 16 w 67"/>
              <a:gd name="T3" fmla="*/ 1 h 62"/>
              <a:gd name="T4" fmla="*/ 36 w 67"/>
              <a:gd name="T5" fmla="*/ 0 h 62"/>
              <a:gd name="T6" fmla="*/ 48 w 67"/>
              <a:gd name="T7" fmla="*/ 13 h 62"/>
              <a:gd name="T8" fmla="*/ 46 w 67"/>
              <a:gd name="T9" fmla="*/ 40 h 62"/>
              <a:gd name="T10" fmla="*/ 67 w 67"/>
              <a:gd name="T11" fmla="*/ 59 h 62"/>
              <a:gd name="T12" fmla="*/ 58 w 67"/>
              <a:gd name="T13" fmla="*/ 62 h 62"/>
              <a:gd name="T14" fmla="*/ 42 w 67"/>
              <a:gd name="T15" fmla="*/ 45 h 62"/>
              <a:gd name="T16" fmla="*/ 20 w 67"/>
              <a:gd name="T17" fmla="*/ 49 h 62"/>
              <a:gd name="T18" fmla="*/ 0 w 67"/>
              <a:gd name="T19" fmla="*/ 25 h 62"/>
              <a:gd name="T20" fmla="*/ 20 w 67"/>
              <a:gd name="T21" fmla="*/ 6 h 62"/>
              <a:gd name="T22" fmla="*/ 8 w 67"/>
              <a:gd name="T23" fmla="*/ 25 h 62"/>
              <a:gd name="T24" fmla="*/ 41 w 67"/>
              <a:gd name="T25" fmla="*/ 34 h 62"/>
              <a:gd name="T26" fmla="*/ 20 w 67"/>
              <a:gd name="T27" fmla="*/ 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2">
                <a:moveTo>
                  <a:pt x="0" y="25"/>
                </a:moveTo>
                <a:cubicBezTo>
                  <a:pt x="1" y="15"/>
                  <a:pt x="6" y="4"/>
                  <a:pt x="16" y="1"/>
                </a:cubicBezTo>
                <a:cubicBezTo>
                  <a:pt x="23" y="1"/>
                  <a:pt x="29" y="1"/>
                  <a:pt x="36" y="0"/>
                </a:cubicBezTo>
                <a:cubicBezTo>
                  <a:pt x="40" y="5"/>
                  <a:pt x="44" y="9"/>
                  <a:pt x="48" y="13"/>
                </a:cubicBezTo>
                <a:cubicBezTo>
                  <a:pt x="51" y="22"/>
                  <a:pt x="48" y="32"/>
                  <a:pt x="46" y="40"/>
                </a:cubicBezTo>
                <a:cubicBezTo>
                  <a:pt x="53" y="47"/>
                  <a:pt x="60" y="53"/>
                  <a:pt x="67" y="59"/>
                </a:cubicBezTo>
                <a:cubicBezTo>
                  <a:pt x="64" y="60"/>
                  <a:pt x="61" y="61"/>
                  <a:pt x="58" y="62"/>
                </a:cubicBezTo>
                <a:cubicBezTo>
                  <a:pt x="53" y="56"/>
                  <a:pt x="47" y="51"/>
                  <a:pt x="42" y="45"/>
                </a:cubicBezTo>
                <a:cubicBezTo>
                  <a:pt x="35" y="47"/>
                  <a:pt x="28" y="50"/>
                  <a:pt x="20" y="49"/>
                </a:cubicBezTo>
                <a:cubicBezTo>
                  <a:pt x="10" y="45"/>
                  <a:pt x="2" y="36"/>
                  <a:pt x="0" y="25"/>
                </a:cubicBezTo>
                <a:close/>
                <a:moveTo>
                  <a:pt x="20" y="6"/>
                </a:moveTo>
                <a:cubicBezTo>
                  <a:pt x="13" y="9"/>
                  <a:pt x="6" y="16"/>
                  <a:pt x="8" y="25"/>
                </a:cubicBezTo>
                <a:cubicBezTo>
                  <a:pt x="5" y="43"/>
                  <a:pt x="33" y="49"/>
                  <a:pt x="41" y="34"/>
                </a:cubicBezTo>
                <a:cubicBezTo>
                  <a:pt x="51" y="21"/>
                  <a:pt x="35" y="1"/>
                  <a:pt x="20" y="6"/>
                </a:cubicBezTo>
                <a:close/>
              </a:path>
            </a:pathLst>
          </a:custGeom>
          <a:solidFill>
            <a:srgbClr val="60BAAB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7"/>
          <p:cNvSpPr>
            <a:spLocks/>
          </p:cNvSpPr>
          <p:nvPr/>
        </p:nvSpPr>
        <p:spPr bwMode="auto">
          <a:xfrm>
            <a:off x="9969409" y="4867304"/>
            <a:ext cx="257452" cy="238073"/>
          </a:xfrm>
          <a:custGeom>
            <a:avLst/>
            <a:gdLst>
              <a:gd name="T0" fmla="*/ 0 w 41"/>
              <a:gd name="T1" fmla="*/ 16 h 38"/>
              <a:gd name="T2" fmla="*/ 41 w 41"/>
              <a:gd name="T3" fmla="*/ 0 h 38"/>
              <a:gd name="T4" fmla="*/ 24 w 41"/>
              <a:gd name="T5" fmla="*/ 38 h 38"/>
              <a:gd name="T6" fmla="*/ 0 w 41"/>
              <a:gd name="T7" fmla="*/ 1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38">
                <a:moveTo>
                  <a:pt x="0" y="16"/>
                </a:moveTo>
                <a:cubicBezTo>
                  <a:pt x="14" y="11"/>
                  <a:pt x="27" y="5"/>
                  <a:pt x="41" y="0"/>
                </a:cubicBezTo>
                <a:cubicBezTo>
                  <a:pt x="36" y="13"/>
                  <a:pt x="30" y="25"/>
                  <a:pt x="24" y="38"/>
                </a:cubicBezTo>
                <a:cubicBezTo>
                  <a:pt x="22" y="25"/>
                  <a:pt x="12" y="18"/>
                  <a:pt x="0" y="16"/>
                </a:cubicBezTo>
                <a:close/>
              </a:path>
            </a:pathLst>
          </a:custGeom>
          <a:solidFill>
            <a:srgbClr val="60BAAB"/>
          </a:solidFill>
          <a:ln w="0" cap="flat">
            <a:solidFill>
              <a:srgbClr val="F7F9F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353784" y="5494009"/>
            <a:ext cx="1532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85000"/>
                  </a:schemeClr>
                </a:solidFill>
              </a:rPr>
              <a:t>Preface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013147" y="5494009"/>
            <a:ext cx="1532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85000"/>
                  </a:schemeClr>
                </a:solidFill>
              </a:rPr>
              <a:t>Content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72510" y="5494009"/>
            <a:ext cx="1532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85000"/>
                  </a:schemeClr>
                </a:solidFill>
              </a:rPr>
              <a:t>Details</a:t>
            </a:r>
            <a:endParaRPr lang="en-US" altLang="zh-CN" sz="14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331873" y="5494009"/>
            <a:ext cx="1532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>
                    <a:lumMod val="85000"/>
                  </a:schemeClr>
                </a:solidFill>
              </a:rPr>
              <a:t>Tail piece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812233" y="5867381"/>
            <a:ext cx="615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前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言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471596" y="5867380"/>
            <a:ext cx="615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内容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130959" y="5851198"/>
            <a:ext cx="615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细节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790322" y="5889754"/>
            <a:ext cx="615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尾语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Freeform 344"/>
          <p:cNvSpPr>
            <a:spLocks/>
          </p:cNvSpPr>
          <p:nvPr/>
        </p:nvSpPr>
        <p:spPr bwMode="auto">
          <a:xfrm>
            <a:off x="4664817" y="4919640"/>
            <a:ext cx="252072" cy="185737"/>
          </a:xfrm>
          <a:custGeom>
            <a:avLst/>
            <a:gdLst>
              <a:gd name="T0" fmla="*/ 1 w 67"/>
              <a:gd name="T1" fmla="*/ 6 h 50"/>
              <a:gd name="T2" fmla="*/ 44 w 67"/>
              <a:gd name="T3" fmla="*/ 4 h 50"/>
              <a:gd name="T4" fmla="*/ 67 w 67"/>
              <a:gd name="T5" fmla="*/ 6 h 50"/>
              <a:gd name="T6" fmla="*/ 51 w 67"/>
              <a:gd name="T7" fmla="*/ 10 h 50"/>
              <a:gd name="T8" fmla="*/ 66 w 67"/>
              <a:gd name="T9" fmla="*/ 41 h 50"/>
              <a:gd name="T10" fmla="*/ 50 w 67"/>
              <a:gd name="T11" fmla="*/ 40 h 50"/>
              <a:gd name="T12" fmla="*/ 46 w 67"/>
              <a:gd name="T13" fmla="*/ 14 h 50"/>
              <a:gd name="T14" fmla="*/ 22 w 67"/>
              <a:gd name="T15" fmla="*/ 14 h 50"/>
              <a:gd name="T16" fmla="*/ 17 w 67"/>
              <a:gd name="T17" fmla="*/ 45 h 50"/>
              <a:gd name="T18" fmla="*/ 4 w 67"/>
              <a:gd name="T19" fmla="*/ 45 h 50"/>
              <a:gd name="T20" fmla="*/ 18 w 67"/>
              <a:gd name="T21" fmla="*/ 11 h 50"/>
              <a:gd name="T22" fmla="*/ 1 w 67"/>
              <a:gd name="T23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50">
                <a:moveTo>
                  <a:pt x="1" y="6"/>
                </a:moveTo>
                <a:cubicBezTo>
                  <a:pt x="16" y="8"/>
                  <a:pt x="30" y="0"/>
                  <a:pt x="44" y="4"/>
                </a:cubicBezTo>
                <a:cubicBezTo>
                  <a:pt x="52" y="6"/>
                  <a:pt x="59" y="5"/>
                  <a:pt x="67" y="6"/>
                </a:cubicBezTo>
                <a:cubicBezTo>
                  <a:pt x="64" y="13"/>
                  <a:pt x="59" y="14"/>
                  <a:pt x="51" y="10"/>
                </a:cubicBezTo>
                <a:cubicBezTo>
                  <a:pt x="58" y="19"/>
                  <a:pt x="66" y="30"/>
                  <a:pt x="66" y="41"/>
                </a:cubicBezTo>
                <a:cubicBezTo>
                  <a:pt x="63" y="50"/>
                  <a:pt x="53" y="46"/>
                  <a:pt x="50" y="40"/>
                </a:cubicBezTo>
                <a:cubicBezTo>
                  <a:pt x="57" y="30"/>
                  <a:pt x="54" y="21"/>
                  <a:pt x="46" y="14"/>
                </a:cubicBezTo>
                <a:cubicBezTo>
                  <a:pt x="38" y="14"/>
                  <a:pt x="30" y="14"/>
                  <a:pt x="22" y="14"/>
                </a:cubicBezTo>
                <a:cubicBezTo>
                  <a:pt x="13" y="22"/>
                  <a:pt x="15" y="34"/>
                  <a:pt x="17" y="45"/>
                </a:cubicBezTo>
                <a:cubicBezTo>
                  <a:pt x="13" y="45"/>
                  <a:pt x="8" y="45"/>
                  <a:pt x="4" y="45"/>
                </a:cubicBezTo>
                <a:cubicBezTo>
                  <a:pt x="0" y="32"/>
                  <a:pt x="10" y="20"/>
                  <a:pt x="18" y="11"/>
                </a:cubicBezTo>
                <a:cubicBezTo>
                  <a:pt x="10" y="14"/>
                  <a:pt x="5" y="12"/>
                  <a:pt x="1" y="6"/>
                </a:cubicBezTo>
                <a:close/>
              </a:path>
            </a:pathLst>
          </a:custGeom>
          <a:solidFill>
            <a:srgbClr val="60BAAB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60BAAB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705" y="1670482"/>
            <a:ext cx="3602590" cy="2224949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>
            <a:off x="6546574" y="1509536"/>
            <a:ext cx="1556439" cy="2545629"/>
          </a:xfrm>
          <a:custGeom>
            <a:avLst/>
            <a:gdLst>
              <a:gd name="connsiteX0" fmla="*/ 26809 w 2836785"/>
              <a:gd name="connsiteY0" fmla="*/ 0 h 4079427"/>
              <a:gd name="connsiteX1" fmla="*/ 2703207 w 2836785"/>
              <a:gd name="connsiteY1" fmla="*/ 0 h 4079427"/>
              <a:gd name="connsiteX2" fmla="*/ 2836785 w 2836785"/>
              <a:gd name="connsiteY2" fmla="*/ 133578 h 4079427"/>
              <a:gd name="connsiteX3" fmla="*/ 2836785 w 2836785"/>
              <a:gd name="connsiteY3" fmla="*/ 4079427 h 4079427"/>
              <a:gd name="connsiteX4" fmla="*/ 1377258 w 2836785"/>
              <a:gd name="connsiteY4" fmla="*/ 4071251 h 4079427"/>
              <a:gd name="connsiteX5" fmla="*/ 0 w 2836785"/>
              <a:gd name="connsiteY5" fmla="*/ 5413 h 407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6785" h="4079427">
                <a:moveTo>
                  <a:pt x="26809" y="0"/>
                </a:moveTo>
                <a:lnTo>
                  <a:pt x="2703207" y="0"/>
                </a:lnTo>
                <a:cubicBezTo>
                  <a:pt x="2776980" y="0"/>
                  <a:pt x="2836785" y="59805"/>
                  <a:pt x="2836785" y="133578"/>
                </a:cubicBezTo>
                <a:lnTo>
                  <a:pt x="2836785" y="4079427"/>
                </a:lnTo>
                <a:lnTo>
                  <a:pt x="1377258" y="4071251"/>
                </a:lnTo>
                <a:lnTo>
                  <a:pt x="0" y="5413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16126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 animBg="1"/>
      <p:bldP spid="36" grpId="0" animBg="1"/>
      <p:bldP spid="38" grpId="0" animBg="1"/>
      <p:bldP spid="39" grpId="0"/>
      <p:bldP spid="40" grpId="0"/>
      <p:bldP spid="41" grpId="0"/>
      <p:bldP spid="42" grpId="0"/>
      <p:bldP spid="44" grpId="0"/>
      <p:bldP spid="45" grpId="0"/>
      <p:bldP spid="46" grpId="0"/>
      <p:bldP spid="47" grpId="0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454046"/>
            <a:ext cx="12192000" cy="1974954"/>
          </a:xfrm>
          <a:prstGeom prst="rect">
            <a:avLst/>
          </a:prstGeom>
          <a:solidFill>
            <a:srgbClr val="60BAAB"/>
          </a:solidFill>
          <a:ln w="508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53004" y="383114"/>
            <a:ext cx="39549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我们是如此的不同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、却都是来自这个城市的居民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9802" y="740968"/>
            <a:ext cx="57613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60BAAB"/>
                </a:solidFill>
                <a:latin typeface="+mj-lt"/>
              </a:rPr>
              <a:t>We are so different  but </a:t>
            </a:r>
            <a:r>
              <a:rPr lang="en-US" altLang="zh-CN" sz="1200" dirty="0">
                <a:solidFill>
                  <a:srgbClr val="60BAAB"/>
                </a:solidFill>
                <a:latin typeface="+mj-lt"/>
              </a:rPr>
              <a:t>are from the </a:t>
            </a:r>
            <a:r>
              <a:rPr lang="en-US" altLang="zh-CN" sz="1200" dirty="0" smtClean="0">
                <a:solidFill>
                  <a:srgbClr val="60BAAB"/>
                </a:solidFill>
                <a:latin typeface="+mj-lt"/>
              </a:rPr>
              <a:t>same </a:t>
            </a:r>
            <a:r>
              <a:rPr lang="en-US" altLang="zh-CN" sz="1200" dirty="0">
                <a:solidFill>
                  <a:srgbClr val="60BAAB"/>
                </a:solidFill>
                <a:latin typeface="+mj-lt"/>
              </a:rPr>
              <a:t>city ordinary citizen</a:t>
            </a:r>
            <a:endParaRPr lang="zh-CN" altLang="en-US" sz="1200" dirty="0">
              <a:solidFill>
                <a:srgbClr val="60BAAB"/>
              </a:solidFill>
              <a:latin typeface="+mj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30650"/>
            <a:ext cx="6096000" cy="34257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/>
        </p:nvSpPr>
        <p:spPr>
          <a:xfrm>
            <a:off x="958132" y="4935905"/>
            <a:ext cx="4179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latin typeface="+mj-lt"/>
                <a:ea typeface="微软雅黑 Light" panose="020B0502040204020203" pitchFamily="34" charset="-122"/>
              </a:rPr>
              <a:t>Each person's role as a kind of pigment, so the </a:t>
            </a:r>
            <a:r>
              <a:rPr lang="en-US" altLang="zh-CN" sz="1400" dirty="0" smtClean="0">
                <a:latin typeface="+mj-lt"/>
                <a:ea typeface="微软雅黑 Light" panose="020B0502040204020203" pitchFamily="34" charset="-122"/>
              </a:rPr>
              <a:t>so-called</a:t>
            </a:r>
          </a:p>
          <a:p>
            <a:pPr algn="ctr"/>
            <a:r>
              <a:rPr lang="en-US" altLang="zh-CN" sz="1400" dirty="0" smtClean="0">
                <a:latin typeface="+mj-lt"/>
                <a:ea typeface="微软雅黑 Light" panose="020B0502040204020203" pitchFamily="34" charset="-122"/>
              </a:rPr>
              <a:t> is </a:t>
            </a:r>
            <a:r>
              <a:rPr lang="en-US" altLang="zh-CN" sz="1400" dirty="0">
                <a:latin typeface="+mj-lt"/>
                <a:ea typeface="微软雅黑 Light" panose="020B0502040204020203" pitchFamily="34" charset="-122"/>
              </a:rPr>
              <a:t>a mixture of our city</a:t>
            </a:r>
            <a:endParaRPr lang="zh-CN" altLang="en-US" sz="1400" dirty="0">
              <a:latin typeface="+mj-lt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09299" y="4331277"/>
            <a:ext cx="3077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Color illusion</a:t>
            </a:r>
            <a:endParaRPr lang="zh-CN" altLang="en-US" sz="2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568314" y="5663644"/>
            <a:ext cx="959370" cy="419724"/>
          </a:xfrm>
          <a:prstGeom prst="roundRect">
            <a:avLst/>
          </a:prstGeom>
          <a:solidFill>
            <a:srgbClr val="60BAAB"/>
          </a:solidFill>
          <a:ln w="508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Mixture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5427596" y="2230372"/>
            <a:ext cx="15857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Citizens</a:t>
            </a:r>
            <a:endParaRPr lang="zh-CN" altLang="en-US" sz="3000" dirty="0">
              <a:solidFill>
                <a:schemeClr val="bg1"/>
              </a:solidFill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5729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23" grpId="0"/>
      <p:bldP spid="24" grpId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-1" y="3428999"/>
            <a:ext cx="6096000" cy="342900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5999" y="0"/>
            <a:ext cx="6096001" cy="3429000"/>
          </a:xfrm>
          <a:prstGeom prst="rect">
            <a:avLst/>
          </a:prstGeom>
          <a:solidFill>
            <a:srgbClr val="60BA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81350" y="794034"/>
            <a:ext cx="13252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a typeface="Adobe 黑体 Std R" panose="020B0400000000000000" pitchFamily="34" charset="-122"/>
              </a:rPr>
              <a:t>The Crowd</a:t>
            </a:r>
            <a:endParaRPr lang="zh-CN" altLang="en-US" sz="2000" b="1" dirty="0">
              <a:solidFill>
                <a:schemeClr val="bg1"/>
              </a:solidFill>
              <a:ea typeface="Adobe 黑体 Std R" panose="020B0400000000000000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6095998" cy="3425950"/>
          </a:xfrm>
          <a:custGeom>
            <a:avLst/>
            <a:gdLst>
              <a:gd name="connsiteX0" fmla="*/ 0 w 6095999"/>
              <a:gd name="connsiteY0" fmla="*/ 0 h 3463508"/>
              <a:gd name="connsiteX1" fmla="*/ 6095999 w 6095999"/>
              <a:gd name="connsiteY1" fmla="*/ 0 h 3463508"/>
              <a:gd name="connsiteX2" fmla="*/ 6095999 w 6095999"/>
              <a:gd name="connsiteY2" fmla="*/ 3463508 h 3463508"/>
              <a:gd name="connsiteX3" fmla="*/ 0 w 6095999"/>
              <a:gd name="connsiteY3" fmla="*/ 3463508 h 346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3463508">
                <a:moveTo>
                  <a:pt x="0" y="0"/>
                </a:moveTo>
                <a:lnTo>
                  <a:pt x="6095999" y="0"/>
                </a:lnTo>
                <a:lnTo>
                  <a:pt x="6095999" y="3463508"/>
                </a:lnTo>
                <a:lnTo>
                  <a:pt x="0" y="3463508"/>
                </a:lnTo>
                <a:close/>
              </a:path>
            </a:pathLst>
          </a:custGeom>
        </p:spPr>
      </p:pic>
      <p:sp>
        <p:nvSpPr>
          <p:cNvPr id="10" name="圆角矩形 9"/>
          <p:cNvSpPr/>
          <p:nvPr/>
        </p:nvSpPr>
        <p:spPr>
          <a:xfrm>
            <a:off x="8664315" y="2388287"/>
            <a:ext cx="959370" cy="419724"/>
          </a:xfrm>
          <a:prstGeom prst="roundRect">
            <a:avLst/>
          </a:prstGeom>
          <a:solidFill>
            <a:srgbClr val="60BAAB"/>
          </a:solidFill>
          <a:ln w="508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Mixture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895980" y="1464958"/>
            <a:ext cx="4496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Every day through the streets of many people</a:t>
            </a:r>
            <a:r>
              <a:rPr lang="en-US" altLang="zh-CN" sz="1400" dirty="0" smtClean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, </a:t>
            </a:r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get together, </a:t>
            </a:r>
            <a:endParaRPr lang="en-US" altLang="zh-CN" sz="1400" dirty="0" smtClean="0">
              <a:solidFill>
                <a:schemeClr val="bg1"/>
              </a:solidFill>
              <a:latin typeface="+mj-lt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the </a:t>
            </a:r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city said, "that is all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 Light" panose="020B0502040204020203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31525"/>
            <a:ext cx="6096000" cy="3426370"/>
          </a:xfrm>
          <a:custGeom>
            <a:avLst/>
            <a:gdLst>
              <a:gd name="connsiteX0" fmla="*/ 0 w 6096000"/>
              <a:gd name="connsiteY0" fmla="*/ 0 h 3426579"/>
              <a:gd name="connsiteX1" fmla="*/ 6096000 w 6096000"/>
              <a:gd name="connsiteY1" fmla="*/ 0 h 3426579"/>
              <a:gd name="connsiteX2" fmla="*/ 6096000 w 6096000"/>
              <a:gd name="connsiteY2" fmla="*/ 3426579 h 3426579"/>
              <a:gd name="connsiteX3" fmla="*/ 0 w 6096000"/>
              <a:gd name="connsiteY3" fmla="*/ 3426579 h 3426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6579">
                <a:moveTo>
                  <a:pt x="0" y="0"/>
                </a:moveTo>
                <a:lnTo>
                  <a:pt x="6096000" y="0"/>
                </a:lnTo>
                <a:lnTo>
                  <a:pt x="6096000" y="3426579"/>
                </a:lnTo>
                <a:lnTo>
                  <a:pt x="0" y="3426579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1278476" y="4935905"/>
            <a:ext cx="35390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latin typeface="+mj-lt"/>
                <a:ea typeface="微软雅黑 Light" panose="020B0502040204020203" pitchFamily="34" charset="-122"/>
              </a:rPr>
              <a:t>We like leaves fall to the ground, forming a city</a:t>
            </a:r>
            <a:endParaRPr lang="zh-CN" altLang="en-US" sz="1400" dirty="0">
              <a:latin typeface="+mj-lt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09299" y="4331277"/>
            <a:ext cx="3077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/>
              <a:t>Leaves</a:t>
            </a:r>
            <a:endParaRPr lang="zh-CN" altLang="en-US" sz="2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568314" y="5663644"/>
            <a:ext cx="959370" cy="419724"/>
          </a:xfrm>
          <a:prstGeom prst="roundRect">
            <a:avLst/>
          </a:prstGeom>
          <a:solidFill>
            <a:srgbClr val="60BAAB"/>
          </a:solidFill>
          <a:ln w="508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City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85603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6" grpId="0"/>
      <p:bldP spid="18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" y="3371582"/>
            <a:ext cx="12185724" cy="3486418"/>
          </a:xfrm>
          <a:custGeom>
            <a:avLst/>
            <a:gdLst>
              <a:gd name="connsiteX0" fmla="*/ 0 w 12192000"/>
              <a:gd name="connsiteY0" fmla="*/ 0 h 3486418"/>
              <a:gd name="connsiteX1" fmla="*/ 12192000 w 12192000"/>
              <a:gd name="connsiteY1" fmla="*/ 0 h 3486418"/>
              <a:gd name="connsiteX2" fmla="*/ 12192000 w 12192000"/>
              <a:gd name="connsiteY2" fmla="*/ 3486418 h 3486418"/>
              <a:gd name="connsiteX3" fmla="*/ 0 w 12192000"/>
              <a:gd name="connsiteY3" fmla="*/ 3486418 h 348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86418">
                <a:moveTo>
                  <a:pt x="0" y="0"/>
                </a:moveTo>
                <a:lnTo>
                  <a:pt x="12192000" y="0"/>
                </a:lnTo>
                <a:lnTo>
                  <a:pt x="12192000" y="3486418"/>
                </a:lnTo>
                <a:lnTo>
                  <a:pt x="0" y="3486418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5399792" y="1396640"/>
            <a:ext cx="1291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City story</a:t>
            </a:r>
            <a:endParaRPr lang="zh-CN" altLang="en-US" sz="2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9215" y="1796750"/>
            <a:ext cx="2430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Here to record your memory 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of</a:t>
            </a:r>
          </a:p>
          <a:p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the city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lt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8725" y="1487784"/>
            <a:ext cx="1291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60BAAB"/>
                </a:solidFill>
              </a:rPr>
              <a:t>A</a:t>
            </a:r>
            <a:endParaRPr lang="zh-CN" altLang="en-US" sz="4000" dirty="0">
              <a:solidFill>
                <a:srgbClr val="60BAAB"/>
              </a:solidFill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90916" y="1470884"/>
            <a:ext cx="1291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60BAAB"/>
                </a:solidFill>
              </a:rPr>
              <a:t>B</a:t>
            </a:r>
            <a:endParaRPr lang="zh-CN" altLang="en-US" sz="4000" dirty="0">
              <a:solidFill>
                <a:srgbClr val="60BAAB"/>
              </a:solidFill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85356" y="1487784"/>
            <a:ext cx="1291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0BAAB"/>
                </a:solidFill>
              </a:rPr>
              <a:t>C</a:t>
            </a:r>
            <a:endParaRPr lang="zh-CN" altLang="en-US" sz="4000" dirty="0">
              <a:solidFill>
                <a:srgbClr val="60BAAB"/>
              </a:solidFill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53457" y="1409761"/>
            <a:ext cx="1291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City story</a:t>
            </a:r>
            <a:endParaRPr lang="zh-CN" altLang="en-US" sz="2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82880" y="1809871"/>
            <a:ext cx="2430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Here to record your memory 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of</a:t>
            </a:r>
          </a:p>
          <a:p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the city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lt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75550" y="1379570"/>
            <a:ext cx="1291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City story</a:t>
            </a:r>
            <a:endParaRPr lang="zh-CN" altLang="en-US" sz="2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04973" y="1779680"/>
            <a:ext cx="2430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Here to record your memory 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of</a:t>
            </a:r>
          </a:p>
          <a:p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the city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lt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26975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434718869"/>
              </p:ext>
            </p:extLst>
          </p:nvPr>
        </p:nvGraphicFramePr>
        <p:xfrm>
          <a:off x="546101" y="751664"/>
          <a:ext cx="3263900" cy="2175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106275215"/>
              </p:ext>
            </p:extLst>
          </p:nvPr>
        </p:nvGraphicFramePr>
        <p:xfrm>
          <a:off x="3498851" y="770714"/>
          <a:ext cx="3263900" cy="2175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627950" y="1449668"/>
            <a:ext cx="12919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/>
              <a:t>40</a:t>
            </a:r>
            <a:r>
              <a:rPr lang="en-US" altLang="zh-CN" sz="2000" b="1" dirty="0" smtClean="0"/>
              <a:t> %</a:t>
            </a:r>
            <a:endParaRPr lang="zh-CN" altLang="en-US" sz="2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56900" y="1449668"/>
            <a:ext cx="12919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/>
              <a:t>20</a:t>
            </a:r>
            <a:r>
              <a:rPr lang="en-US" altLang="zh-CN" sz="2000" b="1" dirty="0" smtClean="0"/>
              <a:t> %</a:t>
            </a:r>
            <a:endParaRPr lang="zh-CN" altLang="en-US" sz="2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19200" y="1092272"/>
            <a:ext cx="21651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/>
              <a:t>City story</a:t>
            </a:r>
            <a:endParaRPr lang="zh-CN" altLang="en-US" sz="3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90650" y="1923269"/>
            <a:ext cx="2925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Here to record your memory of the city, in proportion to tell us the details of the city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lt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60BAAB"/>
          </a:solidFill>
          <a:ln w="508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6" t="15046" r="31742" b="17684"/>
          <a:stretch>
            <a:fillRect/>
          </a:stretch>
        </p:blipFill>
        <p:spPr>
          <a:xfrm>
            <a:off x="7596870" y="3377863"/>
            <a:ext cx="2914650" cy="2914650"/>
          </a:xfrm>
          <a:custGeom>
            <a:avLst/>
            <a:gdLst>
              <a:gd name="connsiteX0" fmla="*/ 1457325 w 2914650"/>
              <a:gd name="connsiteY0" fmla="*/ 0 h 2914650"/>
              <a:gd name="connsiteX1" fmla="*/ 2914650 w 2914650"/>
              <a:gd name="connsiteY1" fmla="*/ 1457325 h 2914650"/>
              <a:gd name="connsiteX2" fmla="*/ 1457325 w 2914650"/>
              <a:gd name="connsiteY2" fmla="*/ 2914650 h 2914650"/>
              <a:gd name="connsiteX3" fmla="*/ 0 w 2914650"/>
              <a:gd name="connsiteY3" fmla="*/ 1457325 h 2914650"/>
              <a:gd name="connsiteX4" fmla="*/ 1457325 w 2914650"/>
              <a:gd name="connsiteY4" fmla="*/ 0 h 291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4650" h="2914650">
                <a:moveTo>
                  <a:pt x="1457325" y="0"/>
                </a:moveTo>
                <a:cubicBezTo>
                  <a:pt x="2262183" y="0"/>
                  <a:pt x="2914650" y="652467"/>
                  <a:pt x="2914650" y="1457325"/>
                </a:cubicBezTo>
                <a:cubicBezTo>
                  <a:pt x="2914650" y="2262183"/>
                  <a:pt x="2262183" y="2914650"/>
                  <a:pt x="1457325" y="2914650"/>
                </a:cubicBezTo>
                <a:cubicBezTo>
                  <a:pt x="652467" y="2914650"/>
                  <a:pt x="0" y="2262183"/>
                  <a:pt x="0" y="1457325"/>
                </a:cubicBezTo>
                <a:cubicBezTo>
                  <a:pt x="0" y="652467"/>
                  <a:pt x="652467" y="0"/>
                  <a:pt x="1457325" y="0"/>
                </a:cubicBezTo>
                <a:close/>
              </a:path>
            </a:pathLst>
          </a:custGeom>
        </p:spPr>
      </p:pic>
      <p:sp>
        <p:nvSpPr>
          <p:cNvPr id="30" name="圆角矩形 29"/>
          <p:cNvSpPr/>
          <p:nvPr/>
        </p:nvSpPr>
        <p:spPr>
          <a:xfrm>
            <a:off x="1627950" y="4415464"/>
            <a:ext cx="1534350" cy="461336"/>
          </a:xfrm>
          <a:prstGeom prst="roundRect">
            <a:avLst/>
          </a:prstGeom>
          <a:solidFill>
            <a:srgbClr val="60BAAB"/>
          </a:solidFill>
          <a:ln w="508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Small felt hat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1627950" y="5340044"/>
            <a:ext cx="29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rPr>
              <a:t>Do you know this hat filled with my memory of the city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440145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Graphic spid="19" grpId="0">
        <p:bldAsOne/>
      </p:bldGraphic>
      <p:bldP spid="20" grpId="0"/>
      <p:bldP spid="21" grpId="0"/>
      <p:bldP spid="22" grpId="0"/>
      <p:bldP spid="24" grpId="0"/>
      <p:bldP spid="30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64888" y="723588"/>
            <a:ext cx="2134225" cy="2134225"/>
            <a:chOff x="1790700" y="723588"/>
            <a:chExt cx="2134225" cy="2134225"/>
          </a:xfrm>
        </p:grpSpPr>
        <p:sp>
          <p:nvSpPr>
            <p:cNvPr id="9" name="圆角矩形 8"/>
            <p:cNvSpPr/>
            <p:nvPr/>
          </p:nvSpPr>
          <p:spPr>
            <a:xfrm>
              <a:off x="1790700" y="723588"/>
              <a:ext cx="2134225" cy="2134225"/>
            </a:xfrm>
            <a:prstGeom prst="roundRect">
              <a:avLst>
                <a:gd name="adj" fmla="val 40718"/>
              </a:avLst>
            </a:prstGeom>
            <a:solidFill>
              <a:srgbClr val="F5F5F5"/>
            </a:solidFill>
            <a:ln w="508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25" t="41329" r="54430" b="15675"/>
            <a:stretch>
              <a:fillRect/>
            </a:stretch>
          </p:blipFill>
          <p:spPr>
            <a:xfrm>
              <a:off x="1943412" y="876300"/>
              <a:ext cx="1828800" cy="1828800"/>
            </a:xfrm>
            <a:custGeom>
              <a:avLst/>
              <a:gdLst>
                <a:gd name="connsiteX0" fmla="*/ 914400 w 1828800"/>
                <a:gd name="connsiteY0" fmla="*/ 0 h 1828800"/>
                <a:gd name="connsiteX1" fmla="*/ 1828800 w 1828800"/>
                <a:gd name="connsiteY1" fmla="*/ 914400 h 1828800"/>
                <a:gd name="connsiteX2" fmla="*/ 914400 w 1828800"/>
                <a:gd name="connsiteY2" fmla="*/ 1828800 h 1828800"/>
                <a:gd name="connsiteX3" fmla="*/ 0 w 1828800"/>
                <a:gd name="connsiteY3" fmla="*/ 914400 h 1828800"/>
                <a:gd name="connsiteX4" fmla="*/ 914400 w 1828800"/>
                <a:gd name="connsiteY4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0" h="1828800">
                  <a:moveTo>
                    <a:pt x="914400" y="0"/>
                  </a:moveTo>
                  <a:cubicBezTo>
                    <a:pt x="1419409" y="0"/>
                    <a:pt x="1828800" y="409391"/>
                    <a:pt x="1828800" y="914400"/>
                  </a:cubicBezTo>
                  <a:cubicBezTo>
                    <a:pt x="1828800" y="1419409"/>
                    <a:pt x="1419409" y="1828800"/>
                    <a:pt x="914400" y="1828800"/>
                  </a:cubicBezTo>
                  <a:cubicBezTo>
                    <a:pt x="409391" y="1828800"/>
                    <a:pt x="0" y="1419409"/>
                    <a:pt x="0" y="914400"/>
                  </a:cubicBezTo>
                  <a:cubicBezTo>
                    <a:pt x="0" y="409391"/>
                    <a:pt x="409391" y="0"/>
                    <a:pt x="914400" y="0"/>
                  </a:cubicBezTo>
                  <a:close/>
                </a:path>
              </a:pathLst>
            </a:custGeom>
          </p:spPr>
        </p:pic>
      </p:grpSp>
      <p:grpSp>
        <p:nvGrpSpPr>
          <p:cNvPr id="31" name="组合 30"/>
          <p:cNvGrpSpPr/>
          <p:nvPr/>
        </p:nvGrpSpPr>
        <p:grpSpPr>
          <a:xfrm>
            <a:off x="9123851" y="723588"/>
            <a:ext cx="2134225" cy="2134225"/>
            <a:chOff x="5028887" y="723588"/>
            <a:chExt cx="2134225" cy="2134225"/>
          </a:xfrm>
          <a:solidFill>
            <a:srgbClr val="F5F5F5"/>
          </a:solidFill>
        </p:grpSpPr>
        <p:sp>
          <p:nvSpPr>
            <p:cNvPr id="10" name="圆角矩形 9"/>
            <p:cNvSpPr/>
            <p:nvPr/>
          </p:nvSpPr>
          <p:spPr>
            <a:xfrm>
              <a:off x="5028887" y="723588"/>
              <a:ext cx="2134225" cy="2134225"/>
            </a:xfrm>
            <a:prstGeom prst="roundRect">
              <a:avLst>
                <a:gd name="adj" fmla="val 40718"/>
              </a:avLst>
            </a:prstGeom>
            <a:grpFill/>
            <a:ln w="508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25" t="35000" r="39688" b="17500"/>
            <a:stretch>
              <a:fillRect/>
            </a:stretch>
          </p:blipFill>
          <p:spPr>
            <a:xfrm>
              <a:off x="5191124" y="876300"/>
              <a:ext cx="1809750" cy="1809750"/>
            </a:xfrm>
            <a:custGeom>
              <a:avLst/>
              <a:gdLst>
                <a:gd name="connsiteX0" fmla="*/ 904875 w 1809750"/>
                <a:gd name="connsiteY0" fmla="*/ 0 h 1809750"/>
                <a:gd name="connsiteX1" fmla="*/ 1809750 w 1809750"/>
                <a:gd name="connsiteY1" fmla="*/ 904875 h 1809750"/>
                <a:gd name="connsiteX2" fmla="*/ 904875 w 1809750"/>
                <a:gd name="connsiteY2" fmla="*/ 1809750 h 1809750"/>
                <a:gd name="connsiteX3" fmla="*/ 0 w 1809750"/>
                <a:gd name="connsiteY3" fmla="*/ 904875 h 1809750"/>
                <a:gd name="connsiteX4" fmla="*/ 904875 w 1809750"/>
                <a:gd name="connsiteY4" fmla="*/ 0 h 180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0" h="1809750">
                  <a:moveTo>
                    <a:pt x="904875" y="0"/>
                  </a:moveTo>
                  <a:cubicBezTo>
                    <a:pt x="1404624" y="0"/>
                    <a:pt x="1809750" y="405126"/>
                    <a:pt x="1809750" y="904875"/>
                  </a:cubicBezTo>
                  <a:cubicBezTo>
                    <a:pt x="1809750" y="1404624"/>
                    <a:pt x="1404624" y="1809750"/>
                    <a:pt x="904875" y="1809750"/>
                  </a:cubicBezTo>
                  <a:cubicBezTo>
                    <a:pt x="405126" y="1809750"/>
                    <a:pt x="0" y="1404624"/>
                    <a:pt x="0" y="904875"/>
                  </a:cubicBezTo>
                  <a:cubicBezTo>
                    <a:pt x="0" y="405126"/>
                    <a:pt x="405126" y="0"/>
                    <a:pt x="904875" y="0"/>
                  </a:cubicBezTo>
                  <a:close/>
                </a:path>
              </a:pathLst>
            </a:custGeom>
            <a:grpFill/>
          </p:spPr>
        </p:pic>
      </p:grpSp>
      <p:grpSp>
        <p:nvGrpSpPr>
          <p:cNvPr id="30" name="组合 29"/>
          <p:cNvGrpSpPr/>
          <p:nvPr/>
        </p:nvGrpSpPr>
        <p:grpSpPr>
          <a:xfrm>
            <a:off x="5059851" y="723588"/>
            <a:ext cx="2134225" cy="2134225"/>
            <a:chOff x="8930648" y="723588"/>
            <a:chExt cx="2134225" cy="2134225"/>
          </a:xfrm>
        </p:grpSpPr>
        <p:sp>
          <p:nvSpPr>
            <p:cNvPr id="11" name="圆角矩形 10"/>
            <p:cNvSpPr/>
            <p:nvPr/>
          </p:nvSpPr>
          <p:spPr>
            <a:xfrm>
              <a:off x="8930648" y="723588"/>
              <a:ext cx="2134225" cy="2134225"/>
            </a:xfrm>
            <a:prstGeom prst="roundRect">
              <a:avLst>
                <a:gd name="adj" fmla="val 40718"/>
              </a:avLst>
            </a:prstGeom>
            <a:solidFill>
              <a:srgbClr val="81C9BD"/>
            </a:solidFill>
            <a:ln w="508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083360" y="876300"/>
              <a:ext cx="1828800" cy="1828800"/>
            </a:xfrm>
            <a:prstGeom prst="ellipse">
              <a:avLst/>
            </a:prstGeom>
            <a:solidFill>
              <a:srgbClr val="60BAAB"/>
            </a:solidFill>
            <a:ln w="635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351766" y="1257962"/>
              <a:ext cx="12919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chemeClr val="bg1"/>
                  </a:solidFill>
                </a:rPr>
                <a:t>C</a:t>
              </a:r>
              <a:r>
                <a:rPr lang="en-US" altLang="zh-CN" sz="3000" b="1" dirty="0" smtClean="0">
                  <a:solidFill>
                    <a:schemeClr val="bg1"/>
                  </a:solidFill>
                </a:rPr>
                <a:t>ity</a:t>
              </a:r>
              <a:endParaRPr lang="zh-CN" altLang="en-US" sz="2000" dirty="0">
                <a:solidFill>
                  <a:schemeClr val="bg1"/>
                </a:solidFill>
                <a:latin typeface="Tw Cen MT" panose="020B0602020104020603" pitchFamily="34" charset="0"/>
                <a:ea typeface="Kozuka Gothic Pro R" panose="020B0400000000000000" pitchFamily="34" charset="-128"/>
              </a:endParaRPr>
            </a:p>
          </p:txBody>
        </p:sp>
      </p:grpSp>
      <p:cxnSp>
        <p:nvCxnSpPr>
          <p:cNvPr id="28" name="line01"/>
          <p:cNvCxnSpPr/>
          <p:nvPr/>
        </p:nvCxnSpPr>
        <p:spPr>
          <a:xfrm>
            <a:off x="4064000" y="0"/>
            <a:ext cx="0" cy="6858000"/>
          </a:xfrm>
          <a:prstGeom prst="line">
            <a:avLst/>
          </a:prstGeom>
          <a:ln w="25400">
            <a:solidFill>
              <a:schemeClr val="bg1">
                <a:lumMod val="85000"/>
                <a:alpha val="99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line01"/>
          <p:cNvCxnSpPr/>
          <p:nvPr/>
        </p:nvCxnSpPr>
        <p:spPr>
          <a:xfrm>
            <a:off x="8128000" y="0"/>
            <a:ext cx="0" cy="6858000"/>
          </a:xfrm>
          <a:prstGeom prst="line">
            <a:avLst/>
          </a:prstGeom>
          <a:ln w="25400">
            <a:solidFill>
              <a:schemeClr val="bg1">
                <a:lumMod val="85000"/>
                <a:alpha val="99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34"/>
          <p:cNvSpPr/>
          <p:nvPr/>
        </p:nvSpPr>
        <p:spPr>
          <a:xfrm>
            <a:off x="1264825" y="3429000"/>
            <a:ext cx="1534350" cy="461336"/>
          </a:xfrm>
          <a:prstGeom prst="roundRect">
            <a:avLst/>
          </a:prstGeom>
          <a:solidFill>
            <a:srgbClr val="60BAAB"/>
          </a:solidFill>
          <a:ln w="508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City detail</a:t>
            </a:r>
            <a:endParaRPr lang="zh-CN" altLang="en-US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9423788" y="3429000"/>
            <a:ext cx="1534350" cy="461336"/>
          </a:xfrm>
          <a:prstGeom prst="roundRect">
            <a:avLst/>
          </a:prstGeom>
          <a:solidFill>
            <a:srgbClr val="60BAAB"/>
          </a:solidFill>
          <a:ln w="5080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City detail</a:t>
            </a:r>
            <a:endParaRPr lang="zh-CN" altLang="en-US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423788" y="4461523"/>
            <a:ext cx="15343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Here to record your memory of the city, in proportion to tell us the details of the city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lt"/>
              <a:ea typeface="微软雅黑 Light" panose="020B0502040204020203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64825" y="4461523"/>
            <a:ext cx="15343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Here to record your memory of the city, in proportion to tell us the details of the city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lt"/>
              <a:ea typeface="微软雅黑 Light" panose="020B0502040204020203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5639288" y="5652457"/>
            <a:ext cx="964326" cy="388121"/>
          </a:xfrm>
          <a:prstGeom prst="triangle">
            <a:avLst/>
          </a:prstGeom>
          <a:solidFill>
            <a:srgbClr val="60BAAB"/>
          </a:solidFill>
          <a:ln w="508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323321" y="3907525"/>
            <a:ext cx="15857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>
                    <a:lumMod val="75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Citizens</a:t>
            </a:r>
            <a:endParaRPr lang="zh-CN" altLang="en-US" sz="3000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cxnSp>
        <p:nvCxnSpPr>
          <p:cNvPr id="21" name="line01"/>
          <p:cNvCxnSpPr/>
          <p:nvPr/>
        </p:nvCxnSpPr>
        <p:spPr>
          <a:xfrm flipH="1">
            <a:off x="0" y="6838950"/>
            <a:ext cx="4064000" cy="0"/>
          </a:xfrm>
          <a:prstGeom prst="line">
            <a:avLst/>
          </a:prstGeom>
          <a:ln w="25400">
            <a:solidFill>
              <a:schemeClr val="bg1">
                <a:lumMod val="85000"/>
                <a:alpha val="99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80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42" grpId="0"/>
      <p:bldP spid="43" grpId="0"/>
      <p:bldP spid="44" grpId="0" animBg="1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999" y="2545"/>
            <a:ext cx="8127999" cy="6852910"/>
          </a:xfrm>
          <a:custGeom>
            <a:avLst/>
            <a:gdLst>
              <a:gd name="connsiteX0" fmla="*/ 0 w 8127999"/>
              <a:gd name="connsiteY0" fmla="*/ 0 h 6858000"/>
              <a:gd name="connsiteX1" fmla="*/ 8127999 w 8127999"/>
              <a:gd name="connsiteY1" fmla="*/ 0 h 6858000"/>
              <a:gd name="connsiteX2" fmla="*/ 8127999 w 8127999"/>
              <a:gd name="connsiteY2" fmla="*/ 6858000 h 6858000"/>
              <a:gd name="connsiteX3" fmla="*/ 0 w 812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7999" h="6858000">
                <a:moveTo>
                  <a:pt x="0" y="0"/>
                </a:moveTo>
                <a:lnTo>
                  <a:pt x="8127999" y="0"/>
                </a:lnTo>
                <a:lnTo>
                  <a:pt x="8127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4064000" y="0"/>
            <a:ext cx="4064000" cy="6858000"/>
          </a:xfrm>
          <a:prstGeom prst="rect">
            <a:avLst/>
          </a:prstGeom>
          <a:solidFill>
            <a:srgbClr val="60BAAB">
              <a:alpha val="90000"/>
            </a:srgbClr>
          </a:solidFill>
          <a:ln w="508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1633" y="1863403"/>
            <a:ext cx="18691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Ordinary citizen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31634" y="3156735"/>
            <a:ext cx="19782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He </a:t>
            </a:r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said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the </a:t>
            </a: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people in the </a:t>
            </a:r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city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like the leaves of pole pieces </a:t>
            </a:r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of fractal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open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parallel </a:t>
            </a: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and cross each </a:t>
            </a:r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other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this is us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the </a:t>
            </a: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ordinary citizen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1808" y="1863403"/>
            <a:ext cx="1379585" cy="400110"/>
          </a:xfrm>
          <a:prstGeom prst="rect">
            <a:avLst/>
          </a:prstGeom>
          <a:noFill/>
          <a:ln w="50800" cmpd="thickThin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小市民</a:t>
            </a:r>
          </a:p>
        </p:txBody>
      </p:sp>
      <p:sp>
        <p:nvSpPr>
          <p:cNvPr id="15" name="矩形 14"/>
          <p:cNvSpPr/>
          <p:nvPr/>
        </p:nvSpPr>
        <p:spPr>
          <a:xfrm>
            <a:off x="1063299" y="3156735"/>
            <a:ext cx="24668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他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说、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城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市里的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人们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像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极了一片片分形的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叶子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开有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落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彼此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平行又互相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交错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就是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小市民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508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67286"/>
            <a:ext cx="12192000" cy="1673525"/>
          </a:xfrm>
          <a:prstGeom prst="rect">
            <a:avLst/>
          </a:prstGeom>
          <a:solidFill>
            <a:srgbClr val="60BAAB"/>
          </a:solidFill>
          <a:ln w="508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818" y="489261"/>
            <a:ext cx="5144364" cy="3429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097857" y="4530205"/>
            <a:ext cx="1996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/>
              <a:t>City memory</a:t>
            </a:r>
            <a:endParaRPr lang="zh-CN" altLang="en-US" sz="2000" dirty="0">
              <a:latin typeface="Tw Cen MT" panose="020B0602020104020603" pitchFamily="34" charset="0"/>
              <a:ea typeface="Kozuka Gothic Pro R" panose="020B0400000000000000" pitchFamily="34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0993" y="5476270"/>
            <a:ext cx="43500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When I am old, I will be in the notebook to write 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down</a:t>
            </a:r>
          </a:p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j-lt"/>
                <a:ea typeface="微软雅黑 Light" panose="020B0502040204020203" pitchFamily="34" charset="-122"/>
              </a:rPr>
              <a:t>all about the city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lt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6012197" y="6390648"/>
            <a:ext cx="219245" cy="0"/>
          </a:xfrm>
          <a:prstGeom prst="line">
            <a:avLst/>
          </a:prstGeom>
          <a:ln w="38100">
            <a:solidFill>
              <a:srgbClr val="60BA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279875" y="5002027"/>
            <a:ext cx="1632250" cy="338554"/>
          </a:xfrm>
          <a:prstGeom prst="rect">
            <a:avLst/>
          </a:prstGeom>
          <a:noFill/>
          <a:ln w="50800" cmpd="thickThin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- 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城市记忆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-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15635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0BAAB"/>
        </a:solidFill>
        <a:ln w="50800" cmpd="thickThin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1D6BA"/>
    </a:accent2>
    <a:accent3>
      <a:srgbClr val="A5A5A5"/>
    </a:accent3>
    <a:accent4>
      <a:srgbClr val="06D5B4"/>
    </a:accent4>
    <a:accent5>
      <a:srgbClr val="4472C4"/>
    </a:accent5>
    <a:accent6>
      <a:srgbClr val="A1DEC5"/>
    </a:accent6>
    <a:hlink>
      <a:srgbClr val="0563C1"/>
    </a:hlink>
    <a:folHlink>
      <a:srgbClr val="E48FBA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31D6BA"/>
    </a:accent2>
    <a:accent3>
      <a:srgbClr val="A5A5A5"/>
    </a:accent3>
    <a:accent4>
      <a:srgbClr val="06D5B4"/>
    </a:accent4>
    <a:accent5>
      <a:srgbClr val="4472C4"/>
    </a:accent5>
    <a:accent6>
      <a:srgbClr val="A1DEC5"/>
    </a:accent6>
    <a:hlink>
      <a:srgbClr val="0563C1"/>
    </a:hlink>
    <a:folHlink>
      <a:srgbClr val="E48FB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492</Words>
  <Application>Microsoft Office PowerPoint</Application>
  <PresentationFormat>宽屏</PresentationFormat>
  <Paragraphs>95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Adobe 黑体 Std R</vt:lpstr>
      <vt:lpstr>Arial Unicode MS</vt:lpstr>
      <vt:lpstr>Kozuka Gothic Pro R</vt:lpstr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Segoe Print</vt:lpstr>
      <vt:lpstr>Tw Cen MT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69</cp:revision>
  <dcterms:created xsi:type="dcterms:W3CDTF">2015-05-05T08:02:14Z</dcterms:created>
  <dcterms:modified xsi:type="dcterms:W3CDTF">2018-06-03T06:25:30Z</dcterms:modified>
</cp:coreProperties>
</file>