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9" r:id="rId5"/>
    <p:sldId id="301" r:id="rId6"/>
    <p:sldId id="302" r:id="rId7"/>
    <p:sldId id="304" r:id="rId8"/>
    <p:sldId id="320" r:id="rId9"/>
    <p:sldId id="305" r:id="rId10"/>
    <p:sldId id="260" r:id="rId11"/>
    <p:sldId id="306" r:id="rId12"/>
    <p:sldId id="283" r:id="rId13"/>
    <p:sldId id="284" r:id="rId14"/>
    <p:sldId id="285" r:id="rId15"/>
    <p:sldId id="261" r:id="rId16"/>
    <p:sldId id="287" r:id="rId17"/>
    <p:sldId id="289" r:id="rId18"/>
    <p:sldId id="292" r:id="rId19"/>
    <p:sldId id="262" r:id="rId20"/>
    <p:sldId id="293" r:id="rId21"/>
    <p:sldId id="295" r:id="rId22"/>
    <p:sldId id="294" r:id="rId23"/>
    <p:sldId id="300" r:id="rId24"/>
    <p:sldId id="307" r:id="rId25"/>
    <p:sldId id="321" r:id="rId26"/>
    <p:sldId id="32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92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08" autoAdjust="0"/>
    <p:restoredTop sz="94660"/>
  </p:normalViewPr>
  <p:slideViewPr>
    <p:cSldViewPr snapToGrid="0">
      <p:cViewPr varScale="1">
        <p:scale>
          <a:sx n="113" d="100"/>
          <a:sy n="113" d="100"/>
        </p:scale>
        <p:origin x="702" y="96"/>
      </p:cViewPr>
      <p:guideLst/>
    </p:cSldViewPr>
  </p:slideViewPr>
  <p:notesTextViewPr>
    <p:cViewPr>
      <p:scale>
        <a:sx n="1" d="1"/>
        <a:sy n="1" d="1"/>
      </p:scale>
      <p:origin x="0" y="0"/>
    </p:cViewPr>
  </p:notesTextViewPr>
  <p:sorterViewPr>
    <p:cViewPr varScale="1">
      <p:scale>
        <a:sx n="1" d="1"/>
        <a:sy n="1" d="1"/>
      </p:scale>
      <p:origin x="0" y="-94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B2BF2-1330-45BA-B281-DDC52860C503}" type="datetimeFigureOut">
              <a:rPr lang="zh-CN" altLang="en-US" smtClean="0"/>
              <a:t>2019/2/28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382E03-5F23-48F5-B158-0F092DFCCBEE}" type="slidenum">
              <a:rPr lang="zh-CN" altLang="en-US" smtClean="0"/>
              <a:t>‹#›</a:t>
            </a:fld>
            <a:endParaRPr lang="zh-CN" altLang="en-US"/>
          </a:p>
        </p:txBody>
      </p:sp>
    </p:spTree>
    <p:extLst>
      <p:ext uri="{BB962C8B-B14F-4D97-AF65-F5344CB8AC3E}">
        <p14:creationId xmlns:p14="http://schemas.microsoft.com/office/powerpoint/2010/main" val="3716703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4</a:t>
            </a:fld>
            <a:endParaRPr lang="zh-CN" altLang="en-US"/>
          </a:p>
        </p:txBody>
      </p:sp>
    </p:spTree>
    <p:extLst>
      <p:ext uri="{BB962C8B-B14F-4D97-AF65-F5344CB8AC3E}">
        <p14:creationId xmlns:p14="http://schemas.microsoft.com/office/powerpoint/2010/main" val="3121594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15</a:t>
            </a:fld>
            <a:endParaRPr lang="zh-CN" altLang="en-US"/>
          </a:p>
        </p:txBody>
      </p:sp>
    </p:spTree>
    <p:extLst>
      <p:ext uri="{BB962C8B-B14F-4D97-AF65-F5344CB8AC3E}">
        <p14:creationId xmlns:p14="http://schemas.microsoft.com/office/powerpoint/2010/main" val="810007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pPr/>
              <a:t>16</a:t>
            </a:fld>
            <a:endParaRPr lang="zh-CN" altLang="en-US"/>
          </a:p>
        </p:txBody>
      </p:sp>
    </p:spTree>
    <p:extLst>
      <p:ext uri="{BB962C8B-B14F-4D97-AF65-F5344CB8AC3E}">
        <p14:creationId xmlns:p14="http://schemas.microsoft.com/office/powerpoint/2010/main" val="3417719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17</a:t>
            </a:fld>
            <a:endParaRPr lang="zh-CN" altLang="en-US"/>
          </a:p>
        </p:txBody>
      </p:sp>
    </p:spTree>
    <p:extLst>
      <p:ext uri="{BB962C8B-B14F-4D97-AF65-F5344CB8AC3E}">
        <p14:creationId xmlns:p14="http://schemas.microsoft.com/office/powerpoint/2010/main" val="1411106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19</a:t>
            </a:fld>
            <a:endParaRPr lang="zh-CN" altLang="en-US"/>
          </a:p>
        </p:txBody>
      </p:sp>
    </p:spTree>
    <p:extLst>
      <p:ext uri="{BB962C8B-B14F-4D97-AF65-F5344CB8AC3E}">
        <p14:creationId xmlns:p14="http://schemas.microsoft.com/office/powerpoint/2010/main" val="3486279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20</a:t>
            </a:fld>
            <a:endParaRPr lang="zh-CN" altLang="en-US"/>
          </a:p>
        </p:txBody>
      </p:sp>
    </p:spTree>
    <p:extLst>
      <p:ext uri="{BB962C8B-B14F-4D97-AF65-F5344CB8AC3E}">
        <p14:creationId xmlns:p14="http://schemas.microsoft.com/office/powerpoint/2010/main" val="3028982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21</a:t>
            </a:fld>
            <a:endParaRPr lang="zh-CN" altLang="en-US"/>
          </a:p>
        </p:txBody>
      </p:sp>
    </p:spTree>
    <p:extLst>
      <p:ext uri="{BB962C8B-B14F-4D97-AF65-F5344CB8AC3E}">
        <p14:creationId xmlns:p14="http://schemas.microsoft.com/office/powerpoint/2010/main" val="3158803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22</a:t>
            </a:fld>
            <a:endParaRPr lang="zh-CN" altLang="en-US"/>
          </a:p>
        </p:txBody>
      </p:sp>
    </p:spTree>
    <p:extLst>
      <p:ext uri="{BB962C8B-B14F-4D97-AF65-F5344CB8AC3E}">
        <p14:creationId xmlns:p14="http://schemas.microsoft.com/office/powerpoint/2010/main" val="2230545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23</a:t>
            </a:fld>
            <a:endParaRPr lang="zh-CN" altLang="en-US"/>
          </a:p>
        </p:txBody>
      </p:sp>
    </p:spTree>
    <p:extLst>
      <p:ext uri="{BB962C8B-B14F-4D97-AF65-F5344CB8AC3E}">
        <p14:creationId xmlns:p14="http://schemas.microsoft.com/office/powerpoint/2010/main" val="163110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46255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a:t>
            </a:fld>
            <a:endParaRPr lang="zh-CN" altLang="en-US"/>
          </a:p>
        </p:txBody>
      </p:sp>
    </p:spTree>
    <p:extLst>
      <p:ext uri="{BB962C8B-B14F-4D97-AF65-F5344CB8AC3E}">
        <p14:creationId xmlns:p14="http://schemas.microsoft.com/office/powerpoint/2010/main" val="2974529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6</a:t>
            </a:fld>
            <a:endParaRPr lang="zh-CN" altLang="en-US"/>
          </a:p>
        </p:txBody>
      </p:sp>
    </p:spTree>
    <p:extLst>
      <p:ext uri="{BB962C8B-B14F-4D97-AF65-F5344CB8AC3E}">
        <p14:creationId xmlns:p14="http://schemas.microsoft.com/office/powerpoint/2010/main" val="2701887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t>7</a:t>
            </a:fld>
            <a:endParaRPr lang="zh-CN" altLang="en-US"/>
          </a:p>
        </p:txBody>
      </p:sp>
    </p:spTree>
    <p:extLst>
      <p:ext uri="{BB962C8B-B14F-4D97-AF65-F5344CB8AC3E}">
        <p14:creationId xmlns:p14="http://schemas.microsoft.com/office/powerpoint/2010/main" val="3226048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8</a:t>
            </a:fld>
            <a:endParaRPr lang="zh-CN" altLang="en-US"/>
          </a:p>
        </p:txBody>
      </p:sp>
    </p:spTree>
    <p:extLst>
      <p:ext uri="{BB962C8B-B14F-4D97-AF65-F5344CB8AC3E}">
        <p14:creationId xmlns:p14="http://schemas.microsoft.com/office/powerpoint/2010/main" val="1674842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10</a:t>
            </a:fld>
            <a:endParaRPr lang="zh-CN" altLang="en-US"/>
          </a:p>
        </p:txBody>
      </p:sp>
    </p:spTree>
    <p:extLst>
      <p:ext uri="{BB962C8B-B14F-4D97-AF65-F5344CB8AC3E}">
        <p14:creationId xmlns:p14="http://schemas.microsoft.com/office/powerpoint/2010/main" val="1342604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11</a:t>
            </a:fld>
            <a:endParaRPr lang="zh-CN" altLang="en-US"/>
          </a:p>
        </p:txBody>
      </p:sp>
    </p:spTree>
    <p:extLst>
      <p:ext uri="{BB962C8B-B14F-4D97-AF65-F5344CB8AC3E}">
        <p14:creationId xmlns:p14="http://schemas.microsoft.com/office/powerpoint/2010/main" val="1058506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12</a:t>
            </a:fld>
            <a:endParaRPr lang="zh-CN" altLang="en-US"/>
          </a:p>
        </p:txBody>
      </p:sp>
    </p:spTree>
    <p:extLst>
      <p:ext uri="{BB962C8B-B14F-4D97-AF65-F5344CB8AC3E}">
        <p14:creationId xmlns:p14="http://schemas.microsoft.com/office/powerpoint/2010/main" val="1172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13</a:t>
            </a:fld>
            <a:endParaRPr lang="zh-CN" altLang="en-US"/>
          </a:p>
        </p:txBody>
      </p:sp>
    </p:spTree>
    <p:extLst>
      <p:ext uri="{BB962C8B-B14F-4D97-AF65-F5344CB8AC3E}">
        <p14:creationId xmlns:p14="http://schemas.microsoft.com/office/powerpoint/2010/main" val="3045183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E63585A-C78C-4A5C-8FC9-56F4E6FE7F8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E151CC2D-235C-48E6-8F6F-1E6F82350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6A3E1558-90BB-4BAB-A43D-FCAF88C3FF6B}"/>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5" name="页脚占位符 4">
            <a:extLst>
              <a:ext uri="{FF2B5EF4-FFF2-40B4-BE49-F238E27FC236}">
                <a16:creationId xmlns="" xmlns:a16="http://schemas.microsoft.com/office/drawing/2014/main" id="{620154BB-931B-4C6A-A64B-178BAC4137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F7C1A61-2846-44BA-B824-76958BBC869F}"/>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642487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737780-ED60-4850-8DED-571226DC752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041E7A6E-BD1D-400C-B1D2-98FC512C0AB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8306D3A-8F7D-4A5F-974A-67684F7F81AE}"/>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5" name="页脚占位符 4">
            <a:extLst>
              <a:ext uri="{FF2B5EF4-FFF2-40B4-BE49-F238E27FC236}">
                <a16:creationId xmlns="" xmlns:a16="http://schemas.microsoft.com/office/drawing/2014/main" id="{54C8FDC8-5672-49E6-A9F4-479CD03785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6A0F538-F869-4481-9859-BAC945C4D630}"/>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44373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D537E34-54EB-4AB3-9483-133005F3FE1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0635B70-0B12-4A12-9F7B-43720124C00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B5D7E45-5F82-4AAB-9453-C2C73A2AE1CD}"/>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5" name="页脚占位符 4">
            <a:extLst>
              <a:ext uri="{FF2B5EF4-FFF2-40B4-BE49-F238E27FC236}">
                <a16:creationId xmlns="" xmlns:a16="http://schemas.microsoft.com/office/drawing/2014/main" id="{0667594D-D858-48E1-8692-E5EE598DDC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6912C76-BDC2-4CED-A386-DC946214EC69}"/>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674861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0648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4077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2947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7123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15934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5476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5700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5221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7BE22DB-FD01-4E1C-95AE-25CA9641DA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CDF1D55-FAC7-4570-8BD1-26199294F17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D44AC4B-3285-40AF-A87F-A4B401A75CC2}"/>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5" name="页脚占位符 4">
            <a:extLst>
              <a:ext uri="{FF2B5EF4-FFF2-40B4-BE49-F238E27FC236}">
                <a16:creationId xmlns="" xmlns:a16="http://schemas.microsoft.com/office/drawing/2014/main" id="{DC8936B3-41A1-4E75-B782-B6DD114ADF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42E94F3-0387-41BF-BB7E-D7F791394792}"/>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846569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41662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86978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7387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3E362C1-1249-4AC8-99DB-5AA13BF947E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F6D8B9E6-7812-4C1B-9EF4-26380DB1ED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1D6D7F18-D045-40B7-8714-E8F72276B871}"/>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5" name="页脚占位符 4">
            <a:extLst>
              <a:ext uri="{FF2B5EF4-FFF2-40B4-BE49-F238E27FC236}">
                <a16:creationId xmlns="" xmlns:a16="http://schemas.microsoft.com/office/drawing/2014/main" id="{7CF6C750-1667-435D-BFD6-37E12852FC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6B5A801-9EF5-48FC-81D1-850CCB231A8D}"/>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52500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FF30C6-8000-4484-B166-E98160AA77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1D0AD34-9B4F-4AEB-AA38-C15BBBBBC18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7E1B543-7210-4F20-8D7F-CA0506B1A48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192B764-C454-4C90-9AA5-D5B24FDABA7A}"/>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6" name="页脚占位符 5">
            <a:extLst>
              <a:ext uri="{FF2B5EF4-FFF2-40B4-BE49-F238E27FC236}">
                <a16:creationId xmlns="" xmlns:a16="http://schemas.microsoft.com/office/drawing/2014/main" id="{09AB7EC3-58A6-47C2-9654-20E042504B4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2AD0CC8-D0BA-4DED-B94E-DBE5649369DD}"/>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43864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9D6A7B0-52B4-43E4-B607-9E1EF5A4C40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9D5D557-CED1-445B-82F4-DC26E9D4BB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F9AFDD50-A356-4D8D-8A92-E6E98179877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9720109A-BB5E-4F57-9CD0-0FFD42B1AF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B45FEE4-DBD6-4B0B-A99A-93E16C5EE23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209C2D0-C4CB-4C8A-AC37-CE5BCD57BED3}"/>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8" name="页脚占位符 7">
            <a:extLst>
              <a:ext uri="{FF2B5EF4-FFF2-40B4-BE49-F238E27FC236}">
                <a16:creationId xmlns="" xmlns:a16="http://schemas.microsoft.com/office/drawing/2014/main" id="{90899413-FB6D-4DE1-8A06-5E79CA9A0A1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D90900B1-7402-42FB-B8CB-D9675A5253D3}"/>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055033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78C9B13-7ED2-4A2B-9435-EBD957622AF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B006A8E-0B27-4E8D-A1DD-8AF3353A5A81}"/>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4" name="页脚占位符 3">
            <a:extLst>
              <a:ext uri="{FF2B5EF4-FFF2-40B4-BE49-F238E27FC236}">
                <a16:creationId xmlns="" xmlns:a16="http://schemas.microsoft.com/office/drawing/2014/main" id="{FCC06BEF-AF29-4CAA-80B4-260FB4FEA88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64E3006-E9FF-4A02-9721-DFC07FB7D6B4}"/>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793025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D9F04B9-1477-4C62-8B0D-81C2B643C47C}"/>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3" name="页脚占位符 2">
            <a:extLst>
              <a:ext uri="{FF2B5EF4-FFF2-40B4-BE49-F238E27FC236}">
                <a16:creationId xmlns="" xmlns:a16="http://schemas.microsoft.com/office/drawing/2014/main" id="{84B1A117-D0FE-45F2-9ECA-17F38FF642B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AD57F5D9-D2C3-44BB-8741-BF19C9919142}"/>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740805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2194B5-9F5E-4A4B-84D5-CC78949574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9727837C-AEDF-4776-8329-5F8747C2FE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1DC87D9-1AD0-4FF8-80FA-F3B084318F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1C75FE8-2217-4EA9-8953-D984208A444E}"/>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6" name="页脚占位符 5">
            <a:extLst>
              <a:ext uri="{FF2B5EF4-FFF2-40B4-BE49-F238E27FC236}">
                <a16:creationId xmlns="" xmlns:a16="http://schemas.microsoft.com/office/drawing/2014/main" id="{907C4F00-94E9-4832-B040-15BC0DD943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23EFD0E-BD25-4C8E-A9A4-05CCF62796E9}"/>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3763047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3BE6D7-BDF7-4E14-A33E-11D5ED7D65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5FB7150-C672-441E-90AA-64CE26145C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933150B-773D-4CFE-8644-B94FDFAC06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31C53C2-5605-4C8A-9F2D-0BD67492E333}"/>
              </a:ext>
            </a:extLst>
          </p:cNvPr>
          <p:cNvSpPr>
            <a:spLocks noGrp="1"/>
          </p:cNvSpPr>
          <p:nvPr>
            <p:ph type="dt" sz="half" idx="10"/>
          </p:nvPr>
        </p:nvSpPr>
        <p:spPr/>
        <p:txBody>
          <a:bodyPr/>
          <a:lstStyle/>
          <a:p>
            <a:fld id="{F2651AAB-2854-4D81-AA52-202C50BA0632}" type="datetimeFigureOut">
              <a:rPr lang="zh-CN" altLang="en-US" smtClean="0"/>
              <a:t>2019/2/28</a:t>
            </a:fld>
            <a:endParaRPr lang="zh-CN" altLang="en-US"/>
          </a:p>
        </p:txBody>
      </p:sp>
      <p:sp>
        <p:nvSpPr>
          <p:cNvPr id="6" name="页脚占位符 5">
            <a:extLst>
              <a:ext uri="{FF2B5EF4-FFF2-40B4-BE49-F238E27FC236}">
                <a16:creationId xmlns="" xmlns:a16="http://schemas.microsoft.com/office/drawing/2014/main" id="{CA1E8187-6598-4220-A815-FB8AA9D7D9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383B83D-2286-4186-89A4-B064951AFEB1}"/>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488799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7F0218B-31A3-4849-915A-3E47D6E3F7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304F8A2-8AC9-46CE-8669-B1AC88A299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6A026DE-65EE-40B8-9283-815EC54266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651AAB-2854-4D81-AA52-202C50BA0632}" type="datetimeFigureOut">
              <a:rPr lang="zh-CN" altLang="en-US" smtClean="0"/>
              <a:t>2019/2/28</a:t>
            </a:fld>
            <a:endParaRPr lang="zh-CN" altLang="en-US"/>
          </a:p>
        </p:txBody>
      </p:sp>
      <p:sp>
        <p:nvSpPr>
          <p:cNvPr id="5" name="页脚占位符 4">
            <a:extLst>
              <a:ext uri="{FF2B5EF4-FFF2-40B4-BE49-F238E27FC236}">
                <a16:creationId xmlns="" xmlns:a16="http://schemas.microsoft.com/office/drawing/2014/main" id="{3F23BB1A-0CE3-4429-8F00-BE9A9AD815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4CCC3D6C-D6B0-4933-AB0C-C17902E99D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370622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2019/2/28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9334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5.xml"/><Relationship Id="rId7"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902D3E2-89A0-4380-AB48-8CFB55A0C150}"/>
              </a:ext>
            </a:extLst>
          </p:cNvPr>
          <p:cNvPicPr>
            <a:picLocks noChangeAspect="1"/>
          </p:cNvPicPr>
          <p:nvPr/>
        </p:nvPicPr>
        <p:blipFill rotWithShape="1">
          <a:blip r:embed="rId2">
            <a:extLst>
              <a:ext uri="{28A0092B-C50C-407E-A947-70E740481C1C}">
                <a14:useLocalDpi xmlns:a14="http://schemas.microsoft.com/office/drawing/2010/main" val="0"/>
              </a:ext>
            </a:extLst>
          </a:blip>
          <a:srcRect l="17280" r="11516"/>
          <a:stretch/>
        </p:blipFill>
        <p:spPr>
          <a:xfrm>
            <a:off x="0" y="0"/>
            <a:ext cx="12192000" cy="6858000"/>
          </a:xfrm>
          <a:prstGeom prst="rect">
            <a:avLst/>
          </a:prstGeom>
        </p:spPr>
      </p:pic>
      <p:sp>
        <p:nvSpPr>
          <p:cNvPr id="28" name="文本框 27">
            <a:extLst>
              <a:ext uri="{FF2B5EF4-FFF2-40B4-BE49-F238E27FC236}">
                <a16:creationId xmlns="" xmlns:a16="http://schemas.microsoft.com/office/drawing/2014/main" id="{B7A12158-35A2-4750-A249-68E7DF706B58}"/>
              </a:ext>
            </a:extLst>
          </p:cNvPr>
          <p:cNvSpPr txBox="1"/>
          <p:nvPr/>
        </p:nvSpPr>
        <p:spPr>
          <a:xfrm>
            <a:off x="5763492" y="4009162"/>
            <a:ext cx="5368965" cy="1938992"/>
          </a:xfrm>
          <a:prstGeom prst="rect">
            <a:avLst/>
          </a:prstGeom>
          <a:noFill/>
        </p:spPr>
        <p:txBody>
          <a:bodyPr wrap="square" rtlCol="0">
            <a:spAutoFit/>
          </a:bodyPr>
          <a:lstStyle/>
          <a:p>
            <a:pPr algn="dist"/>
            <a:r>
              <a:rPr lang="en-US" altLang="zh-CN" sz="6000" dirty="0">
                <a:blipFill dpi="0" rotWithShape="1">
                  <a:blip r:embed="rId3"/>
                  <a:srcRect/>
                  <a:stretch>
                    <a:fillRect/>
                  </a:stretch>
                </a:blipFill>
                <a:latin typeface="微软雅黑" panose="020B0503020204020204" pitchFamily="34" charset="-122"/>
                <a:ea typeface="微软雅黑" panose="020B0503020204020204" pitchFamily="34" charset="-122"/>
              </a:rPr>
              <a:t>GENERAL TEMPLATE</a:t>
            </a:r>
            <a:endParaRPr lang="zh-CN" altLang="en-US" sz="6000" dirty="0">
              <a:blipFill dpi="0" rotWithShape="1">
                <a:blip r:embed="rId3"/>
                <a:srcRect/>
                <a:stretch>
                  <a:fillRect/>
                </a:stretch>
              </a:blip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 xmlns:a16="http://schemas.microsoft.com/office/drawing/2014/main" id="{130C59B7-28C9-435E-83E4-BFC8AD86EA91}"/>
              </a:ext>
            </a:extLst>
          </p:cNvPr>
          <p:cNvSpPr/>
          <p:nvPr/>
        </p:nvSpPr>
        <p:spPr>
          <a:xfrm flipV="1">
            <a:off x="5647378" y="5854123"/>
            <a:ext cx="5833196" cy="4571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CEEC6D2D-9F83-46C9-8B71-7644681ABBA1}"/>
              </a:ext>
            </a:extLst>
          </p:cNvPr>
          <p:cNvSpPr txBox="1"/>
          <p:nvPr/>
        </p:nvSpPr>
        <p:spPr>
          <a:xfrm>
            <a:off x="5647378" y="5996466"/>
            <a:ext cx="6102953" cy="461665"/>
          </a:xfrm>
          <a:prstGeom prst="rect">
            <a:avLst/>
          </a:prstGeom>
          <a:noFill/>
        </p:spPr>
        <p:txBody>
          <a:bodyPr wrap="none" rtlCol="0">
            <a:spAutoFit/>
          </a:bodyPr>
          <a:lstStyle/>
          <a:p>
            <a:r>
              <a:rPr lang="zh-CN" altLang="en-US" sz="2400" dirty="0">
                <a:solidFill>
                  <a:srgbClr val="0096E0"/>
                </a:solidFill>
                <a:latin typeface="文鼎谁的字体" panose="020B0602010101010101" pitchFamily="33" charset="-122"/>
                <a:ea typeface="文鼎谁的字体" panose="020B0602010101010101" pitchFamily="33" charset="-122"/>
              </a:rPr>
              <a:t>工作总结 </a:t>
            </a:r>
            <a:r>
              <a:rPr lang="en-US" altLang="zh-CN" sz="2400" dirty="0">
                <a:solidFill>
                  <a:srgbClr val="0096E0"/>
                </a:solidFill>
                <a:latin typeface="文鼎谁的字体" panose="020B0602010101010101" pitchFamily="33" charset="-122"/>
                <a:ea typeface="文鼎谁的字体" panose="020B0602010101010101" pitchFamily="33" charset="-122"/>
              </a:rPr>
              <a:t>/ </a:t>
            </a:r>
            <a:r>
              <a:rPr lang="zh-CN" altLang="en-US" sz="2400" dirty="0">
                <a:solidFill>
                  <a:srgbClr val="0096E0"/>
                </a:solidFill>
                <a:latin typeface="文鼎谁的字体" panose="020B0602010101010101" pitchFamily="33" charset="-122"/>
                <a:ea typeface="文鼎谁的字体" panose="020B0602010101010101" pitchFamily="33" charset="-122"/>
              </a:rPr>
              <a:t>述职汇报 </a:t>
            </a:r>
            <a:r>
              <a:rPr lang="en-US" altLang="zh-CN" sz="2400" dirty="0">
                <a:solidFill>
                  <a:srgbClr val="0096E0"/>
                </a:solidFill>
                <a:latin typeface="文鼎谁的字体" panose="020B0602010101010101" pitchFamily="33" charset="-122"/>
                <a:ea typeface="文鼎谁的字体" panose="020B0602010101010101" pitchFamily="33" charset="-122"/>
              </a:rPr>
              <a:t>/ </a:t>
            </a:r>
            <a:r>
              <a:rPr lang="zh-CN" altLang="en-US" sz="2400" dirty="0">
                <a:solidFill>
                  <a:srgbClr val="0096E0"/>
                </a:solidFill>
                <a:latin typeface="文鼎谁的字体" panose="020B0602010101010101" pitchFamily="33" charset="-122"/>
                <a:ea typeface="文鼎谁的字体" panose="020B0602010101010101" pitchFamily="33" charset="-122"/>
              </a:rPr>
              <a:t>论文答辩 </a:t>
            </a:r>
            <a:r>
              <a:rPr lang="en-US" altLang="zh-CN" sz="2400" dirty="0">
                <a:solidFill>
                  <a:srgbClr val="0096E0"/>
                </a:solidFill>
                <a:latin typeface="文鼎谁的字体" panose="020B0602010101010101" pitchFamily="33" charset="-122"/>
                <a:ea typeface="文鼎谁的字体" panose="020B0602010101010101" pitchFamily="33" charset="-122"/>
              </a:rPr>
              <a:t>/ </a:t>
            </a:r>
            <a:r>
              <a:rPr lang="zh-CN" altLang="en-US" sz="2400" dirty="0">
                <a:solidFill>
                  <a:srgbClr val="0096E0"/>
                </a:solidFill>
                <a:latin typeface="文鼎谁的字体" panose="020B0602010101010101" pitchFamily="33" charset="-122"/>
                <a:ea typeface="文鼎谁的字体" panose="020B0602010101010101" pitchFamily="33" charset="-122"/>
              </a:rPr>
              <a:t>产品介绍</a:t>
            </a:r>
          </a:p>
        </p:txBody>
      </p:sp>
    </p:spTree>
    <p:extLst>
      <p:ext uri="{BB962C8B-B14F-4D97-AF65-F5344CB8AC3E}">
        <p14:creationId xmlns:p14="http://schemas.microsoft.com/office/powerpoint/2010/main" val="138119607"/>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7373170" y="3941471"/>
            <a:ext cx="140081" cy="140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5" name="Oval 118"/>
          <p:cNvSpPr/>
          <p:nvPr/>
        </p:nvSpPr>
        <p:spPr>
          <a:xfrm>
            <a:off x="6848300" y="4473743"/>
            <a:ext cx="546822"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6" name="chenying0907 56"/>
          <p:cNvSpPr/>
          <p:nvPr/>
        </p:nvSpPr>
        <p:spPr bwMode="auto">
          <a:xfrm>
            <a:off x="4721918" y="3340345"/>
            <a:ext cx="2716684"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91412" tIns="45706" rIns="91412" bIns="45706" numCol="1" anchor="t" anchorCtr="0" compatLnSpc="1"/>
          <a:lstStyle/>
          <a:p>
            <a:endParaRPr lang="id-ID" sz="2399">
              <a:solidFill>
                <a:srgbClr val="605448"/>
              </a:solidFill>
              <a:latin typeface="华文细黑" pitchFamily="2" charset="-122"/>
              <a:ea typeface="华文细黑" pitchFamily="2" charset="-122"/>
            </a:endParaRPr>
          </a:p>
        </p:txBody>
      </p:sp>
      <p:grpSp>
        <p:nvGrpSpPr>
          <p:cNvPr id="4" name="chenying0907 8"/>
          <p:cNvGrpSpPr/>
          <p:nvPr/>
        </p:nvGrpSpPr>
        <p:grpSpPr>
          <a:xfrm>
            <a:off x="2113624" y="1830297"/>
            <a:ext cx="2286947" cy="1138107"/>
            <a:chOff x="2112394" y="1830296"/>
            <a:chExt cx="2287653" cy="1138107"/>
          </a:xfrm>
        </p:grpSpPr>
        <p:sp>
          <p:nvSpPr>
            <p:cNvPr id="157" name="文本框 16"/>
            <p:cNvSpPr txBox="1">
              <a:spLocks noChangeArrowheads="1"/>
            </p:cNvSpPr>
            <p:nvPr/>
          </p:nvSpPr>
          <p:spPr bwMode="auto">
            <a:xfrm>
              <a:off x="2112394" y="221127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1147488" y="4002268"/>
            <a:ext cx="2286947" cy="1138107"/>
            <a:chOff x="1145959" y="4002266"/>
            <a:chExt cx="2287653" cy="1138107"/>
          </a:xfrm>
        </p:grpSpPr>
        <p:sp>
          <p:nvSpPr>
            <p:cNvPr id="160" name="文本框 16"/>
            <p:cNvSpPr txBox="1">
              <a:spLocks noChangeArrowheads="1"/>
            </p:cNvSpPr>
            <p:nvPr/>
          </p:nvSpPr>
          <p:spPr bwMode="auto">
            <a:xfrm>
              <a:off x="1145959"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7802893" y="1929505"/>
            <a:ext cx="2286947" cy="1138107"/>
            <a:chOff x="7803420" y="1929503"/>
            <a:chExt cx="2287653" cy="1138107"/>
          </a:xfrm>
        </p:grpSpPr>
        <p:sp>
          <p:nvSpPr>
            <p:cNvPr id="163" name="文本框 16"/>
            <p:cNvSpPr txBox="1">
              <a:spLocks noChangeArrowheads="1"/>
            </p:cNvSpPr>
            <p:nvPr/>
          </p:nvSpPr>
          <p:spPr bwMode="auto">
            <a:xfrm>
              <a:off x="7803420" y="2310480"/>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8514918" y="4002268"/>
            <a:ext cx="2286947" cy="1138107"/>
            <a:chOff x="8515664" y="4002266"/>
            <a:chExt cx="2287653" cy="1138107"/>
          </a:xfrm>
        </p:grpSpPr>
        <p:sp>
          <p:nvSpPr>
            <p:cNvPr id="166" name="文本框 16"/>
            <p:cNvSpPr txBox="1">
              <a:spLocks noChangeArrowheads="1"/>
            </p:cNvSpPr>
            <p:nvPr/>
          </p:nvSpPr>
          <p:spPr bwMode="auto">
            <a:xfrm>
              <a:off x="8515664"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6557194" y="3969080"/>
            <a:ext cx="1505950" cy="1521588"/>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0" name="chenying0907 6"/>
          <p:cNvGrpSpPr/>
          <p:nvPr/>
        </p:nvGrpSpPr>
        <p:grpSpPr>
          <a:xfrm>
            <a:off x="3616833" y="3890310"/>
            <a:ext cx="1312804"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2" name="chenying0907 4"/>
          <p:cNvGrpSpPr/>
          <p:nvPr/>
        </p:nvGrpSpPr>
        <p:grpSpPr>
          <a:xfrm>
            <a:off x="6306773" y="2492307"/>
            <a:ext cx="1241320"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 name="chenying0907 5"/>
          <p:cNvGrpSpPr/>
          <p:nvPr/>
        </p:nvGrpSpPr>
        <p:grpSpPr>
          <a:xfrm>
            <a:off x="4572509" y="2317938"/>
            <a:ext cx="1450867"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cxnSp>
        <p:nvCxnSpPr>
          <p:cNvPr id="173" name="直接连接符 172">
            <a:extLst>
              <a:ext uri="{FF2B5EF4-FFF2-40B4-BE49-F238E27FC236}">
                <a16:creationId xmlns="" xmlns:a16="http://schemas.microsoft.com/office/drawing/2014/main" id="{F657A21B-9631-409A-9D81-1A847878FAE9}"/>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0" name="Freeform 6">
            <a:extLst>
              <a:ext uri="{FF2B5EF4-FFF2-40B4-BE49-F238E27FC236}">
                <a16:creationId xmlns="" xmlns:a16="http://schemas.microsoft.com/office/drawing/2014/main" id="{499656B7-156B-4A7F-9117-F6788787E36B}"/>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41" name="TextBox 28">
            <a:extLst>
              <a:ext uri="{FF2B5EF4-FFF2-40B4-BE49-F238E27FC236}">
                <a16:creationId xmlns="" xmlns:a16="http://schemas.microsoft.com/office/drawing/2014/main" id="{80B6B584-AA0C-4CE3-9AA2-DFD39DA72866}"/>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80" name="组合 279">
            <a:extLst>
              <a:ext uri="{FF2B5EF4-FFF2-40B4-BE49-F238E27FC236}">
                <a16:creationId xmlns="" xmlns:a16="http://schemas.microsoft.com/office/drawing/2014/main" id="{26B5195B-A6A2-4087-836F-7C7E1B255EBE}"/>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304" name="组合 303">
              <a:extLst>
                <a:ext uri="{FF2B5EF4-FFF2-40B4-BE49-F238E27FC236}">
                  <a16:creationId xmlns="" xmlns:a16="http://schemas.microsoft.com/office/drawing/2014/main" id="{43701B5A-4A3B-4F1B-B998-28C9CA0388F9}"/>
                </a:ext>
              </a:extLst>
            </p:cNvPr>
            <p:cNvGrpSpPr/>
            <p:nvPr/>
          </p:nvGrpSpPr>
          <p:grpSpPr>
            <a:xfrm>
              <a:off x="848004" y="393400"/>
              <a:ext cx="406366" cy="418246"/>
              <a:chOff x="848005" y="369553"/>
              <a:chExt cx="406366" cy="418246"/>
            </a:xfrm>
          </p:grpSpPr>
          <p:sp>
            <p:nvSpPr>
              <p:cNvPr id="306" name="椭圆 305">
                <a:extLst>
                  <a:ext uri="{FF2B5EF4-FFF2-40B4-BE49-F238E27FC236}">
                    <a16:creationId xmlns="" xmlns:a16="http://schemas.microsoft.com/office/drawing/2014/main" id="{82A54B8C-8EE9-424E-B35C-3FAFE25E2712}"/>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 xmlns:a16="http://schemas.microsoft.com/office/drawing/2014/main" id="{0258CF04-6FCC-4DB4-858B-29E457CCC9DB}"/>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5" name="椭圆 304">
              <a:extLst>
                <a:ext uri="{FF2B5EF4-FFF2-40B4-BE49-F238E27FC236}">
                  <a16:creationId xmlns="" xmlns:a16="http://schemas.microsoft.com/office/drawing/2014/main" id="{77759BB5-F788-4EA2-AAC2-5439DD769BE9}"/>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25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275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3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20"/>
                                        </p:tgtEl>
                                        <p:attrNameLst>
                                          <p:attrName>style.visibility</p:attrName>
                                        </p:attrNameLst>
                                      </p:cBhvr>
                                      <p:to>
                                        <p:strVal val="visible"/>
                                      </p:to>
                                    </p:set>
                                    <p:anim calcmode="lin" valueType="num">
                                      <p:cBhvr additive="base">
                                        <p:cTn id="52" dur="1000" fill="hold"/>
                                        <p:tgtEl>
                                          <p:spTgt spid="220"/>
                                        </p:tgtEl>
                                        <p:attrNameLst>
                                          <p:attrName>ppt_x</p:attrName>
                                        </p:attrNameLst>
                                      </p:cBhvr>
                                      <p:tavLst>
                                        <p:tav tm="0">
                                          <p:val>
                                            <p:strVal val="0-#ppt_w/2"/>
                                          </p:val>
                                        </p:tav>
                                        <p:tav tm="100000">
                                          <p:val>
                                            <p:strVal val="#ppt_x"/>
                                          </p:val>
                                        </p:tav>
                                      </p:tavLst>
                                    </p:anim>
                                    <p:anim calcmode="lin" valueType="num">
                                      <p:cBhvr additive="base">
                                        <p:cTn id="53" dur="1000" fill="hold"/>
                                        <p:tgtEl>
                                          <p:spTgt spid="220"/>
                                        </p:tgtEl>
                                        <p:attrNameLst>
                                          <p:attrName>ppt_y</p:attrName>
                                        </p:attrNameLst>
                                      </p:cBhvr>
                                      <p:tavLst>
                                        <p:tav tm="0">
                                          <p:val>
                                            <p:strVal val="#ppt_y"/>
                                          </p:val>
                                        </p:tav>
                                        <p:tav tm="100000">
                                          <p:val>
                                            <p:strVal val="#ppt_y"/>
                                          </p:val>
                                        </p:tav>
                                      </p:tavLst>
                                    </p:anim>
                                  </p:childTnLst>
                                </p:cTn>
                              </p:par>
                              <p:par>
                                <p:cTn id="54" presetID="22" presetClass="entr" presetSubtype="8" fill="hold" nodeType="withEffect">
                                  <p:stCondLst>
                                    <p:cond delay="100"/>
                                  </p:stCondLst>
                                  <p:childTnLst>
                                    <p:set>
                                      <p:cBhvr>
                                        <p:cTn id="55" dur="1" fill="hold">
                                          <p:stCondLst>
                                            <p:cond delay="0"/>
                                          </p:stCondLst>
                                        </p:cTn>
                                        <p:tgtEl>
                                          <p:spTgt spid="173"/>
                                        </p:tgtEl>
                                        <p:attrNameLst>
                                          <p:attrName>style.visibility</p:attrName>
                                        </p:attrNameLst>
                                      </p:cBhvr>
                                      <p:to>
                                        <p:strVal val="visible"/>
                                      </p:to>
                                    </p:set>
                                    <p:animEffect transition="in" filter="wipe(left)">
                                      <p:cBhvr>
                                        <p:cTn id="56" dur="1000"/>
                                        <p:tgtEl>
                                          <p:spTgt spid="173"/>
                                        </p:tgtEl>
                                      </p:cBhvr>
                                    </p:animEffect>
                                  </p:childTnLst>
                                </p:cTn>
                              </p:par>
                              <p:par>
                                <p:cTn id="57" presetID="10" presetClass="entr" presetSubtype="0" fill="hold" nodeType="withEffect">
                                  <p:stCondLst>
                                    <p:cond delay="100"/>
                                  </p:stCondLst>
                                  <p:childTnLst>
                                    <p:set>
                                      <p:cBhvr>
                                        <p:cTn id="58" dur="1" fill="hold">
                                          <p:stCondLst>
                                            <p:cond delay="0"/>
                                          </p:stCondLst>
                                        </p:cTn>
                                        <p:tgtEl>
                                          <p:spTgt spid="280"/>
                                        </p:tgtEl>
                                        <p:attrNameLst>
                                          <p:attrName>style.visibility</p:attrName>
                                        </p:attrNameLst>
                                      </p:cBhvr>
                                      <p:to>
                                        <p:strVal val="visible"/>
                                      </p:to>
                                    </p:set>
                                    <p:animEffect transition="in" filter="fade">
                                      <p:cBhvr>
                                        <p:cTn id="59" dur="500"/>
                                        <p:tgtEl>
                                          <p:spTgt spid="280"/>
                                        </p:tgtEl>
                                      </p:cBhvr>
                                    </p:animEffect>
                                  </p:childTnLst>
                                </p:cTn>
                              </p:par>
                              <p:par>
                                <p:cTn id="60" presetID="19" presetClass="entr" presetSubtype="5" fill="hold" grpId="0" nodeType="withEffect">
                                  <p:stCondLst>
                                    <p:cond delay="100"/>
                                  </p:stCondLst>
                                  <p:iterate type="lt">
                                    <p:tmPct val="10000"/>
                                  </p:iterate>
                                  <p:childTnLst>
                                    <p:set>
                                      <p:cBhvr>
                                        <p:cTn id="61" dur="1" fill="hold">
                                          <p:stCondLst>
                                            <p:cond delay="0"/>
                                          </p:stCondLst>
                                        </p:cTn>
                                        <p:tgtEl>
                                          <p:spTgt spid="241"/>
                                        </p:tgtEl>
                                        <p:attrNameLst>
                                          <p:attrName>style.visibility</p:attrName>
                                        </p:attrNameLst>
                                      </p:cBhvr>
                                      <p:to>
                                        <p:strVal val="visible"/>
                                      </p:to>
                                    </p:set>
                                    <p:anim calcmode="lin" valueType="num">
                                      <p:cBhvr>
                                        <p:cTn id="62" dur="500" fill="hold"/>
                                        <p:tgtEl>
                                          <p:spTgt spid="241"/>
                                        </p:tgtEl>
                                        <p:attrNameLst>
                                          <p:attrName>ppt_w</p:attrName>
                                        </p:attrNameLst>
                                      </p:cBhvr>
                                      <p:tavLst>
                                        <p:tav tm="0">
                                          <p:val>
                                            <p:strVal val="#ppt_w"/>
                                          </p:val>
                                        </p:tav>
                                        <p:tav tm="100000">
                                          <p:val>
                                            <p:strVal val="#ppt_w"/>
                                          </p:val>
                                        </p:tav>
                                      </p:tavLst>
                                    </p:anim>
                                    <p:anim calcmode="lin" valueType="num">
                                      <p:cBhvr>
                                        <p:cTn id="63" dur="500" fill="hold"/>
                                        <p:tgtEl>
                                          <p:spTgt spid="241"/>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220" grpId="0" animBg="1"/>
      <p:bldP spid="2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476641"/>
            <a:ext cx="2264084" cy="3041540"/>
            <a:chOff x="6078538" y="1790701"/>
            <a:chExt cx="2744788" cy="3686175"/>
          </a:xfrm>
          <a:solidFill>
            <a:schemeClr val="accent4"/>
          </a:solidFill>
        </p:grpSpPr>
        <p:sp>
          <p:nvSpPr>
            <p:cNvPr id="187" name="自由: 形状 186"/>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88" name="自由: 形状 187"/>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2"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3" name="自由: 形状 192"/>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94"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5"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6"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7"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8"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9"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0"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1"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190"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202" name="PA_自由: 形状 201"/>
          <p:cNvSpPr/>
          <p:nvPr>
            <p:custDataLst>
              <p:tags r:id="rId2"/>
            </p:custDataLst>
          </p:nvPr>
        </p:nvSpPr>
        <p:spPr>
          <a:xfrm>
            <a:off x="944587" y="535698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203" name="PA_矩形 202"/>
          <p:cNvSpPr/>
          <p:nvPr>
            <p:custDataLst>
              <p:tags r:id="rId3"/>
            </p:custDataLst>
          </p:nvPr>
        </p:nvSpPr>
        <p:spPr>
          <a:xfrm>
            <a:off x="5090473" y="190302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6" name="PA_组合 203"/>
          <p:cNvGrpSpPr/>
          <p:nvPr>
            <p:custDataLst>
              <p:tags r:id="rId4"/>
            </p:custDataLst>
          </p:nvPr>
        </p:nvGrpSpPr>
        <p:grpSpPr>
          <a:xfrm>
            <a:off x="5444954" y="2186685"/>
            <a:ext cx="5016922" cy="1174427"/>
            <a:chOff x="5239330" y="2775424"/>
            <a:chExt cx="5018470" cy="1174424"/>
          </a:xfrm>
        </p:grpSpPr>
        <p:sp>
          <p:nvSpPr>
            <p:cNvPr id="205" name="矩形 204"/>
            <p:cNvSpPr/>
            <p:nvPr/>
          </p:nvSpPr>
          <p:spPr>
            <a:xfrm>
              <a:off x="5239330" y="3160723"/>
              <a:ext cx="5018470" cy="789125"/>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6" name="矩形 205"/>
            <p:cNvSpPr/>
            <p:nvPr/>
          </p:nvSpPr>
          <p:spPr>
            <a:xfrm>
              <a:off x="5746596" y="2775424"/>
              <a:ext cx="954401" cy="399980"/>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
        <p:nvSpPr>
          <p:cNvPr id="207" name="PA_矩形 206"/>
          <p:cNvSpPr/>
          <p:nvPr>
            <p:custDataLst>
              <p:tags r:id="rId5"/>
            </p:custDataLst>
          </p:nvPr>
        </p:nvSpPr>
        <p:spPr>
          <a:xfrm>
            <a:off x="5090473" y="405694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7" name="PA_组合 207"/>
          <p:cNvGrpSpPr/>
          <p:nvPr>
            <p:custDataLst>
              <p:tags r:id="rId6"/>
            </p:custDataLst>
          </p:nvPr>
        </p:nvGrpSpPr>
        <p:grpSpPr>
          <a:xfrm>
            <a:off x="5444954" y="4340595"/>
            <a:ext cx="5016922" cy="1180081"/>
            <a:chOff x="5239330" y="2775424"/>
            <a:chExt cx="5018470" cy="1180081"/>
          </a:xfrm>
        </p:grpSpPr>
        <p:sp>
          <p:nvSpPr>
            <p:cNvPr id="209" name="矩形 208"/>
            <p:cNvSpPr/>
            <p:nvPr/>
          </p:nvSpPr>
          <p:spPr>
            <a:xfrm>
              <a:off x="5239330" y="3166378"/>
              <a:ext cx="5018470" cy="789127"/>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0" name="矩形 209"/>
            <p:cNvSpPr/>
            <p:nvPr/>
          </p:nvSpPr>
          <p:spPr>
            <a:xfrm>
              <a:off x="5746596" y="2775424"/>
              <a:ext cx="954401" cy="399981"/>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cxnSp>
        <p:nvCxnSpPr>
          <p:cNvPr id="27" name="直接连接符 26">
            <a:extLst>
              <a:ext uri="{FF2B5EF4-FFF2-40B4-BE49-F238E27FC236}">
                <a16:creationId xmlns="" xmlns:a16="http://schemas.microsoft.com/office/drawing/2014/main" id="{29723C29-10AF-451D-AB9F-91192AD718E5}"/>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Freeform 6">
            <a:extLst>
              <a:ext uri="{FF2B5EF4-FFF2-40B4-BE49-F238E27FC236}">
                <a16:creationId xmlns="" xmlns:a16="http://schemas.microsoft.com/office/drawing/2014/main" id="{B4E7151E-B257-49A7-B315-676AE4BDADF9}"/>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9" name="TextBox 28">
            <a:extLst>
              <a:ext uri="{FF2B5EF4-FFF2-40B4-BE49-F238E27FC236}">
                <a16:creationId xmlns="" xmlns:a16="http://schemas.microsoft.com/office/drawing/2014/main" id="{CC2A6290-A48E-4B41-B0D9-F70C5F6EE1D7}"/>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30" name="组合 29">
            <a:extLst>
              <a:ext uri="{FF2B5EF4-FFF2-40B4-BE49-F238E27FC236}">
                <a16:creationId xmlns="" xmlns:a16="http://schemas.microsoft.com/office/drawing/2014/main" id="{0FB1C9A4-2AB2-4077-A314-0BF0DAAE7446}"/>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31" name="组合 30">
              <a:extLst>
                <a:ext uri="{FF2B5EF4-FFF2-40B4-BE49-F238E27FC236}">
                  <a16:creationId xmlns="" xmlns:a16="http://schemas.microsoft.com/office/drawing/2014/main" id="{E91C67B9-235E-41BB-8A30-46E43457C976}"/>
                </a:ext>
              </a:extLst>
            </p:cNvPr>
            <p:cNvGrpSpPr/>
            <p:nvPr/>
          </p:nvGrpSpPr>
          <p:grpSpPr>
            <a:xfrm>
              <a:off x="848004" y="393400"/>
              <a:ext cx="406366" cy="418246"/>
              <a:chOff x="848005" y="369553"/>
              <a:chExt cx="406366" cy="418246"/>
            </a:xfrm>
          </p:grpSpPr>
          <p:sp>
            <p:nvSpPr>
              <p:cNvPr id="33" name="椭圆 32">
                <a:extLst>
                  <a:ext uri="{FF2B5EF4-FFF2-40B4-BE49-F238E27FC236}">
                    <a16:creationId xmlns="" xmlns:a16="http://schemas.microsoft.com/office/drawing/2014/main" id="{D4153D8B-771B-4950-A967-44219227F6C7}"/>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5B8FF053-705B-4866-AEE4-4885CA4865DE}"/>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a:extLst>
                <a:ext uri="{FF2B5EF4-FFF2-40B4-BE49-F238E27FC236}">
                  <a16:creationId xmlns="" xmlns:a16="http://schemas.microsoft.com/office/drawing/2014/main" id="{9AFE51CD-EE84-4E28-9D9C-E3A251FD9C93}"/>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374046213"/>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1000" fill="hold"/>
                                        <p:tgtEl>
                                          <p:spTgt spid="28"/>
                                        </p:tgtEl>
                                        <p:attrNameLst>
                                          <p:attrName>ppt_x</p:attrName>
                                        </p:attrNameLst>
                                      </p:cBhvr>
                                      <p:tavLst>
                                        <p:tav tm="0">
                                          <p:val>
                                            <p:strVal val="0-#ppt_w/2"/>
                                          </p:val>
                                        </p:tav>
                                        <p:tav tm="100000">
                                          <p:val>
                                            <p:strVal val="#ppt_x"/>
                                          </p:val>
                                        </p:tav>
                                      </p:tavLst>
                                    </p:anim>
                                    <p:anim calcmode="lin" valueType="num">
                                      <p:cBhvr additive="base">
                                        <p:cTn id="26" dur="1000" fill="hold"/>
                                        <p:tgtEl>
                                          <p:spTgt spid="28"/>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10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1000"/>
                                        <p:tgtEl>
                                          <p:spTgt spid="27"/>
                                        </p:tgtEl>
                                      </p:cBhvr>
                                    </p:animEffect>
                                  </p:childTnLst>
                                </p:cTn>
                              </p:par>
                              <p:par>
                                <p:cTn id="30" presetID="10" presetClass="entr" presetSubtype="0" fill="hold" nodeType="withEffect">
                                  <p:stCondLst>
                                    <p:cond delay="1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9" presetClass="entr" presetSubtype="5" fill="hold" grpId="0" nodeType="withEffect">
                                  <p:stCondLst>
                                    <p:cond delay="100"/>
                                  </p:stCondLst>
                                  <p:iterate type="lt">
                                    <p:tmPct val="10000"/>
                                  </p:iterate>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ppt_w"/>
                                          </p:val>
                                        </p:tav>
                                        <p:tav tm="100000">
                                          <p:val>
                                            <p:strVal val="#ppt_w"/>
                                          </p:val>
                                        </p:tav>
                                      </p:tavLst>
                                    </p:anim>
                                    <p:anim calcmode="lin" valueType="num">
                                      <p:cBhvr>
                                        <p:cTn id="36" dur="500" fill="hold"/>
                                        <p:tgtEl>
                                          <p:spTgt spid="29"/>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P spid="28"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954912" y="1957179"/>
            <a:ext cx="3202830" cy="3649107"/>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50784" tIns="50784" rIns="50784" bIns="50784" anchor="ct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9" name="chenying0907 148"/>
          <p:cNvSpPr/>
          <p:nvPr/>
        </p:nvSpPr>
        <p:spPr>
          <a:xfrm>
            <a:off x="5615447" y="2960381"/>
            <a:ext cx="412783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5640094" y="2562655"/>
            <a:ext cx="1415716" cy="338398"/>
          </a:xfrm>
          <a:prstGeom prst="rect">
            <a:avLst/>
          </a:prstGeom>
          <a:noFill/>
        </p:spPr>
        <p:txBody>
          <a:bodyPr wrap="none" lIns="91412" tIns="45706" rIns="91412" bIns="45706" rtlCol="0">
            <a:spAutoFit/>
          </a:bodyPr>
          <a:lstStyle/>
          <a:p>
            <a:pPr algn="r"/>
            <a:r>
              <a:rPr kumimoji="1" lang="zh-CN" altLang="en-US" sz="1599" dirty="0">
                <a:solidFill>
                  <a:schemeClr val="accent4"/>
                </a:solidFill>
                <a:latin typeface="DFPShaoNvW5-GB" charset="-122"/>
                <a:ea typeface="DFPShaoNvW5-GB" charset="-122"/>
                <a:cs typeface="DFPShaoNvW5-GB" charset="-122"/>
              </a:rPr>
              <a:t>点击添加标题</a:t>
            </a:r>
          </a:p>
        </p:txBody>
      </p:sp>
      <p:cxnSp>
        <p:nvCxnSpPr>
          <p:cNvPr id="11" name="直接连接符 10">
            <a:extLst>
              <a:ext uri="{FF2B5EF4-FFF2-40B4-BE49-F238E27FC236}">
                <a16:creationId xmlns="" xmlns:a16="http://schemas.microsoft.com/office/drawing/2014/main" id="{7B929EA4-5FA8-47B5-8ED8-409F26E663E9}"/>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Freeform 6">
            <a:extLst>
              <a:ext uri="{FF2B5EF4-FFF2-40B4-BE49-F238E27FC236}">
                <a16:creationId xmlns="" xmlns:a16="http://schemas.microsoft.com/office/drawing/2014/main" id="{DCD5E23F-271D-4DA4-8430-D1B4F359E82C}"/>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3" name="TextBox 28">
            <a:extLst>
              <a:ext uri="{FF2B5EF4-FFF2-40B4-BE49-F238E27FC236}">
                <a16:creationId xmlns="" xmlns:a16="http://schemas.microsoft.com/office/drawing/2014/main" id="{D2C7CC96-FFDB-43AE-8951-5B1CC414680A}"/>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4" name="组合 13">
            <a:extLst>
              <a:ext uri="{FF2B5EF4-FFF2-40B4-BE49-F238E27FC236}">
                <a16:creationId xmlns="" xmlns:a16="http://schemas.microsoft.com/office/drawing/2014/main" id="{883FC378-486E-4CF2-95D3-83DDC4E3CA4B}"/>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5" name="组合 14">
              <a:extLst>
                <a:ext uri="{FF2B5EF4-FFF2-40B4-BE49-F238E27FC236}">
                  <a16:creationId xmlns="" xmlns:a16="http://schemas.microsoft.com/office/drawing/2014/main" id="{CC139D83-0964-417C-B371-A29F6D758721}"/>
                </a:ext>
              </a:extLst>
            </p:cNvPr>
            <p:cNvGrpSpPr/>
            <p:nvPr/>
          </p:nvGrpSpPr>
          <p:grpSpPr>
            <a:xfrm>
              <a:off x="848004" y="393400"/>
              <a:ext cx="406366" cy="418246"/>
              <a:chOff x="848005" y="369553"/>
              <a:chExt cx="406366" cy="418246"/>
            </a:xfrm>
          </p:grpSpPr>
          <p:sp>
            <p:nvSpPr>
              <p:cNvPr id="17" name="椭圆 16">
                <a:extLst>
                  <a:ext uri="{FF2B5EF4-FFF2-40B4-BE49-F238E27FC236}">
                    <a16:creationId xmlns="" xmlns:a16="http://schemas.microsoft.com/office/drawing/2014/main" id="{E22CC908-9EA9-4909-B5C3-92B833767CB6}"/>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C1C80369-4EB1-48E4-A0E5-E5CFC6D29AF1}"/>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a:extLst>
                <a:ext uri="{FF2B5EF4-FFF2-40B4-BE49-F238E27FC236}">
                  <a16:creationId xmlns="" xmlns:a16="http://schemas.microsoft.com/office/drawing/2014/main" id="{A568451F-4A61-44F5-84D1-3761031BE927}"/>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1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par>
                                <p:cTn id="24" presetID="10" presetClass="entr" presetSubtype="0" fill="hold" nodeType="withEffect">
                                  <p:stCondLst>
                                    <p:cond delay="1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9" presetClass="entr" presetSubtype="5" fill="hold" grpId="0" nodeType="withEffect">
                                  <p:stCondLst>
                                    <p:cond delay="10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
                                          </p:val>
                                        </p:tav>
                                        <p:tav tm="100000">
                                          <p:val>
                                            <p:strVal val="#ppt_w"/>
                                          </p:val>
                                        </p:tav>
                                      </p:tavLst>
                                    </p:anim>
                                    <p:anim calcmode="lin" valueType="num">
                                      <p:cBhvr>
                                        <p:cTn id="30" dur="500" fill="hold"/>
                                        <p:tgtEl>
                                          <p:spTgt spid="1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301" y="2853226"/>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48"/>
          <p:cNvSpPr/>
          <p:nvPr/>
        </p:nvSpPr>
        <p:spPr>
          <a:xfrm>
            <a:off x="937470" y="3525318"/>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 name="文本框 7"/>
          <p:cNvSpPr txBox="1"/>
          <p:nvPr/>
        </p:nvSpPr>
        <p:spPr>
          <a:xfrm>
            <a:off x="1101274"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grpSp>
        <p:nvGrpSpPr>
          <p:cNvPr id="9" name="Group 157"/>
          <p:cNvGrpSpPr/>
          <p:nvPr/>
        </p:nvGrpSpPr>
        <p:grpSpPr>
          <a:xfrm>
            <a:off x="8815137" y="1304714"/>
            <a:ext cx="1566779"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sp>
        <p:nvSpPr>
          <p:cNvPr id="15" name="chenying0907 148"/>
          <p:cNvSpPr/>
          <p:nvPr/>
        </p:nvSpPr>
        <p:spPr>
          <a:xfrm>
            <a:off x="4551123" y="3519150"/>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文本框 7"/>
          <p:cNvSpPr txBox="1"/>
          <p:nvPr/>
        </p:nvSpPr>
        <p:spPr>
          <a:xfrm>
            <a:off x="4700563"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cxnSp>
        <p:nvCxnSpPr>
          <p:cNvPr id="17" name="直接连接符 16">
            <a:extLst>
              <a:ext uri="{FF2B5EF4-FFF2-40B4-BE49-F238E27FC236}">
                <a16:creationId xmlns="" xmlns:a16="http://schemas.microsoft.com/office/drawing/2014/main" id="{CC389BC1-C5A2-4AEC-8881-27E5C52DD15B}"/>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Freeform 6">
            <a:extLst>
              <a:ext uri="{FF2B5EF4-FFF2-40B4-BE49-F238E27FC236}">
                <a16:creationId xmlns="" xmlns:a16="http://schemas.microsoft.com/office/drawing/2014/main" id="{F1AE5843-264A-400B-8E3D-3C38C35AC7E3}"/>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9" name="TextBox 28">
            <a:extLst>
              <a:ext uri="{FF2B5EF4-FFF2-40B4-BE49-F238E27FC236}">
                <a16:creationId xmlns="" xmlns:a16="http://schemas.microsoft.com/office/drawing/2014/main" id="{588477E0-3E5A-4F79-A496-64FCF2468AA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0" name="组合 19">
            <a:extLst>
              <a:ext uri="{FF2B5EF4-FFF2-40B4-BE49-F238E27FC236}">
                <a16:creationId xmlns="" xmlns:a16="http://schemas.microsoft.com/office/drawing/2014/main" id="{AC2EABC6-FC44-45D3-8181-046F595D1A02}"/>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1" name="组合 20">
              <a:extLst>
                <a:ext uri="{FF2B5EF4-FFF2-40B4-BE49-F238E27FC236}">
                  <a16:creationId xmlns="" xmlns:a16="http://schemas.microsoft.com/office/drawing/2014/main" id="{92CC60F3-D97E-4271-B61E-9DA2106AE6E3}"/>
                </a:ext>
              </a:extLst>
            </p:cNvPr>
            <p:cNvGrpSpPr/>
            <p:nvPr/>
          </p:nvGrpSpPr>
          <p:grpSpPr>
            <a:xfrm>
              <a:off x="848004" y="393400"/>
              <a:ext cx="406366" cy="418246"/>
              <a:chOff x="848005" y="369553"/>
              <a:chExt cx="406366" cy="418246"/>
            </a:xfrm>
          </p:grpSpPr>
          <p:sp>
            <p:nvSpPr>
              <p:cNvPr id="23" name="椭圆 22">
                <a:extLst>
                  <a:ext uri="{FF2B5EF4-FFF2-40B4-BE49-F238E27FC236}">
                    <a16:creationId xmlns="" xmlns:a16="http://schemas.microsoft.com/office/drawing/2014/main" id="{5CAAF215-03ED-4772-B23F-D86D60FB8185}"/>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19D69BB3-7372-4BF1-BACA-152E0222DEE9}"/>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a:extLst>
                <a:ext uri="{FF2B5EF4-FFF2-40B4-BE49-F238E27FC236}">
                  <a16:creationId xmlns="" xmlns:a16="http://schemas.microsoft.com/office/drawing/2014/main" id="{5B31B4E9-EEC2-4A86-9569-7E5DA83C5D8F}"/>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0-#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par>
                                <p:cTn id="33" presetID="22" presetClass="entr" presetSubtype="8" fill="hold" nodeType="withEffect">
                                  <p:stCondLst>
                                    <p:cond delay="1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1000"/>
                                        <p:tgtEl>
                                          <p:spTgt spid="17"/>
                                        </p:tgtEl>
                                      </p:cBhvr>
                                    </p:animEffect>
                                  </p:childTnLst>
                                </p:cTn>
                              </p:par>
                              <p:par>
                                <p:cTn id="36" presetID="10" presetClass="entr" presetSubtype="0" fill="hold" nodeType="withEffect">
                                  <p:stCondLst>
                                    <p:cond delay="1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9" presetClass="entr" presetSubtype="5" fill="hold" grpId="0" nodeType="withEffect">
                                  <p:stCondLst>
                                    <p:cond delay="10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strVal val="#ppt_w"/>
                                          </p:val>
                                        </p:tav>
                                        <p:tav tm="100000">
                                          <p:val>
                                            <p:strVal val="#ppt_w"/>
                                          </p:val>
                                        </p:tav>
                                      </p:tavLst>
                                    </p:anim>
                                    <p:anim calcmode="lin" valueType="num">
                                      <p:cBhvr>
                                        <p:cTn id="42" dur="500" fill="hold"/>
                                        <p:tgtEl>
                                          <p:spTgt spid="19"/>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P spid="18"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661976"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TWO</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6261011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321" y="1882406"/>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148"/>
          <p:cNvSpPr/>
          <p:nvPr/>
        </p:nvSpPr>
        <p:spPr>
          <a:xfrm>
            <a:off x="7439735" y="2003596"/>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6436321" y="3234214"/>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148"/>
          <p:cNvSpPr/>
          <p:nvPr/>
        </p:nvSpPr>
        <p:spPr>
          <a:xfrm>
            <a:off x="7439735" y="3355404"/>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6436321" y="458602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8" name="chenying0907 148"/>
          <p:cNvSpPr/>
          <p:nvPr/>
        </p:nvSpPr>
        <p:spPr>
          <a:xfrm>
            <a:off x="7439735" y="4707212"/>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grpSp>
      <p:cxnSp>
        <p:nvCxnSpPr>
          <p:cNvPr id="21" name="直接连接符 20">
            <a:extLst>
              <a:ext uri="{FF2B5EF4-FFF2-40B4-BE49-F238E27FC236}">
                <a16:creationId xmlns="" xmlns:a16="http://schemas.microsoft.com/office/drawing/2014/main" id="{D7AF0AA2-0BC5-431B-AD41-AA8EE6E86CF6}"/>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Freeform 6">
            <a:extLst>
              <a:ext uri="{FF2B5EF4-FFF2-40B4-BE49-F238E27FC236}">
                <a16:creationId xmlns="" xmlns:a16="http://schemas.microsoft.com/office/drawing/2014/main" id="{7BDDC82A-15A5-40C0-BE0A-F81AB40D658A}"/>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3" name="TextBox 28">
            <a:extLst>
              <a:ext uri="{FF2B5EF4-FFF2-40B4-BE49-F238E27FC236}">
                <a16:creationId xmlns="" xmlns:a16="http://schemas.microsoft.com/office/drawing/2014/main" id="{2B5D8A7E-717F-4AAF-8F7F-700671A7E107}"/>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6" name="组合 25">
            <a:extLst>
              <a:ext uri="{FF2B5EF4-FFF2-40B4-BE49-F238E27FC236}">
                <a16:creationId xmlns="" xmlns:a16="http://schemas.microsoft.com/office/drawing/2014/main" id="{EC31568B-1D83-406A-819A-39250D9D7F96}"/>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7" name="组合 26">
              <a:extLst>
                <a:ext uri="{FF2B5EF4-FFF2-40B4-BE49-F238E27FC236}">
                  <a16:creationId xmlns="" xmlns:a16="http://schemas.microsoft.com/office/drawing/2014/main" id="{A549174D-B3C9-48CF-B2A3-0DE5E19DD92D}"/>
                </a:ext>
              </a:extLst>
            </p:cNvPr>
            <p:cNvGrpSpPr/>
            <p:nvPr/>
          </p:nvGrpSpPr>
          <p:grpSpPr>
            <a:xfrm>
              <a:off x="848004" y="393400"/>
              <a:ext cx="406366" cy="418246"/>
              <a:chOff x="848005" y="369553"/>
              <a:chExt cx="406366" cy="418246"/>
            </a:xfrm>
          </p:grpSpPr>
          <p:sp>
            <p:nvSpPr>
              <p:cNvPr id="29" name="椭圆 28">
                <a:extLst>
                  <a:ext uri="{FF2B5EF4-FFF2-40B4-BE49-F238E27FC236}">
                    <a16:creationId xmlns="" xmlns:a16="http://schemas.microsoft.com/office/drawing/2014/main" id="{57698103-4C64-4BE7-B677-258E6BDB21D5}"/>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1ADB4C70-A043-464F-98FA-C42B4A2A76BA}"/>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a:extLst>
                <a:ext uri="{FF2B5EF4-FFF2-40B4-BE49-F238E27FC236}">
                  <a16:creationId xmlns="" xmlns:a16="http://schemas.microsoft.com/office/drawing/2014/main" id="{831F2B1A-4EE3-43C4-A107-4BAE247ABE86}"/>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par>
                                <p:cTn id="12" presetID="10" presetClass="entr" presetSubtype="0" fill="hold" nodeType="withEffect">
                                  <p:stCondLst>
                                    <p:cond delay="1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ppt_w"/>
                                          </p:val>
                                        </p:tav>
                                        <p:tav tm="100000">
                                          <p:val>
                                            <p:strVal val="#ppt_w"/>
                                          </p:val>
                                        </p:tav>
                                      </p:tavLst>
                                    </p:anim>
                                    <p:anim calcmode="lin" valueType="num">
                                      <p:cBhvr>
                                        <p:cTn id="18" dur="500" fill="hold"/>
                                        <p:tgtEl>
                                          <p:spTgt spid="2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483" y="3560620"/>
            <a:ext cx="223837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7" name="Freeform 72"/>
          <p:cNvSpPr>
            <a:spLocks noEditPoints="1"/>
          </p:cNvSpPr>
          <p:nvPr/>
        </p:nvSpPr>
        <p:spPr bwMode="auto">
          <a:xfrm>
            <a:off x="4808965" y="2272826"/>
            <a:ext cx="2146071"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8" name="矩形 7"/>
          <p:cNvSpPr/>
          <p:nvPr/>
        </p:nvSpPr>
        <p:spPr>
          <a:xfrm>
            <a:off x="3696474" y="2901104"/>
            <a:ext cx="581087" cy="581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1</a:t>
            </a:r>
            <a:endParaRPr lang="zh-CN" altLang="en-US" sz="2799"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41156" y="3583700"/>
            <a:ext cx="3316419"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673071" y="3039154"/>
            <a:ext cx="2646822" cy="461508"/>
          </a:xfrm>
          <a:prstGeom prst="rect">
            <a:avLst/>
          </a:prstGeom>
          <a:noFill/>
        </p:spPr>
        <p:txBody>
          <a:bodyPr wrap="none" lIns="91412" tIns="45706" rIns="91412" bIns="45706" rtlCol="0">
            <a:spAutoFit/>
          </a:bodyPr>
          <a:lstStyle/>
          <a:p>
            <a:r>
              <a:rPr lang="zh-CN" altLang="en-US" sz="2399"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7957023" y="2963189"/>
            <a:ext cx="581087" cy="581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2</a:t>
            </a:r>
            <a:endParaRPr lang="zh-CN" altLang="en-US" sz="2799"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447536" y="3567537"/>
            <a:ext cx="3311347"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文本框 12"/>
          <p:cNvSpPr txBox="1"/>
          <p:nvPr/>
        </p:nvSpPr>
        <p:spPr>
          <a:xfrm>
            <a:off x="8538109" y="3022990"/>
            <a:ext cx="2646822" cy="461508"/>
          </a:xfrm>
          <a:prstGeom prst="rect">
            <a:avLst/>
          </a:prstGeom>
          <a:noFill/>
        </p:spPr>
        <p:txBody>
          <a:bodyPr wrap="none" lIns="91412" tIns="45706" rIns="91412" bIns="45706" rtlCol="0">
            <a:spAutoFit/>
          </a:bodyPr>
          <a:lstStyle/>
          <a:p>
            <a:r>
              <a:rPr lang="zh-CN" altLang="en-US" sz="2399" dirty="0">
                <a:solidFill>
                  <a:schemeClr val="accent2"/>
                </a:solidFill>
                <a:latin typeface="微软雅黑" panose="020B0503020204020204" pitchFamily="34" charset="-122"/>
                <a:ea typeface="微软雅黑" panose="020B0503020204020204" pitchFamily="34" charset="-122"/>
              </a:rPr>
              <a:t>单击此处添加标题</a:t>
            </a:r>
          </a:p>
        </p:txBody>
      </p:sp>
      <p:cxnSp>
        <p:nvCxnSpPr>
          <p:cNvPr id="14" name="直接连接符 13">
            <a:extLst>
              <a:ext uri="{FF2B5EF4-FFF2-40B4-BE49-F238E27FC236}">
                <a16:creationId xmlns="" xmlns:a16="http://schemas.microsoft.com/office/drawing/2014/main" id="{37EDD701-FCC5-4C4B-9585-5206087CDB2F}"/>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Freeform 6">
            <a:extLst>
              <a:ext uri="{FF2B5EF4-FFF2-40B4-BE49-F238E27FC236}">
                <a16:creationId xmlns="" xmlns:a16="http://schemas.microsoft.com/office/drawing/2014/main" id="{024B942F-77A4-4313-AF96-08C0EC1FAE7F}"/>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6" name="TextBox 28">
            <a:extLst>
              <a:ext uri="{FF2B5EF4-FFF2-40B4-BE49-F238E27FC236}">
                <a16:creationId xmlns="" xmlns:a16="http://schemas.microsoft.com/office/drawing/2014/main" id="{A3C5CFC4-8DBC-4DC8-89E6-7D8BF74F798F}"/>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7" name="组合 16">
            <a:extLst>
              <a:ext uri="{FF2B5EF4-FFF2-40B4-BE49-F238E27FC236}">
                <a16:creationId xmlns="" xmlns:a16="http://schemas.microsoft.com/office/drawing/2014/main" id="{DAC3A43E-53B2-41BF-9FCD-41B902573D29}"/>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8" name="组合 17">
              <a:extLst>
                <a:ext uri="{FF2B5EF4-FFF2-40B4-BE49-F238E27FC236}">
                  <a16:creationId xmlns="" xmlns:a16="http://schemas.microsoft.com/office/drawing/2014/main" id="{CF480E11-1D88-4BD5-B0C2-6910E238A61F}"/>
                </a:ext>
              </a:extLst>
            </p:cNvPr>
            <p:cNvGrpSpPr/>
            <p:nvPr/>
          </p:nvGrpSpPr>
          <p:grpSpPr>
            <a:xfrm>
              <a:off x="848004" y="393400"/>
              <a:ext cx="406366" cy="418246"/>
              <a:chOff x="848005" y="369553"/>
              <a:chExt cx="406366" cy="418246"/>
            </a:xfrm>
          </p:grpSpPr>
          <p:sp>
            <p:nvSpPr>
              <p:cNvPr id="20" name="椭圆 19">
                <a:extLst>
                  <a:ext uri="{FF2B5EF4-FFF2-40B4-BE49-F238E27FC236}">
                    <a16:creationId xmlns="" xmlns:a16="http://schemas.microsoft.com/office/drawing/2014/main" id="{EAC2C6AE-CF05-45D7-93EE-5A07D74D8516}"/>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2917FAA9-5B09-4B35-B017-3F167F389949}"/>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a:extLst>
                <a:ext uri="{FF2B5EF4-FFF2-40B4-BE49-F238E27FC236}">
                  <a16:creationId xmlns="" xmlns:a16="http://schemas.microsoft.com/office/drawing/2014/main" id="{0449A9E4-471D-4BA4-A96A-B6F724B287FD}"/>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92286234"/>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9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9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4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9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par>
                                <p:cTn id="45" presetID="22" presetClass="entr" presetSubtype="8" fill="hold" nodeType="withEffect">
                                  <p:stCondLst>
                                    <p:cond delay="10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000"/>
                                        <p:tgtEl>
                                          <p:spTgt spid="14"/>
                                        </p:tgtEl>
                                      </p:cBhvr>
                                    </p:animEffect>
                                  </p:childTnLst>
                                </p:cTn>
                              </p:par>
                              <p:par>
                                <p:cTn id="48" presetID="10" presetClass="entr" presetSubtype="0" fill="hold" nodeType="withEffect">
                                  <p:stCondLst>
                                    <p:cond delay="1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9" presetClass="entr" presetSubtype="5" fill="hold" grpId="0" nodeType="withEffect">
                                  <p:stCondLst>
                                    <p:cond delay="10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strVal val="#ppt_w"/>
                                          </p:val>
                                        </p:tav>
                                        <p:tav tm="100000">
                                          <p:val>
                                            <p:strVal val="#ppt_w"/>
                                          </p:val>
                                        </p:tav>
                                      </p:tavLst>
                                    </p:anim>
                                    <p:anim calcmode="lin" valueType="num">
                                      <p:cBhvr>
                                        <p:cTn id="54" dur="500" fill="hold"/>
                                        <p:tgtEl>
                                          <p:spTgt spid="1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P spid="15"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9701594" y="3859394"/>
            <a:ext cx="1901346" cy="2292169"/>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3" name="组合 58"/>
          <p:cNvGrpSpPr/>
          <p:nvPr/>
        </p:nvGrpSpPr>
        <p:grpSpPr>
          <a:xfrm rot="20175543">
            <a:off x="1448883" y="2650361"/>
            <a:ext cx="1466283" cy="680333"/>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68" name="文本框 67"/>
          <p:cNvSpPr txBox="1"/>
          <p:nvPr/>
        </p:nvSpPr>
        <p:spPr>
          <a:xfrm rot="199847">
            <a:off x="1847024" y="2526223"/>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427821" y="316560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3558545" y="3347215"/>
            <a:ext cx="1466283" cy="680333"/>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文本框 72"/>
          <p:cNvSpPr txBox="1"/>
          <p:nvPr/>
        </p:nvSpPr>
        <p:spPr>
          <a:xfrm rot="199847">
            <a:off x="4006598" y="3246081"/>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3537484" y="38624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5578243" y="2412272"/>
            <a:ext cx="1466283" cy="680333"/>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8" name="文本框 77"/>
          <p:cNvSpPr txBox="1"/>
          <p:nvPr/>
        </p:nvSpPr>
        <p:spPr>
          <a:xfrm rot="199847">
            <a:off x="5960793" y="2287686"/>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5557182" y="292751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7643193" y="3130715"/>
            <a:ext cx="1466283" cy="680333"/>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83" name="文本框 82"/>
          <p:cNvSpPr txBox="1"/>
          <p:nvPr/>
        </p:nvSpPr>
        <p:spPr>
          <a:xfrm rot="199847">
            <a:off x="8025744" y="3006129"/>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7622132" y="36459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44" name="直接连接符 43">
            <a:extLst>
              <a:ext uri="{FF2B5EF4-FFF2-40B4-BE49-F238E27FC236}">
                <a16:creationId xmlns="" xmlns:a16="http://schemas.microsoft.com/office/drawing/2014/main" id="{8B5C6CA1-4296-4512-955D-D84E0E1749E3}"/>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Freeform 6">
            <a:extLst>
              <a:ext uri="{FF2B5EF4-FFF2-40B4-BE49-F238E27FC236}">
                <a16:creationId xmlns="" xmlns:a16="http://schemas.microsoft.com/office/drawing/2014/main" id="{6A687B04-EC82-494F-9A19-96DF9C5F2F4B}"/>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6" name="TextBox 28">
            <a:extLst>
              <a:ext uri="{FF2B5EF4-FFF2-40B4-BE49-F238E27FC236}">
                <a16:creationId xmlns="" xmlns:a16="http://schemas.microsoft.com/office/drawing/2014/main" id="{F3215949-0AF9-4007-8825-35A86424F6F0}"/>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7" name="组合 46">
            <a:extLst>
              <a:ext uri="{FF2B5EF4-FFF2-40B4-BE49-F238E27FC236}">
                <a16:creationId xmlns="" xmlns:a16="http://schemas.microsoft.com/office/drawing/2014/main" id="{474E604E-96F1-4066-866F-24FE1EC2333C}"/>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8" name="组合 47">
              <a:extLst>
                <a:ext uri="{FF2B5EF4-FFF2-40B4-BE49-F238E27FC236}">
                  <a16:creationId xmlns="" xmlns:a16="http://schemas.microsoft.com/office/drawing/2014/main" id="{8DF889F6-C4F1-43D6-8F34-32D9C26FCD55}"/>
                </a:ext>
              </a:extLst>
            </p:cNvPr>
            <p:cNvGrpSpPr/>
            <p:nvPr/>
          </p:nvGrpSpPr>
          <p:grpSpPr>
            <a:xfrm>
              <a:off x="848004" y="393400"/>
              <a:ext cx="406366" cy="418246"/>
              <a:chOff x="848005" y="369553"/>
              <a:chExt cx="406366" cy="418246"/>
            </a:xfrm>
          </p:grpSpPr>
          <p:sp>
            <p:nvSpPr>
              <p:cNvPr id="50" name="椭圆 49">
                <a:extLst>
                  <a:ext uri="{FF2B5EF4-FFF2-40B4-BE49-F238E27FC236}">
                    <a16:creationId xmlns="" xmlns:a16="http://schemas.microsoft.com/office/drawing/2014/main" id="{C2CD8011-7765-4A51-854B-0CF15CC020F0}"/>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5B3447E7-17E4-4A76-A5E1-4DC27F1F11CB}"/>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a:extLst>
                <a:ext uri="{FF2B5EF4-FFF2-40B4-BE49-F238E27FC236}">
                  <a16:creationId xmlns="" xmlns:a16="http://schemas.microsoft.com/office/drawing/2014/main" id="{089ED0E5-75C3-403E-AFBE-D4DDA5A8FC07}"/>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par>
                                <p:cTn id="45" presetID="2" presetClass="entr" presetSubtype="8"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1000" fill="hold"/>
                                        <p:tgtEl>
                                          <p:spTgt spid="45"/>
                                        </p:tgtEl>
                                        <p:attrNameLst>
                                          <p:attrName>ppt_x</p:attrName>
                                        </p:attrNameLst>
                                      </p:cBhvr>
                                      <p:tavLst>
                                        <p:tav tm="0">
                                          <p:val>
                                            <p:strVal val="0-#ppt_w/2"/>
                                          </p:val>
                                        </p:tav>
                                        <p:tav tm="100000">
                                          <p:val>
                                            <p:strVal val="#ppt_x"/>
                                          </p:val>
                                        </p:tav>
                                      </p:tavLst>
                                    </p:anim>
                                    <p:anim calcmode="lin" valueType="num">
                                      <p:cBhvr additive="base">
                                        <p:cTn id="48" dur="1000" fill="hold"/>
                                        <p:tgtEl>
                                          <p:spTgt spid="45"/>
                                        </p:tgtEl>
                                        <p:attrNameLst>
                                          <p:attrName>ppt_y</p:attrName>
                                        </p:attrNameLst>
                                      </p:cBhvr>
                                      <p:tavLst>
                                        <p:tav tm="0">
                                          <p:val>
                                            <p:strVal val="#ppt_y"/>
                                          </p:val>
                                        </p:tav>
                                        <p:tav tm="100000">
                                          <p:val>
                                            <p:strVal val="#ppt_y"/>
                                          </p:val>
                                        </p:tav>
                                      </p:tavLst>
                                    </p:anim>
                                  </p:childTnLst>
                                </p:cTn>
                              </p:par>
                              <p:par>
                                <p:cTn id="49" presetID="22" presetClass="entr" presetSubtype="8" fill="hold" nodeType="withEffect">
                                  <p:stCondLst>
                                    <p:cond delay="10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1000"/>
                                        <p:tgtEl>
                                          <p:spTgt spid="44"/>
                                        </p:tgtEl>
                                      </p:cBhvr>
                                    </p:animEffect>
                                  </p:childTnLst>
                                </p:cTn>
                              </p:par>
                              <p:par>
                                <p:cTn id="52" presetID="10" presetClass="entr" presetSubtype="0" fill="hold" nodeType="withEffect">
                                  <p:stCondLst>
                                    <p:cond delay="1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19" presetClass="entr" presetSubtype="5" fill="hold" grpId="0" nodeType="withEffect">
                                  <p:stCondLst>
                                    <p:cond delay="100"/>
                                  </p:stCondLst>
                                  <p:iterate type="lt">
                                    <p:tmPct val="10000"/>
                                  </p:iterate>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strVal val="#ppt_w"/>
                                          </p:val>
                                        </p:tav>
                                        <p:tav tm="100000">
                                          <p:val>
                                            <p:strVal val="#ppt_w"/>
                                          </p:val>
                                        </p:tav>
                                      </p:tavLst>
                                    </p:anim>
                                    <p:anim calcmode="lin" valueType="num">
                                      <p:cBhvr>
                                        <p:cTn id="58" dur="500" fill="hold"/>
                                        <p:tgtEl>
                                          <p:spTgt spid="4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P spid="45" grpId="0" animBg="1"/>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803277"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FOUR</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cxnSp>
        <p:nvCxnSpPr>
          <p:cNvPr id="20" name="直接连接符 19">
            <a:extLst>
              <a:ext uri="{FF2B5EF4-FFF2-40B4-BE49-F238E27FC236}">
                <a16:creationId xmlns="" xmlns:a16="http://schemas.microsoft.com/office/drawing/2014/main" id="{93BA7BC2-BB52-44E9-8D09-2AEEDAA4CB83}"/>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Freeform 6">
            <a:extLst>
              <a:ext uri="{FF2B5EF4-FFF2-40B4-BE49-F238E27FC236}">
                <a16:creationId xmlns="" xmlns:a16="http://schemas.microsoft.com/office/drawing/2014/main" id="{61AAAC64-1B0B-44DF-AF13-209B1F66A15B}"/>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0" name="TextBox 28">
            <a:extLst>
              <a:ext uri="{FF2B5EF4-FFF2-40B4-BE49-F238E27FC236}">
                <a16:creationId xmlns="" xmlns:a16="http://schemas.microsoft.com/office/drawing/2014/main" id="{BE558A4B-2A62-4C0C-9F27-C7260E7B3B4C}"/>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1" name="组合 40">
            <a:extLst>
              <a:ext uri="{FF2B5EF4-FFF2-40B4-BE49-F238E27FC236}">
                <a16:creationId xmlns="" xmlns:a16="http://schemas.microsoft.com/office/drawing/2014/main" id="{7212BF86-9AE9-4B8A-AFDA-00A0A1368D13}"/>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2" name="组合 41">
              <a:extLst>
                <a:ext uri="{FF2B5EF4-FFF2-40B4-BE49-F238E27FC236}">
                  <a16:creationId xmlns="" xmlns:a16="http://schemas.microsoft.com/office/drawing/2014/main" id="{704F777D-AEAB-446F-AF42-839ADB3ABA80}"/>
                </a:ext>
              </a:extLst>
            </p:cNvPr>
            <p:cNvGrpSpPr/>
            <p:nvPr/>
          </p:nvGrpSpPr>
          <p:grpSpPr>
            <a:xfrm>
              <a:off x="848004" y="393400"/>
              <a:ext cx="406366" cy="418246"/>
              <a:chOff x="848005" y="369553"/>
              <a:chExt cx="406366" cy="418246"/>
            </a:xfrm>
          </p:grpSpPr>
          <p:sp>
            <p:nvSpPr>
              <p:cNvPr id="44" name="椭圆 43">
                <a:extLst>
                  <a:ext uri="{FF2B5EF4-FFF2-40B4-BE49-F238E27FC236}">
                    <a16:creationId xmlns="" xmlns:a16="http://schemas.microsoft.com/office/drawing/2014/main" id="{6CAFE7A6-28B2-439F-8DC1-85F087961CDD}"/>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DCD474A3-D5FD-4B0F-AC2C-8C0D4F0B95B3}"/>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 xmlns:a16="http://schemas.microsoft.com/office/drawing/2014/main" id="{A60E9A9C-1D41-4800-B9B8-794BA217AA62}"/>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79647097"/>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1000" fill="hold"/>
                                        <p:tgtEl>
                                          <p:spTgt spid="21"/>
                                        </p:tgtEl>
                                        <p:attrNameLst>
                                          <p:attrName>ppt_x</p:attrName>
                                        </p:attrNameLst>
                                      </p:cBhvr>
                                      <p:tavLst>
                                        <p:tav tm="0">
                                          <p:val>
                                            <p:strVal val="0-#ppt_w/2"/>
                                          </p:val>
                                        </p:tav>
                                        <p:tav tm="100000">
                                          <p:val>
                                            <p:strVal val="#ppt_x"/>
                                          </p:val>
                                        </p:tav>
                                      </p:tavLst>
                                    </p:anim>
                                    <p:anim calcmode="lin" valueType="num">
                                      <p:cBhvr additive="base">
                                        <p:cTn id="30" dur="1000" fill="hold"/>
                                        <p:tgtEl>
                                          <p:spTgt spid="21"/>
                                        </p:tgtEl>
                                        <p:attrNameLst>
                                          <p:attrName>ppt_y</p:attrName>
                                        </p:attrNameLst>
                                      </p:cBhvr>
                                      <p:tavLst>
                                        <p:tav tm="0">
                                          <p:val>
                                            <p:strVal val="#ppt_y"/>
                                          </p:val>
                                        </p:tav>
                                        <p:tav tm="100000">
                                          <p:val>
                                            <p:strVal val="#ppt_y"/>
                                          </p:val>
                                        </p:tav>
                                      </p:tavLst>
                                    </p:anim>
                                  </p:childTnLst>
                                </p:cTn>
                              </p:par>
                              <p:par>
                                <p:cTn id="31" presetID="22" presetClass="entr" presetSubtype="8" fill="hold"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000"/>
                                        <p:tgtEl>
                                          <p:spTgt spid="20"/>
                                        </p:tgtEl>
                                      </p:cBhvr>
                                    </p:animEffect>
                                  </p:childTnLst>
                                </p:cTn>
                              </p:par>
                              <p:par>
                                <p:cTn id="34" presetID="10" presetClass="entr" presetSubtype="0" fill="hold" nodeType="withEffect">
                                  <p:stCondLst>
                                    <p:cond delay="1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9" presetClass="entr" presetSubtype="5" fill="hold" grpId="0" nodeType="withEffect">
                                  <p:stCondLst>
                                    <p:cond delay="100"/>
                                  </p:stCondLst>
                                  <p:iterate type="lt">
                                    <p:tmPct val="10000"/>
                                  </p:iterate>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strVal val="#ppt_w"/>
                                          </p:val>
                                        </p:tav>
                                        <p:tav tm="100000">
                                          <p:val>
                                            <p:strVal val="#ppt_w"/>
                                          </p:val>
                                        </p:tav>
                                      </p:tavLst>
                                    </p:anim>
                                    <p:anim calcmode="lin" valueType="num">
                                      <p:cBhvr>
                                        <p:cTn id="40" dur="500" fill="hold"/>
                                        <p:tgtEl>
                                          <p:spTgt spid="40"/>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P spid="21" grpId="0" animBg="1"/>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13"/>
          <p:cNvSpPr>
            <a:spLocks noChangeArrowheads="1"/>
          </p:cNvSpPr>
          <p:nvPr/>
        </p:nvSpPr>
        <p:spPr bwMode="auto">
          <a:xfrm rot="16200000">
            <a:off x="4521458" y="2178855"/>
            <a:ext cx="3204435" cy="3348327"/>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3" cstate="print">
              <a:duotone>
                <a:prstClr val="black"/>
                <a:schemeClr val="accent2">
                  <a:tint val="45000"/>
                  <a:satMod val="400000"/>
                </a:schemeClr>
              </a:duotone>
              <a:lum bright="32000" contrast="76000"/>
            </a:blip>
            <a:srcRect/>
            <a:stretch>
              <a:fillRect l="-4000" r="-6000" b="-68000"/>
            </a:stretch>
          </a:blipFill>
          <a:ln>
            <a:solidFill>
              <a:schemeClr val="accent2"/>
            </a:solidFill>
          </a:ln>
        </p:spPr>
        <p:txBody>
          <a:bodyPr lIns="91412" tIns="45706" rIns="91412" bIns="45706" anchor="ctr"/>
          <a:lstStyle/>
          <a:p>
            <a:pPr>
              <a:defRPr/>
            </a:pPr>
            <a:endParaRPr lang="zh-CN" altLang="en-US" sz="1333" dirty="0"/>
          </a:p>
        </p:txBody>
      </p:sp>
      <p:grpSp>
        <p:nvGrpSpPr>
          <p:cNvPr id="2" name="组合 12"/>
          <p:cNvGrpSpPr/>
          <p:nvPr/>
        </p:nvGrpSpPr>
        <p:grpSpPr>
          <a:xfrm>
            <a:off x="7563672" y="2019970"/>
            <a:ext cx="1173114" cy="409104"/>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11"/>
          <p:cNvGrpSpPr/>
          <p:nvPr/>
        </p:nvGrpSpPr>
        <p:grpSpPr>
          <a:xfrm flipV="1">
            <a:off x="7563672" y="5331968"/>
            <a:ext cx="1173114"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组合 61"/>
          <p:cNvGrpSpPr/>
          <p:nvPr/>
        </p:nvGrpSpPr>
        <p:grpSpPr>
          <a:xfrm flipH="1">
            <a:off x="3405130" y="2051483"/>
            <a:ext cx="1285337" cy="409104"/>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组合 64"/>
          <p:cNvGrpSpPr/>
          <p:nvPr/>
        </p:nvGrpSpPr>
        <p:grpSpPr>
          <a:xfrm flipH="1" flipV="1">
            <a:off x="3405130" y="5363481"/>
            <a:ext cx="1285337"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2223" y="178913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第一部分</a:t>
            </a:r>
          </a:p>
        </p:txBody>
      </p:sp>
      <p:sp>
        <p:nvSpPr>
          <p:cNvPr id="86" name="文本框 85"/>
          <p:cNvSpPr txBox="1"/>
          <p:nvPr/>
        </p:nvSpPr>
        <p:spPr>
          <a:xfrm>
            <a:off x="8842222" y="2290972"/>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1868127" y="1820650"/>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第二部分</a:t>
            </a:r>
          </a:p>
        </p:txBody>
      </p:sp>
      <p:sp>
        <p:nvSpPr>
          <p:cNvPr id="88" name="文本框 87"/>
          <p:cNvSpPr txBox="1"/>
          <p:nvPr/>
        </p:nvSpPr>
        <p:spPr>
          <a:xfrm>
            <a:off x="649938" y="2322485"/>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906811" y="551208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第三部分</a:t>
            </a:r>
          </a:p>
        </p:txBody>
      </p:sp>
      <p:sp>
        <p:nvSpPr>
          <p:cNvPr id="90" name="文本框 89"/>
          <p:cNvSpPr txBox="1"/>
          <p:nvPr/>
        </p:nvSpPr>
        <p:spPr>
          <a:xfrm>
            <a:off x="649938" y="4757833"/>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8842223" y="5455237"/>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第四部分</a:t>
            </a:r>
          </a:p>
        </p:txBody>
      </p:sp>
      <p:sp>
        <p:nvSpPr>
          <p:cNvPr id="92" name="文本框 91"/>
          <p:cNvSpPr txBox="1"/>
          <p:nvPr/>
        </p:nvSpPr>
        <p:spPr>
          <a:xfrm>
            <a:off x="8842222" y="4677111"/>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 xmlns:a16="http://schemas.microsoft.com/office/drawing/2014/main" id="{C53FEE50-3F43-4EF9-83C0-83275FB52D3C}"/>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Freeform 6">
            <a:extLst>
              <a:ext uri="{FF2B5EF4-FFF2-40B4-BE49-F238E27FC236}">
                <a16:creationId xmlns="" xmlns:a16="http://schemas.microsoft.com/office/drawing/2014/main" id="{7F198310-F4C0-4FB8-9007-68F127FDF73A}"/>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5" name="TextBox 28">
            <a:extLst>
              <a:ext uri="{FF2B5EF4-FFF2-40B4-BE49-F238E27FC236}">
                <a16:creationId xmlns="" xmlns:a16="http://schemas.microsoft.com/office/drawing/2014/main" id="{203B1B6F-C428-45D5-8B42-E35DB8D5DA0B}"/>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6" name="组合 25">
            <a:extLst>
              <a:ext uri="{FF2B5EF4-FFF2-40B4-BE49-F238E27FC236}">
                <a16:creationId xmlns="" xmlns:a16="http://schemas.microsoft.com/office/drawing/2014/main" id="{ADDA09D0-D865-4FF6-A283-92EFDC8EEA1A}"/>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7" name="组合 26">
              <a:extLst>
                <a:ext uri="{FF2B5EF4-FFF2-40B4-BE49-F238E27FC236}">
                  <a16:creationId xmlns="" xmlns:a16="http://schemas.microsoft.com/office/drawing/2014/main" id="{FBE99AB3-40DD-4B75-8459-D0174DB148E0}"/>
                </a:ext>
              </a:extLst>
            </p:cNvPr>
            <p:cNvGrpSpPr/>
            <p:nvPr/>
          </p:nvGrpSpPr>
          <p:grpSpPr>
            <a:xfrm>
              <a:off x="848004" y="393400"/>
              <a:ext cx="406366" cy="418246"/>
              <a:chOff x="848005" y="369553"/>
              <a:chExt cx="406366" cy="418246"/>
            </a:xfrm>
          </p:grpSpPr>
          <p:sp>
            <p:nvSpPr>
              <p:cNvPr id="29" name="椭圆 28">
                <a:extLst>
                  <a:ext uri="{FF2B5EF4-FFF2-40B4-BE49-F238E27FC236}">
                    <a16:creationId xmlns="" xmlns:a16="http://schemas.microsoft.com/office/drawing/2014/main" id="{CC8E4CD7-BE5B-4D3F-B015-6D6AB8837338}"/>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4DBC9783-480B-48A2-A74B-588FE7512E99}"/>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a:extLst>
                <a:ext uri="{FF2B5EF4-FFF2-40B4-BE49-F238E27FC236}">
                  <a16:creationId xmlns="" xmlns:a16="http://schemas.microsoft.com/office/drawing/2014/main" id="{A1BFEE51-B8E9-4F36-A63B-6199796AE27A}"/>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3845513079"/>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16800000">
                                      <p:cBhvr>
                                        <p:cTn id="10" dur="1000" fill="hold"/>
                                        <p:tgtEl>
                                          <p:spTgt spid="47"/>
                                        </p:tgtEl>
                                        <p:attrNameLst>
                                          <p:attrName>r</p:attrName>
                                        </p:attrNameLst>
                                      </p:cBhvr>
                                    </p:animRot>
                                  </p:childTnLst>
                                </p:cTn>
                              </p:par>
                              <p:par>
                                <p:cTn id="11" presetID="22" presetClass="entr" presetSubtype="8"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9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12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 presetClass="entr" presetSubtype="2" fill="hold" grpId="0" nodeType="withEffect">
                                  <p:stCondLst>
                                    <p:cond delay="15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1+#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800"/>
                                  </p:stCondLst>
                                  <p:childTnLst>
                                    <p:set>
                                      <p:cBhvr>
                                        <p:cTn id="28" dur="1" fill="hold">
                                          <p:stCondLst>
                                            <p:cond delay="0"/>
                                          </p:stCondLst>
                                        </p:cTn>
                                        <p:tgtEl>
                                          <p:spTgt spid="86"/>
                                        </p:tgtEl>
                                        <p:attrNameLst>
                                          <p:attrName>style.visibility</p:attrName>
                                        </p:attrNameLst>
                                      </p:cBhvr>
                                      <p:to>
                                        <p:strVal val="visible"/>
                                      </p:to>
                                    </p:set>
                                    <p:anim calcmode="lin" valueType="num">
                                      <p:cBhvr additive="base">
                                        <p:cTn id="29" dur="500" fill="hold"/>
                                        <p:tgtEl>
                                          <p:spTgt spid="86"/>
                                        </p:tgtEl>
                                        <p:attrNameLst>
                                          <p:attrName>ppt_x</p:attrName>
                                        </p:attrNameLst>
                                      </p:cBhvr>
                                      <p:tavLst>
                                        <p:tav tm="0">
                                          <p:val>
                                            <p:strVal val="1+#ppt_w/2"/>
                                          </p:val>
                                        </p:tav>
                                        <p:tav tm="100000">
                                          <p:val>
                                            <p:strVal val="#ppt_x"/>
                                          </p:val>
                                        </p:tav>
                                      </p:tavLst>
                                    </p:anim>
                                    <p:anim calcmode="lin" valueType="num">
                                      <p:cBhvr additive="base">
                                        <p:cTn id="30" dur="500" fill="hold"/>
                                        <p:tgtEl>
                                          <p:spTgt spid="8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100"/>
                                  </p:stCondLst>
                                  <p:childTnLst>
                                    <p:set>
                                      <p:cBhvr>
                                        <p:cTn id="32" dur="1" fill="hold">
                                          <p:stCondLst>
                                            <p:cond delay="0"/>
                                          </p:stCondLst>
                                        </p:cTn>
                                        <p:tgtEl>
                                          <p:spTgt spid="87"/>
                                        </p:tgtEl>
                                        <p:attrNameLst>
                                          <p:attrName>style.visibility</p:attrName>
                                        </p:attrNameLst>
                                      </p:cBhvr>
                                      <p:to>
                                        <p:strVal val="visible"/>
                                      </p:to>
                                    </p:set>
                                    <p:anim calcmode="lin" valueType="num">
                                      <p:cBhvr additive="base">
                                        <p:cTn id="33" dur="500" fill="hold"/>
                                        <p:tgtEl>
                                          <p:spTgt spid="87"/>
                                        </p:tgtEl>
                                        <p:attrNameLst>
                                          <p:attrName>ppt_x</p:attrName>
                                        </p:attrNameLst>
                                      </p:cBhvr>
                                      <p:tavLst>
                                        <p:tav tm="0">
                                          <p:val>
                                            <p:strVal val="0-#ppt_w/2"/>
                                          </p:val>
                                        </p:tav>
                                        <p:tav tm="100000">
                                          <p:val>
                                            <p:strVal val="#ppt_x"/>
                                          </p:val>
                                        </p:tav>
                                      </p:tavLst>
                                    </p:anim>
                                    <p:anim calcmode="lin" valueType="num">
                                      <p:cBhvr additive="base">
                                        <p:cTn id="34" dur="500" fill="hold"/>
                                        <p:tgtEl>
                                          <p:spTgt spid="8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40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500" fill="hold"/>
                                        <p:tgtEl>
                                          <p:spTgt spid="88"/>
                                        </p:tgtEl>
                                        <p:attrNameLst>
                                          <p:attrName>ppt_x</p:attrName>
                                        </p:attrNameLst>
                                      </p:cBhvr>
                                      <p:tavLst>
                                        <p:tav tm="0">
                                          <p:val>
                                            <p:strVal val="0-#ppt_w/2"/>
                                          </p:val>
                                        </p:tav>
                                        <p:tav tm="100000">
                                          <p:val>
                                            <p:strVal val="#ppt_x"/>
                                          </p:val>
                                        </p:tav>
                                      </p:tavLst>
                                    </p:anim>
                                    <p:anim calcmode="lin" valueType="num">
                                      <p:cBhvr additive="base">
                                        <p:cTn id="38" dur="500" fill="hold"/>
                                        <p:tgtEl>
                                          <p:spTgt spid="8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700"/>
                                  </p:stCondLst>
                                  <p:childTnLst>
                                    <p:set>
                                      <p:cBhvr>
                                        <p:cTn id="40" dur="1" fill="hold">
                                          <p:stCondLst>
                                            <p:cond delay="0"/>
                                          </p:stCondLst>
                                        </p:cTn>
                                        <p:tgtEl>
                                          <p:spTgt spid="89"/>
                                        </p:tgtEl>
                                        <p:attrNameLst>
                                          <p:attrName>style.visibility</p:attrName>
                                        </p:attrNameLst>
                                      </p:cBhvr>
                                      <p:to>
                                        <p:strVal val="visible"/>
                                      </p:to>
                                    </p:set>
                                    <p:anim calcmode="lin" valueType="num">
                                      <p:cBhvr additive="base">
                                        <p:cTn id="41" dur="500" fill="hold"/>
                                        <p:tgtEl>
                                          <p:spTgt spid="89"/>
                                        </p:tgtEl>
                                        <p:attrNameLst>
                                          <p:attrName>ppt_x</p:attrName>
                                        </p:attrNameLst>
                                      </p:cBhvr>
                                      <p:tavLst>
                                        <p:tav tm="0">
                                          <p:val>
                                            <p:strVal val="0-#ppt_w/2"/>
                                          </p:val>
                                        </p:tav>
                                        <p:tav tm="100000">
                                          <p:val>
                                            <p:strVal val="#ppt_x"/>
                                          </p:val>
                                        </p:tav>
                                      </p:tavLst>
                                    </p:anim>
                                    <p:anim calcmode="lin" valueType="num">
                                      <p:cBhvr additive="base">
                                        <p:cTn id="42" dur="500" fill="hold"/>
                                        <p:tgtEl>
                                          <p:spTgt spid="8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0-#ppt_w/2"/>
                                          </p:val>
                                        </p:tav>
                                        <p:tav tm="100000">
                                          <p:val>
                                            <p:strVal val="#ppt_x"/>
                                          </p:val>
                                        </p:tav>
                                      </p:tavLst>
                                    </p:anim>
                                    <p:anim calcmode="lin" valueType="num">
                                      <p:cBhvr additive="base">
                                        <p:cTn id="46" dur="500" fill="hold"/>
                                        <p:tgtEl>
                                          <p:spTgt spid="9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30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1+#ppt_w/2"/>
                                          </p:val>
                                        </p:tav>
                                        <p:tav tm="100000">
                                          <p:val>
                                            <p:strVal val="#ppt_x"/>
                                          </p:val>
                                        </p:tav>
                                      </p:tavLst>
                                    </p:anim>
                                    <p:anim calcmode="lin" valueType="num">
                                      <p:cBhvr additive="base">
                                        <p:cTn id="50" dur="500" fill="hold"/>
                                        <p:tgtEl>
                                          <p:spTgt spid="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60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fill="hold"/>
                                        <p:tgtEl>
                                          <p:spTgt spid="92"/>
                                        </p:tgtEl>
                                        <p:attrNameLst>
                                          <p:attrName>ppt_x</p:attrName>
                                        </p:attrNameLst>
                                      </p:cBhvr>
                                      <p:tavLst>
                                        <p:tav tm="0">
                                          <p:val>
                                            <p:strVal val="1+#ppt_w/2"/>
                                          </p:val>
                                        </p:tav>
                                        <p:tav tm="100000">
                                          <p:val>
                                            <p:strVal val="#ppt_x"/>
                                          </p:val>
                                        </p:tav>
                                      </p:tavLst>
                                    </p:anim>
                                    <p:anim calcmode="lin" valueType="num">
                                      <p:cBhvr additive="base">
                                        <p:cTn id="54" dur="500" fill="hold"/>
                                        <p:tgtEl>
                                          <p:spTgt spid="9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1000" fill="hold"/>
                                        <p:tgtEl>
                                          <p:spTgt spid="24"/>
                                        </p:tgtEl>
                                        <p:attrNameLst>
                                          <p:attrName>ppt_x</p:attrName>
                                        </p:attrNameLst>
                                      </p:cBhvr>
                                      <p:tavLst>
                                        <p:tav tm="0">
                                          <p:val>
                                            <p:strVal val="0-#ppt_w/2"/>
                                          </p:val>
                                        </p:tav>
                                        <p:tav tm="100000">
                                          <p:val>
                                            <p:strVal val="#ppt_x"/>
                                          </p:val>
                                        </p:tav>
                                      </p:tavLst>
                                    </p:anim>
                                    <p:anim calcmode="lin" valueType="num">
                                      <p:cBhvr additive="base">
                                        <p:cTn id="58" dur="1000" fill="hold"/>
                                        <p:tgtEl>
                                          <p:spTgt spid="24"/>
                                        </p:tgtEl>
                                        <p:attrNameLst>
                                          <p:attrName>ppt_y</p:attrName>
                                        </p:attrNameLst>
                                      </p:cBhvr>
                                      <p:tavLst>
                                        <p:tav tm="0">
                                          <p:val>
                                            <p:strVal val="#ppt_y"/>
                                          </p:val>
                                        </p:tav>
                                        <p:tav tm="100000">
                                          <p:val>
                                            <p:strVal val="#ppt_y"/>
                                          </p:val>
                                        </p:tav>
                                      </p:tavLst>
                                    </p:anim>
                                  </p:childTnLst>
                                </p:cTn>
                              </p:par>
                              <p:par>
                                <p:cTn id="59" presetID="22" presetClass="entr" presetSubtype="8" fill="hold" nodeType="withEffect">
                                  <p:stCondLst>
                                    <p:cond delay="10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1000"/>
                                        <p:tgtEl>
                                          <p:spTgt spid="23"/>
                                        </p:tgtEl>
                                      </p:cBhvr>
                                    </p:animEffect>
                                  </p:childTnLst>
                                </p:cTn>
                              </p:par>
                              <p:par>
                                <p:cTn id="62" presetID="10" presetClass="entr" presetSubtype="0" fill="hold" nodeType="withEffect">
                                  <p:stCondLst>
                                    <p:cond delay="1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9" presetClass="entr" presetSubtype="5" fill="hold" grpId="0" nodeType="withEffect">
                                  <p:stCondLst>
                                    <p:cond delay="100"/>
                                  </p:stCondLst>
                                  <p:iterate type="lt">
                                    <p:tmPct val="10000"/>
                                  </p:iterate>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
                                          </p:val>
                                        </p:tav>
                                        <p:tav tm="100000">
                                          <p:val>
                                            <p:strVal val="#ppt_w"/>
                                          </p:val>
                                        </p:tav>
                                      </p:tavLst>
                                    </p:anim>
                                    <p:anim calcmode="lin" valueType="num">
                                      <p:cBhvr>
                                        <p:cTn id="68" dur="500" fill="hold"/>
                                        <p:tgtEl>
                                          <p:spTgt spid="25"/>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85" grpId="0"/>
      <p:bldP spid="86" grpId="0"/>
      <p:bldP spid="87" grpId="0"/>
      <p:bldP spid="88" grpId="0"/>
      <p:bldP spid="89" grpId="0"/>
      <p:bldP spid="90" grpId="0"/>
      <p:bldP spid="91" grpId="0"/>
      <p:bldP spid="92" grpId="0"/>
      <p:bldP spid="24" grpId="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363C101-3623-4A29-90FF-C7420093DB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261" y="899586"/>
            <a:ext cx="6241144" cy="4572756"/>
          </a:xfrm>
          <a:prstGeom prst="rect">
            <a:avLst/>
          </a:prstGeom>
        </p:spPr>
      </p:pic>
      <p:sp>
        <p:nvSpPr>
          <p:cNvPr id="5" name="文本框 4">
            <a:extLst>
              <a:ext uri="{FF2B5EF4-FFF2-40B4-BE49-F238E27FC236}">
                <a16:creationId xmlns="" xmlns:a16="http://schemas.microsoft.com/office/drawing/2014/main" id="{5A88B1AC-DBAF-4857-BEBA-093C96204E9B}"/>
              </a:ext>
            </a:extLst>
          </p:cNvPr>
          <p:cNvSpPr txBox="1"/>
          <p:nvPr/>
        </p:nvSpPr>
        <p:spPr>
          <a:xfrm>
            <a:off x="6611885" y="1862089"/>
            <a:ext cx="4099541"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1.</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6" name="文本框 5">
            <a:extLst>
              <a:ext uri="{FF2B5EF4-FFF2-40B4-BE49-F238E27FC236}">
                <a16:creationId xmlns="" xmlns:a16="http://schemas.microsoft.com/office/drawing/2014/main" id="{3C163E01-8C74-44A1-9A8E-8FFA38BFD7E8}"/>
              </a:ext>
            </a:extLst>
          </p:cNvPr>
          <p:cNvSpPr txBox="1"/>
          <p:nvPr/>
        </p:nvSpPr>
        <p:spPr>
          <a:xfrm>
            <a:off x="6562347" y="2761083"/>
            <a:ext cx="4111437"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2.</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7" name="文本框 6">
            <a:extLst>
              <a:ext uri="{FF2B5EF4-FFF2-40B4-BE49-F238E27FC236}">
                <a16:creationId xmlns="" xmlns:a16="http://schemas.microsoft.com/office/drawing/2014/main" id="{36787CDC-0937-46A0-B7EC-C550D3728C6A}"/>
              </a:ext>
            </a:extLst>
          </p:cNvPr>
          <p:cNvSpPr txBox="1"/>
          <p:nvPr/>
        </p:nvSpPr>
        <p:spPr>
          <a:xfrm>
            <a:off x="6578471" y="3695076"/>
            <a:ext cx="4099541"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3.</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8" name="文本框 7">
            <a:extLst>
              <a:ext uri="{FF2B5EF4-FFF2-40B4-BE49-F238E27FC236}">
                <a16:creationId xmlns="" xmlns:a16="http://schemas.microsoft.com/office/drawing/2014/main" id="{1F0BF2F8-36B5-4859-AFEA-3CFDDD36C497}"/>
              </a:ext>
            </a:extLst>
          </p:cNvPr>
          <p:cNvSpPr txBox="1"/>
          <p:nvPr/>
        </p:nvSpPr>
        <p:spPr>
          <a:xfrm>
            <a:off x="6528933" y="4594070"/>
            <a:ext cx="4111437"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4.</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9" name="Freeform 5">
            <a:extLst>
              <a:ext uri="{FF2B5EF4-FFF2-40B4-BE49-F238E27FC236}">
                <a16:creationId xmlns="" xmlns:a16="http://schemas.microsoft.com/office/drawing/2014/main" id="{66E42DE6-95EF-45EA-9EB1-F927C50067AA}"/>
              </a:ext>
            </a:extLst>
          </p:cNvPr>
          <p:cNvSpPr>
            <a:spLocks/>
          </p:cNvSpPr>
          <p:nvPr/>
        </p:nvSpPr>
        <p:spPr bwMode="auto">
          <a:xfrm>
            <a:off x="6562347" y="239778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a:extLst>
              <a:ext uri="{FF2B5EF4-FFF2-40B4-BE49-F238E27FC236}">
                <a16:creationId xmlns="" xmlns:a16="http://schemas.microsoft.com/office/drawing/2014/main" id="{42812D3D-EF6E-4545-81EA-F6344F8BDBF7}"/>
              </a:ext>
            </a:extLst>
          </p:cNvPr>
          <p:cNvSpPr>
            <a:spLocks/>
          </p:cNvSpPr>
          <p:nvPr/>
        </p:nvSpPr>
        <p:spPr bwMode="auto">
          <a:xfrm>
            <a:off x="6542672" y="3345621"/>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a:extLst>
              <a:ext uri="{FF2B5EF4-FFF2-40B4-BE49-F238E27FC236}">
                <a16:creationId xmlns="" xmlns:a16="http://schemas.microsoft.com/office/drawing/2014/main" id="{76140BFF-E504-4B2F-80DB-5615918AAB8D}"/>
              </a:ext>
            </a:extLst>
          </p:cNvPr>
          <p:cNvSpPr>
            <a:spLocks/>
          </p:cNvSpPr>
          <p:nvPr/>
        </p:nvSpPr>
        <p:spPr bwMode="auto">
          <a:xfrm>
            <a:off x="6542671" y="428814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a:extLst>
              <a:ext uri="{FF2B5EF4-FFF2-40B4-BE49-F238E27FC236}">
                <a16:creationId xmlns="" xmlns:a16="http://schemas.microsoft.com/office/drawing/2014/main" id="{F5071CA4-93F9-4784-A001-3F989B169A4E}"/>
              </a:ext>
            </a:extLst>
          </p:cNvPr>
          <p:cNvSpPr>
            <a:spLocks/>
          </p:cNvSpPr>
          <p:nvPr/>
        </p:nvSpPr>
        <p:spPr bwMode="auto">
          <a:xfrm>
            <a:off x="6509258" y="5187136"/>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a:extLst>
              <a:ext uri="{FF2B5EF4-FFF2-40B4-BE49-F238E27FC236}">
                <a16:creationId xmlns="" xmlns:a16="http://schemas.microsoft.com/office/drawing/2014/main" id="{2AEFF981-F3B5-452C-BB39-C6F663CFF168}"/>
              </a:ext>
            </a:extLst>
          </p:cNvPr>
          <p:cNvGrpSpPr/>
          <p:nvPr/>
        </p:nvGrpSpPr>
        <p:grpSpPr>
          <a:xfrm>
            <a:off x="4493045" y="2983162"/>
            <a:ext cx="1386140" cy="2272793"/>
            <a:chOff x="3186355" y="3415833"/>
            <a:chExt cx="1322199" cy="1739005"/>
          </a:xfrm>
        </p:grpSpPr>
        <p:sp>
          <p:nvSpPr>
            <p:cNvPr id="14" name="椭圆 31">
              <a:extLst>
                <a:ext uri="{FF2B5EF4-FFF2-40B4-BE49-F238E27FC236}">
                  <a16:creationId xmlns="" xmlns:a16="http://schemas.microsoft.com/office/drawing/2014/main" id="{51E820A9-2E9B-4F4F-B158-9E7D2EA32214}"/>
                </a:ext>
              </a:extLst>
            </p:cNvPr>
            <p:cNvSpPr/>
            <p:nvPr/>
          </p:nvSpPr>
          <p:spPr>
            <a:xfrm>
              <a:off x="3196603" y="3415833"/>
              <a:ext cx="1311951" cy="1739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迷你简丫丫" panose="02010604000101010101" pitchFamily="2" charset="-122"/>
                <a:ea typeface="迷你简丫丫" panose="02010604000101010101" pitchFamily="2" charset="-122"/>
              </a:endParaRPr>
            </a:p>
          </p:txBody>
        </p:sp>
        <p:sp>
          <p:nvSpPr>
            <p:cNvPr id="15" name="文本框 14">
              <a:extLst>
                <a:ext uri="{FF2B5EF4-FFF2-40B4-BE49-F238E27FC236}">
                  <a16:creationId xmlns="" xmlns:a16="http://schemas.microsoft.com/office/drawing/2014/main" id="{86E8AF77-0F61-416A-ADAF-518E7C3FA57C}"/>
                </a:ext>
              </a:extLst>
            </p:cNvPr>
            <p:cNvSpPr txBox="1"/>
            <p:nvPr/>
          </p:nvSpPr>
          <p:spPr>
            <a:xfrm>
              <a:off x="3186355" y="3489811"/>
              <a:ext cx="1233033" cy="1665027"/>
            </a:xfrm>
            <a:prstGeom prst="rect">
              <a:avLst/>
            </a:prstGeom>
            <a:noFill/>
          </p:spPr>
          <p:txBody>
            <a:bodyPr vert="eaVert" wrap="square" rtlCol="0">
              <a:spAutoFit/>
            </a:bodyPr>
            <a:lstStyle/>
            <a:p>
              <a:r>
                <a:rPr lang="zh-CN" altLang="en-US" sz="7200" dirty="0">
                  <a:latin typeface="迷你简丫丫" panose="02010604000101010101" pitchFamily="2" charset="-122"/>
                  <a:ea typeface="迷你简丫丫" panose="02010604000101010101" pitchFamily="2" charset="-122"/>
                </a:rPr>
                <a:t>目录</a:t>
              </a:r>
            </a:p>
          </p:txBody>
        </p:sp>
      </p:grpSp>
    </p:spTree>
    <p:extLst>
      <p:ext uri="{BB962C8B-B14F-4D97-AF65-F5344CB8AC3E}">
        <p14:creationId xmlns:p14="http://schemas.microsoft.com/office/powerpoint/2010/main" val="3298746472"/>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965077" y="2501484"/>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4843" y="2859625"/>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47"/>
          <p:cNvGrpSpPr/>
          <p:nvPr/>
        </p:nvGrpSpPr>
        <p:grpSpPr>
          <a:xfrm>
            <a:off x="5288298" y="2249018"/>
            <a:ext cx="1994991" cy="2181571"/>
            <a:chOff x="8851055" y="3734113"/>
            <a:chExt cx="2660172" cy="2908064"/>
          </a:xfrm>
        </p:grpSpPr>
        <p:grpSp>
          <p:nvGrpSpPr>
            <p:cNvPr id="3"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cstate="print">
                  <a:duotone>
                    <a:prstClr val="black"/>
                    <a:schemeClr val="accent2">
                      <a:tint val="45000"/>
                      <a:satMod val="400000"/>
                    </a:schemeClr>
                  </a:duotone>
                  <a:lum bright="40000" contrast="65000"/>
                </a:blip>
                <a:stretch>
                  <a:fillRect l="-42000" t="-38000" r="-63000" b="-16000"/>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93" name="椭圆 92"/>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4" name="组合 19"/>
          <p:cNvGrpSpPr/>
          <p:nvPr/>
        </p:nvGrpSpPr>
        <p:grpSpPr>
          <a:xfrm>
            <a:off x="1677762" y="2214082"/>
            <a:ext cx="1961904" cy="2292055"/>
            <a:chOff x="4716422" y="2094225"/>
            <a:chExt cx="1748237" cy="2041802"/>
          </a:xfrm>
        </p:grpSpPr>
        <p:grpSp>
          <p:nvGrpSpPr>
            <p:cNvPr id="5" name="组合 18"/>
            <p:cNvGrpSpPr/>
            <p:nvPr/>
          </p:nvGrpSpPr>
          <p:grpSpPr>
            <a:xfrm>
              <a:off x="4716422" y="2094225"/>
              <a:ext cx="1748237" cy="2041802"/>
              <a:chOff x="5802096" y="2064364"/>
              <a:chExt cx="2590449" cy="3025438"/>
            </a:xfrm>
          </p:grpSpPr>
          <p:grpSp>
            <p:nvGrpSpPr>
              <p:cNvPr id="6"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cstate="print">
                    <a:duotone>
                      <a:prstClr val="black"/>
                      <a:schemeClr val="accent5">
                        <a:tint val="45000"/>
                        <a:satMod val="400000"/>
                      </a:schemeClr>
                    </a:duotone>
                    <a:lum bright="44000" contrast="78000"/>
                  </a:blip>
                  <a:stretch>
                    <a:fillRect l="-42000" t="-38000" r="-63000" b="-16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7"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sp>
          <p:nvSpPr>
            <p:cNvPr id="60" name="椭圆 59"/>
            <p:cNvSpPr/>
            <p:nvPr/>
          </p:nvSpPr>
          <p:spPr>
            <a:xfrm>
              <a:off x="4851867" y="2229671"/>
              <a:ext cx="1477346" cy="14773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108" name="椭圆 107"/>
          <p:cNvSpPr/>
          <p:nvPr/>
        </p:nvSpPr>
        <p:spPr>
          <a:xfrm>
            <a:off x="5469536" y="2450250"/>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cxnSp>
        <p:nvCxnSpPr>
          <p:cNvPr id="109" name="直接连接符 108"/>
          <p:cNvCxnSpPr>
            <a:stCxn id="118" idx="1"/>
          </p:cNvCxnSpPr>
          <p:nvPr/>
        </p:nvCxnSpPr>
        <p:spPr>
          <a:xfrm>
            <a:off x="9041660" y="2519188"/>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1427" y="2877328"/>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8754346" y="2231784"/>
            <a:ext cx="1961904" cy="2292055"/>
            <a:chOff x="5802096" y="2064364"/>
            <a:chExt cx="2590449" cy="3025438"/>
          </a:xfrm>
        </p:grpSpPr>
        <p:grpSp>
          <p:nvGrpSpPr>
            <p:cNvPr id="10"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cstate="print">
                  <a:duotone>
                    <a:prstClr val="black"/>
                    <a:schemeClr val="accent2">
                      <a:tint val="45000"/>
                      <a:satMod val="400000"/>
                    </a:schemeClr>
                  </a:duotone>
                  <a:lum bright="42000" contrast="68000"/>
                </a:blip>
                <a:stretch>
                  <a:fillRect l="-42000" t="-38000" r="-63000" b="-16000"/>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19" name="椭圆 118"/>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12"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sp useBgFill="1">
        <p:nvSpPr>
          <p:cNvPr id="50" name="矩形 49"/>
          <p:cNvSpPr/>
          <p:nvPr/>
        </p:nvSpPr>
        <p:spPr>
          <a:xfrm>
            <a:off x="9056170" y="1959423"/>
            <a:ext cx="763342"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solidFill>
                <a:schemeClr val="accent2"/>
              </a:solidFill>
            </a:endParaRPr>
          </a:p>
        </p:txBody>
      </p:sp>
      <p:sp>
        <p:nvSpPr>
          <p:cNvPr id="120" name="椭圆 119"/>
          <p:cNvSpPr/>
          <p:nvPr/>
        </p:nvSpPr>
        <p:spPr>
          <a:xfrm>
            <a:off x="8896745" y="2383831"/>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121" name="Freeform 5"/>
          <p:cNvSpPr>
            <a:spLocks noEditPoints="1"/>
          </p:cNvSpPr>
          <p:nvPr/>
        </p:nvSpPr>
        <p:spPr bwMode="auto">
          <a:xfrm>
            <a:off x="2224192" y="2622355"/>
            <a:ext cx="844942"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lIns="91412" tIns="45706" rIns="91412" bIns="45706"/>
          <a:lstStyle/>
          <a:p>
            <a:endParaRPr lang="zh-CN" altLang="en-US" sz="2399"/>
          </a:p>
        </p:txBody>
      </p:sp>
      <p:sp>
        <p:nvSpPr>
          <p:cNvPr id="122" name="Freeform 33"/>
          <p:cNvSpPr>
            <a:spLocks noEditPoints="1"/>
          </p:cNvSpPr>
          <p:nvPr/>
        </p:nvSpPr>
        <p:spPr bwMode="auto">
          <a:xfrm>
            <a:off x="5964330" y="2625856"/>
            <a:ext cx="722090"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accent2"/>
          </a:solidFill>
          <a:ln>
            <a:noFill/>
          </a:ln>
        </p:spPr>
        <p:txBody>
          <a:bodyPr lIns="91412" tIns="45706" rIns="91412" bIns="45706"/>
          <a:lstStyle/>
          <a:p>
            <a:endParaRPr lang="zh-CN" altLang="en-US" sz="2399"/>
          </a:p>
        </p:txBody>
      </p:sp>
      <p:grpSp>
        <p:nvGrpSpPr>
          <p:cNvPr id="13" name="组合 142"/>
          <p:cNvGrpSpPr>
            <a:grpSpLocks/>
          </p:cNvGrpSpPr>
          <p:nvPr/>
        </p:nvGrpSpPr>
        <p:grpSpPr bwMode="auto">
          <a:xfrm>
            <a:off x="9420044" y="2601853"/>
            <a:ext cx="694412" cy="694627"/>
            <a:chOff x="11417301" y="2544763"/>
            <a:chExt cx="479425" cy="479425"/>
          </a:xfrm>
          <a:solidFill>
            <a:schemeClr val="accent2"/>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126" name="文本框 125"/>
          <p:cNvSpPr txBox="1"/>
          <p:nvPr/>
        </p:nvSpPr>
        <p:spPr>
          <a:xfrm>
            <a:off x="2063930" y="3296480"/>
            <a:ext cx="1251656" cy="461508"/>
          </a:xfrm>
          <a:prstGeom prst="rect">
            <a:avLst/>
          </a:prstGeom>
          <a:noFill/>
        </p:spPr>
        <p:txBody>
          <a:bodyPr wrap="square" lIns="91412" tIns="45706" rIns="91412" bIns="45706" rtlCol="0">
            <a:spAutoFit/>
          </a:bodyPr>
          <a:lstStyle/>
          <a:p>
            <a:r>
              <a:rPr lang="zh-CN" altLang="en-US" sz="2399" b="1" dirty="0">
                <a:solidFill>
                  <a:schemeClr val="accent1"/>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940" y="3329975"/>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7991" y="3338007"/>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542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9050"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357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cxnSp>
        <p:nvCxnSpPr>
          <p:cNvPr id="44" name="直接连接符 43">
            <a:extLst>
              <a:ext uri="{FF2B5EF4-FFF2-40B4-BE49-F238E27FC236}">
                <a16:creationId xmlns="" xmlns:a16="http://schemas.microsoft.com/office/drawing/2014/main" id="{D44D6D36-421F-4943-8206-AFCF0AFB3752}"/>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Freeform 6">
            <a:extLst>
              <a:ext uri="{FF2B5EF4-FFF2-40B4-BE49-F238E27FC236}">
                <a16:creationId xmlns="" xmlns:a16="http://schemas.microsoft.com/office/drawing/2014/main" id="{2BB7774B-1731-4964-849B-F4B154635E0D}"/>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6" name="TextBox 28">
            <a:extLst>
              <a:ext uri="{FF2B5EF4-FFF2-40B4-BE49-F238E27FC236}">
                <a16:creationId xmlns="" xmlns:a16="http://schemas.microsoft.com/office/drawing/2014/main" id="{2C974C62-5EBF-48FE-B506-D3F305E106CC}"/>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7" name="组合 46">
            <a:extLst>
              <a:ext uri="{FF2B5EF4-FFF2-40B4-BE49-F238E27FC236}">
                <a16:creationId xmlns="" xmlns:a16="http://schemas.microsoft.com/office/drawing/2014/main" id="{A6D5CB2E-4ACC-48A1-BB56-00E1B8C9A210}"/>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8" name="组合 47">
              <a:extLst>
                <a:ext uri="{FF2B5EF4-FFF2-40B4-BE49-F238E27FC236}">
                  <a16:creationId xmlns="" xmlns:a16="http://schemas.microsoft.com/office/drawing/2014/main" id="{0B7520A9-A12E-450C-B395-6757B0757FCA}"/>
                </a:ext>
              </a:extLst>
            </p:cNvPr>
            <p:cNvGrpSpPr/>
            <p:nvPr/>
          </p:nvGrpSpPr>
          <p:grpSpPr>
            <a:xfrm>
              <a:off x="848004" y="393400"/>
              <a:ext cx="406366" cy="418246"/>
              <a:chOff x="848005" y="369553"/>
              <a:chExt cx="406366" cy="418246"/>
            </a:xfrm>
          </p:grpSpPr>
          <p:sp>
            <p:nvSpPr>
              <p:cNvPr id="51" name="椭圆 50">
                <a:extLst>
                  <a:ext uri="{FF2B5EF4-FFF2-40B4-BE49-F238E27FC236}">
                    <a16:creationId xmlns="" xmlns:a16="http://schemas.microsoft.com/office/drawing/2014/main" id="{6EEA8457-1F3E-4C25-9F8F-59D08F56A789}"/>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7870F170-2EB8-49B0-934E-5BE80EB6B5B1}"/>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a:extLst>
                <a:ext uri="{FF2B5EF4-FFF2-40B4-BE49-F238E27FC236}">
                  <a16:creationId xmlns="" xmlns:a16="http://schemas.microsoft.com/office/drawing/2014/main" id="{104E848B-B838-4CA0-8119-E02E1F51D44C}"/>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338441850"/>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500"/>
                                        <p:tgtEl>
                                          <p:spTgt spid="10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18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8"/>
                                        </p:tgtEl>
                                        <p:attrNameLst>
                                          <p:attrName>style.visibility</p:attrName>
                                        </p:attrNameLst>
                                      </p:cBhvr>
                                      <p:to>
                                        <p:strVal val="visible"/>
                                      </p:to>
                                    </p:set>
                                    <p:animEffect transition="in" filter="fade">
                                      <p:cBhvr>
                                        <p:cTn id="52" dur="500"/>
                                        <p:tgtEl>
                                          <p:spTgt spid="12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9"/>
                                        </p:tgtEl>
                                        <p:attrNameLst>
                                          <p:attrName>style.visibility</p:attrName>
                                        </p:attrNameLst>
                                      </p:cBhvr>
                                      <p:to>
                                        <p:strVal val="visible"/>
                                      </p:to>
                                    </p:set>
                                    <p:animEffect transition="in" filter="fade">
                                      <p:cBhvr>
                                        <p:cTn id="55" dur="500"/>
                                        <p:tgtEl>
                                          <p:spTgt spid="12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31"/>
                                        </p:tgtEl>
                                        <p:attrNameLst>
                                          <p:attrName>style.visibility</p:attrName>
                                        </p:attrNameLst>
                                      </p:cBhvr>
                                      <p:to>
                                        <p:strVal val="visible"/>
                                      </p:to>
                                    </p:set>
                                    <p:animEffect transition="in" filter="fade">
                                      <p:cBhvr>
                                        <p:cTn id="61" dur="500"/>
                                        <p:tgtEl>
                                          <p:spTgt spid="131"/>
                                        </p:tgtEl>
                                      </p:cBhvr>
                                    </p:animEffect>
                                  </p:childTnLst>
                                </p:cTn>
                              </p:par>
                              <p:par>
                                <p:cTn id="62" presetID="2" presetClass="entr" presetSubtype="8"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1000" fill="hold"/>
                                        <p:tgtEl>
                                          <p:spTgt spid="45"/>
                                        </p:tgtEl>
                                        <p:attrNameLst>
                                          <p:attrName>ppt_x</p:attrName>
                                        </p:attrNameLst>
                                      </p:cBhvr>
                                      <p:tavLst>
                                        <p:tav tm="0">
                                          <p:val>
                                            <p:strVal val="0-#ppt_w/2"/>
                                          </p:val>
                                        </p:tav>
                                        <p:tav tm="100000">
                                          <p:val>
                                            <p:strVal val="#ppt_x"/>
                                          </p:val>
                                        </p:tav>
                                      </p:tavLst>
                                    </p:anim>
                                    <p:anim calcmode="lin" valueType="num">
                                      <p:cBhvr additive="base">
                                        <p:cTn id="65" dur="100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8" fill="hold" nodeType="withEffect">
                                  <p:stCondLst>
                                    <p:cond delay="10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1000"/>
                                        <p:tgtEl>
                                          <p:spTgt spid="44"/>
                                        </p:tgtEl>
                                      </p:cBhvr>
                                    </p:animEffect>
                                  </p:childTnLst>
                                </p:cTn>
                              </p:par>
                              <p:par>
                                <p:cTn id="69" presetID="10" presetClass="entr" presetSubtype="0" fill="hold" nodeType="withEffect">
                                  <p:stCondLst>
                                    <p:cond delay="10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par>
                                <p:cTn id="72" presetID="19" presetClass="entr" presetSubtype="5" fill="hold" grpId="0" nodeType="withEffect">
                                  <p:stCondLst>
                                    <p:cond delay="100"/>
                                  </p:stCondLst>
                                  <p:iterate type="lt">
                                    <p:tmPct val="10000"/>
                                  </p:iterate>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strVal val="#ppt_w"/>
                                          </p:val>
                                        </p:tav>
                                        <p:tav tm="100000">
                                          <p:val>
                                            <p:strVal val="#ppt_w"/>
                                          </p:val>
                                        </p:tav>
                                      </p:tavLst>
                                    </p:anim>
                                    <p:anim calcmode="lin" valueType="num">
                                      <p:cBhvr>
                                        <p:cTn id="75" dur="500" fill="hold"/>
                                        <p:tgtEl>
                                          <p:spTgt spid="4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P spid="45" grpId="0" animBg="1"/>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717607" y="2011161"/>
            <a:ext cx="1603450" cy="3539807"/>
            <a:chOff x="3398" y="1402"/>
            <a:chExt cx="807" cy="1781"/>
          </a:xfrm>
          <a:solidFill>
            <a:schemeClr val="accent4"/>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6"/>
            <p:cNvSpPr>
              <a:spLocks/>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7"/>
            <p:cNvSpPr>
              <a:spLocks/>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1"/>
            <p:cNvSpPr>
              <a:spLocks/>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Freeform 21"/>
          <p:cNvSpPr>
            <a:spLocks/>
          </p:cNvSpPr>
          <p:nvPr/>
        </p:nvSpPr>
        <p:spPr bwMode="auto">
          <a:xfrm>
            <a:off x="4877176" y="3198319"/>
            <a:ext cx="528157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80" name="Freeform 21"/>
          <p:cNvSpPr>
            <a:spLocks/>
          </p:cNvSpPr>
          <p:nvPr/>
        </p:nvSpPr>
        <p:spPr bwMode="auto">
          <a:xfrm>
            <a:off x="4877176" y="4261245"/>
            <a:ext cx="528157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81" name="Freeform 21"/>
          <p:cNvSpPr>
            <a:spLocks/>
          </p:cNvSpPr>
          <p:nvPr/>
        </p:nvSpPr>
        <p:spPr bwMode="auto">
          <a:xfrm>
            <a:off x="4877176" y="5386382"/>
            <a:ext cx="528157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52" name="圆角矩形 51"/>
          <p:cNvSpPr/>
          <p:nvPr/>
        </p:nvSpPr>
        <p:spPr>
          <a:xfrm>
            <a:off x="4039235" y="2428653"/>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82" name="圆角矩形 81"/>
          <p:cNvSpPr/>
          <p:nvPr/>
        </p:nvSpPr>
        <p:spPr>
          <a:xfrm>
            <a:off x="4039235" y="3553790"/>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83" name="圆角矩形 82"/>
          <p:cNvSpPr/>
          <p:nvPr/>
        </p:nvSpPr>
        <p:spPr>
          <a:xfrm>
            <a:off x="4039235" y="4678927"/>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3" name="Group 227"/>
          <p:cNvGrpSpPr>
            <a:grpSpLocks noChangeAspect="1"/>
          </p:cNvGrpSpPr>
          <p:nvPr/>
        </p:nvGrpSpPr>
        <p:grpSpPr bwMode="auto">
          <a:xfrm>
            <a:off x="4187809" y="3684588"/>
            <a:ext cx="431765" cy="497239"/>
            <a:chOff x="1024" y="313"/>
            <a:chExt cx="780" cy="898"/>
          </a:xfrm>
          <a:solidFill>
            <a:schemeClr val="accent4"/>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4" name="Group 46"/>
          <p:cNvGrpSpPr>
            <a:grpSpLocks noChangeAspect="1"/>
          </p:cNvGrpSpPr>
          <p:nvPr/>
        </p:nvGrpSpPr>
        <p:grpSpPr bwMode="auto">
          <a:xfrm>
            <a:off x="4257605" y="4771640"/>
            <a:ext cx="273241" cy="522026"/>
            <a:chOff x="6072" y="1627"/>
            <a:chExt cx="333" cy="636"/>
          </a:xfrm>
          <a:solidFill>
            <a:schemeClr val="accent4"/>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Group 51"/>
          <p:cNvGrpSpPr>
            <a:grpSpLocks noChangeAspect="1"/>
          </p:cNvGrpSpPr>
          <p:nvPr/>
        </p:nvGrpSpPr>
        <p:grpSpPr bwMode="auto">
          <a:xfrm>
            <a:off x="4168876" y="2480039"/>
            <a:ext cx="450698" cy="586274"/>
            <a:chOff x="4441" y="1661"/>
            <a:chExt cx="486" cy="632"/>
          </a:xfrm>
          <a:solidFill>
            <a:schemeClr val="accent4"/>
          </a:solidFill>
        </p:grpSpPr>
        <p:sp>
          <p:nvSpPr>
            <p:cNvPr id="98"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99"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0"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1"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2"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3"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4"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6"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107" name="文本框 106"/>
          <p:cNvSpPr txBox="1"/>
          <p:nvPr/>
        </p:nvSpPr>
        <p:spPr>
          <a:xfrm>
            <a:off x="4997822" y="2710929"/>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8" name="文本框 107"/>
          <p:cNvSpPr txBox="1"/>
          <p:nvPr/>
        </p:nvSpPr>
        <p:spPr>
          <a:xfrm>
            <a:off x="4960010" y="3797138"/>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9" name="文本框 108"/>
          <p:cNvSpPr txBox="1"/>
          <p:nvPr/>
        </p:nvSpPr>
        <p:spPr>
          <a:xfrm>
            <a:off x="4968586" y="4867714"/>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10" name="文本框 109"/>
          <p:cNvSpPr txBox="1"/>
          <p:nvPr/>
        </p:nvSpPr>
        <p:spPr>
          <a:xfrm>
            <a:off x="4979201" y="2319900"/>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1" name="文本框 110"/>
          <p:cNvSpPr txBox="1"/>
          <p:nvPr/>
        </p:nvSpPr>
        <p:spPr>
          <a:xfrm>
            <a:off x="4968586" y="347733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2" name="文本框 111"/>
          <p:cNvSpPr txBox="1"/>
          <p:nvPr/>
        </p:nvSpPr>
        <p:spPr>
          <a:xfrm>
            <a:off x="4960011" y="453252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cxnSp>
        <p:nvCxnSpPr>
          <p:cNvPr id="45" name="直接连接符 44">
            <a:extLst>
              <a:ext uri="{FF2B5EF4-FFF2-40B4-BE49-F238E27FC236}">
                <a16:creationId xmlns="" xmlns:a16="http://schemas.microsoft.com/office/drawing/2014/main" id="{324DA1C2-7F50-4EB8-9F80-91A8F7A7EDE3}"/>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6" name="Freeform 6">
            <a:extLst>
              <a:ext uri="{FF2B5EF4-FFF2-40B4-BE49-F238E27FC236}">
                <a16:creationId xmlns="" xmlns:a16="http://schemas.microsoft.com/office/drawing/2014/main" id="{C4742C61-F07D-4334-97E1-2E7D948C9DE5}"/>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7" name="TextBox 28">
            <a:extLst>
              <a:ext uri="{FF2B5EF4-FFF2-40B4-BE49-F238E27FC236}">
                <a16:creationId xmlns="" xmlns:a16="http://schemas.microsoft.com/office/drawing/2014/main" id="{D1D98859-620B-4A23-814F-154F6CE75D3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8" name="组合 47">
            <a:extLst>
              <a:ext uri="{FF2B5EF4-FFF2-40B4-BE49-F238E27FC236}">
                <a16:creationId xmlns="" xmlns:a16="http://schemas.microsoft.com/office/drawing/2014/main" id="{7B0C3EC4-C421-4D99-A798-B44D1ABC803F}"/>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9" name="组合 48">
              <a:extLst>
                <a:ext uri="{FF2B5EF4-FFF2-40B4-BE49-F238E27FC236}">
                  <a16:creationId xmlns="" xmlns:a16="http://schemas.microsoft.com/office/drawing/2014/main" id="{869F0462-05A6-4391-8AD3-4754BCC052B9}"/>
                </a:ext>
              </a:extLst>
            </p:cNvPr>
            <p:cNvGrpSpPr/>
            <p:nvPr/>
          </p:nvGrpSpPr>
          <p:grpSpPr>
            <a:xfrm>
              <a:off x="848004" y="393400"/>
              <a:ext cx="406366" cy="418246"/>
              <a:chOff x="848005" y="369553"/>
              <a:chExt cx="406366" cy="418246"/>
            </a:xfrm>
          </p:grpSpPr>
          <p:sp>
            <p:nvSpPr>
              <p:cNvPr id="51" name="椭圆 50">
                <a:extLst>
                  <a:ext uri="{FF2B5EF4-FFF2-40B4-BE49-F238E27FC236}">
                    <a16:creationId xmlns="" xmlns:a16="http://schemas.microsoft.com/office/drawing/2014/main" id="{BDB1B26A-8DF6-45F7-97A4-FCD4A6361B50}"/>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F6C8063B-8B03-45B4-923A-DB1FCF8E8562}"/>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椭圆 49">
              <a:extLst>
                <a:ext uri="{FF2B5EF4-FFF2-40B4-BE49-F238E27FC236}">
                  <a16:creationId xmlns="" xmlns:a16="http://schemas.microsoft.com/office/drawing/2014/main" id="{63F103BB-2DAB-43AD-B8B9-FAAFFD946979}"/>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4053350993"/>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21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24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27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0"/>
                                        </p:tgtEl>
                                        <p:attrNameLst>
                                          <p:attrName>style.visibility</p:attrName>
                                        </p:attrNameLst>
                                      </p:cBhvr>
                                      <p:to>
                                        <p:strVal val="visible"/>
                                      </p:to>
                                    </p:set>
                                    <p:animEffect transition="in" filter="fade">
                                      <p:cBhvr>
                                        <p:cTn id="46" dur="500"/>
                                        <p:tgtEl>
                                          <p:spTgt spid="11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500"/>
                                        <p:tgtEl>
                                          <p:spTgt spid="11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par>
                                <p:cTn id="53" presetID="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1000" fill="hold"/>
                                        <p:tgtEl>
                                          <p:spTgt spid="46"/>
                                        </p:tgtEl>
                                        <p:attrNameLst>
                                          <p:attrName>ppt_x</p:attrName>
                                        </p:attrNameLst>
                                      </p:cBhvr>
                                      <p:tavLst>
                                        <p:tav tm="0">
                                          <p:val>
                                            <p:strVal val="0-#ppt_w/2"/>
                                          </p:val>
                                        </p:tav>
                                        <p:tav tm="100000">
                                          <p:val>
                                            <p:strVal val="#ppt_x"/>
                                          </p:val>
                                        </p:tav>
                                      </p:tavLst>
                                    </p:anim>
                                    <p:anim calcmode="lin" valueType="num">
                                      <p:cBhvr additive="base">
                                        <p:cTn id="56" dur="1000" fill="hold"/>
                                        <p:tgtEl>
                                          <p:spTgt spid="46"/>
                                        </p:tgtEl>
                                        <p:attrNameLst>
                                          <p:attrName>ppt_y</p:attrName>
                                        </p:attrNameLst>
                                      </p:cBhvr>
                                      <p:tavLst>
                                        <p:tav tm="0">
                                          <p:val>
                                            <p:strVal val="#ppt_y"/>
                                          </p:val>
                                        </p:tav>
                                        <p:tav tm="100000">
                                          <p:val>
                                            <p:strVal val="#ppt_y"/>
                                          </p:val>
                                        </p:tav>
                                      </p:tavLst>
                                    </p:anim>
                                  </p:childTnLst>
                                </p:cTn>
                              </p:par>
                              <p:par>
                                <p:cTn id="57" presetID="22" presetClass="entr" presetSubtype="8" fill="hold" nodeType="withEffect">
                                  <p:stCondLst>
                                    <p:cond delay="10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1000"/>
                                        <p:tgtEl>
                                          <p:spTgt spid="45"/>
                                        </p:tgtEl>
                                      </p:cBhvr>
                                    </p:animEffect>
                                  </p:childTnLst>
                                </p:cTn>
                              </p:par>
                              <p:par>
                                <p:cTn id="60" presetID="10" presetClass="entr" presetSubtype="0" fill="hold" nodeType="withEffect">
                                  <p:stCondLst>
                                    <p:cond delay="10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500"/>
                                        <p:tgtEl>
                                          <p:spTgt spid="48"/>
                                        </p:tgtEl>
                                      </p:cBhvr>
                                    </p:animEffect>
                                  </p:childTnLst>
                                </p:cTn>
                              </p:par>
                              <p:par>
                                <p:cTn id="63" presetID="19" presetClass="entr" presetSubtype="5" fill="hold" grpId="0" nodeType="withEffect">
                                  <p:stCondLst>
                                    <p:cond delay="100"/>
                                  </p:stCondLst>
                                  <p:iterate type="lt">
                                    <p:tmPct val="10000"/>
                                  </p:iterate>
                                  <p:childTnLst>
                                    <p:set>
                                      <p:cBhvr>
                                        <p:cTn id="64" dur="1" fill="hold">
                                          <p:stCondLst>
                                            <p:cond delay="0"/>
                                          </p:stCondLst>
                                        </p:cTn>
                                        <p:tgtEl>
                                          <p:spTgt spid="47"/>
                                        </p:tgtEl>
                                        <p:attrNameLst>
                                          <p:attrName>style.visibility</p:attrName>
                                        </p:attrNameLst>
                                      </p:cBhvr>
                                      <p:to>
                                        <p:strVal val="visible"/>
                                      </p:to>
                                    </p:set>
                                    <p:anim calcmode="lin" valueType="num">
                                      <p:cBhvr>
                                        <p:cTn id="65" dur="500" fill="hold"/>
                                        <p:tgtEl>
                                          <p:spTgt spid="47"/>
                                        </p:tgtEl>
                                        <p:attrNameLst>
                                          <p:attrName>ppt_w</p:attrName>
                                        </p:attrNameLst>
                                      </p:cBhvr>
                                      <p:tavLst>
                                        <p:tav tm="0">
                                          <p:val>
                                            <p:strVal val="#ppt_w"/>
                                          </p:val>
                                        </p:tav>
                                        <p:tav tm="100000">
                                          <p:val>
                                            <p:strVal val="#ppt_w"/>
                                          </p:val>
                                        </p:tav>
                                      </p:tavLst>
                                    </p:anim>
                                    <p:anim calcmode="lin" valueType="num">
                                      <p:cBhvr>
                                        <p:cTn id="66" dur="500" fill="hold"/>
                                        <p:tgtEl>
                                          <p:spTgt spid="47"/>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P spid="46" grpId="0" animBg="1"/>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a:spLocks/>
          </p:cNvSpPr>
          <p:nvPr/>
        </p:nvSpPr>
        <p:spPr bwMode="auto">
          <a:xfrm>
            <a:off x="5914133" y="2766846"/>
            <a:ext cx="291170" cy="517682"/>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12" name="Freeform 1277"/>
          <p:cNvSpPr>
            <a:spLocks/>
          </p:cNvSpPr>
          <p:nvPr/>
        </p:nvSpPr>
        <p:spPr bwMode="auto">
          <a:xfrm>
            <a:off x="5099848" y="4039908"/>
            <a:ext cx="329967"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solidFill>
                <a:schemeClr val="accent4"/>
              </a:solidFill>
            </a:endParaRPr>
          </a:p>
        </p:txBody>
      </p:sp>
      <p:sp>
        <p:nvSpPr>
          <p:cNvPr id="13" name="Freeform 1278"/>
          <p:cNvSpPr>
            <a:spLocks/>
          </p:cNvSpPr>
          <p:nvPr/>
        </p:nvSpPr>
        <p:spPr bwMode="auto">
          <a:xfrm>
            <a:off x="5425563" y="4720154"/>
            <a:ext cx="360262"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2" name="组合 21"/>
          <p:cNvGrpSpPr/>
          <p:nvPr/>
        </p:nvGrpSpPr>
        <p:grpSpPr>
          <a:xfrm>
            <a:off x="1294914" y="2240869"/>
            <a:ext cx="4387273" cy="3808175"/>
            <a:chOff x="1293431" y="2240868"/>
            <a:chExt cx="4388627" cy="3808175"/>
          </a:xfrm>
          <a:solidFill>
            <a:schemeClr val="accent2"/>
          </a:solidFill>
        </p:grpSpPr>
        <p:sp>
          <p:nvSpPr>
            <p:cNvPr id="3" name="Freeform 1268"/>
            <p:cNvSpPr>
              <a:spLocks/>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4" name="Freeform 1269"/>
            <p:cNvSpPr>
              <a:spLocks/>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 name="Freeform 1270"/>
            <p:cNvSpPr>
              <a:spLocks/>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6" name="Freeform 1271"/>
            <p:cNvSpPr>
              <a:spLocks/>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7" name="Freeform 1272"/>
            <p:cNvSpPr>
              <a:spLocks/>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 name="Freeform 1273"/>
            <p:cNvSpPr>
              <a:spLocks/>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1274"/>
            <p:cNvSpPr>
              <a:spLocks/>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1275"/>
            <p:cNvSpPr>
              <a:spLocks/>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279"/>
            <p:cNvSpPr>
              <a:spLocks/>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5" name="Freeform 1280"/>
            <p:cNvSpPr>
              <a:spLocks/>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6" name="Freeform 1281"/>
            <p:cNvSpPr>
              <a:spLocks/>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7" name="Freeform 1282"/>
            <p:cNvSpPr>
              <a:spLocks/>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8" name="Freeform 1283"/>
            <p:cNvSpPr>
              <a:spLocks/>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9" name="Freeform 1284"/>
            <p:cNvSpPr>
              <a:spLocks/>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0" name="矩形 50"/>
          <p:cNvSpPr>
            <a:spLocks noChangeArrowheads="1"/>
          </p:cNvSpPr>
          <p:nvPr/>
        </p:nvSpPr>
        <p:spPr bwMode="auto">
          <a:xfrm>
            <a:off x="6496471" y="233596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2"/>
                </a:solidFill>
              </a:rPr>
              <a:t>添加标题</a:t>
            </a:r>
          </a:p>
        </p:txBody>
      </p:sp>
      <p:sp>
        <p:nvSpPr>
          <p:cNvPr id="21" name="矩形 17"/>
          <p:cNvSpPr>
            <a:spLocks noChangeArrowheads="1"/>
          </p:cNvSpPr>
          <p:nvPr/>
        </p:nvSpPr>
        <p:spPr bwMode="auto">
          <a:xfrm>
            <a:off x="6496470" y="2766846"/>
            <a:ext cx="424261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在此录入上述图片的分析说明，在此录入上述图片的综合分析说明，录入上述图片的说明。</a:t>
            </a:r>
          </a:p>
        </p:txBody>
      </p:sp>
      <p:sp>
        <p:nvSpPr>
          <p:cNvPr id="26" name="矩形 50"/>
          <p:cNvSpPr>
            <a:spLocks noChangeArrowheads="1"/>
          </p:cNvSpPr>
          <p:nvPr/>
        </p:nvSpPr>
        <p:spPr bwMode="auto">
          <a:xfrm>
            <a:off x="5740620" y="3573017"/>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4"/>
                </a:solidFill>
              </a:rPr>
              <a:t>添加标题</a:t>
            </a:r>
          </a:p>
        </p:txBody>
      </p:sp>
      <p:sp>
        <p:nvSpPr>
          <p:cNvPr id="27" name="矩形 17"/>
          <p:cNvSpPr>
            <a:spLocks noChangeArrowheads="1"/>
          </p:cNvSpPr>
          <p:nvPr/>
        </p:nvSpPr>
        <p:spPr bwMode="auto">
          <a:xfrm>
            <a:off x="5740620" y="4003902"/>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28" name="矩形 50"/>
          <p:cNvSpPr>
            <a:spLocks noChangeArrowheads="1"/>
          </p:cNvSpPr>
          <p:nvPr/>
        </p:nvSpPr>
        <p:spPr bwMode="auto">
          <a:xfrm>
            <a:off x="6100549" y="476498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1"/>
                </a:solidFill>
              </a:rPr>
              <a:t>添加标题</a:t>
            </a:r>
          </a:p>
        </p:txBody>
      </p:sp>
      <p:sp>
        <p:nvSpPr>
          <p:cNvPr id="29" name="矩形 17"/>
          <p:cNvSpPr>
            <a:spLocks noChangeArrowheads="1"/>
          </p:cNvSpPr>
          <p:nvPr/>
        </p:nvSpPr>
        <p:spPr bwMode="auto">
          <a:xfrm>
            <a:off x="6100549" y="5195865"/>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31" name="矩形 47"/>
          <p:cNvSpPr>
            <a:spLocks noChangeArrowheads="1"/>
          </p:cNvSpPr>
          <p:nvPr/>
        </p:nvSpPr>
        <p:spPr bwMode="auto">
          <a:xfrm>
            <a:off x="1571335" y="1235433"/>
            <a:ext cx="9049330" cy="51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cxnSp>
        <p:nvCxnSpPr>
          <p:cNvPr id="30" name="直接连接符 29">
            <a:extLst>
              <a:ext uri="{FF2B5EF4-FFF2-40B4-BE49-F238E27FC236}">
                <a16:creationId xmlns="" xmlns:a16="http://schemas.microsoft.com/office/drawing/2014/main" id="{57CFA4E4-8346-48EA-820D-2CC2CD212194}"/>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Freeform 6">
            <a:extLst>
              <a:ext uri="{FF2B5EF4-FFF2-40B4-BE49-F238E27FC236}">
                <a16:creationId xmlns="" xmlns:a16="http://schemas.microsoft.com/office/drawing/2014/main" id="{4F4D6823-B89F-432A-8FD1-F700D99EE5F8}"/>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33" name="TextBox 28">
            <a:extLst>
              <a:ext uri="{FF2B5EF4-FFF2-40B4-BE49-F238E27FC236}">
                <a16:creationId xmlns="" xmlns:a16="http://schemas.microsoft.com/office/drawing/2014/main" id="{70A07A41-BF98-4324-A3F5-F6621B79FD4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34" name="组合 33">
            <a:extLst>
              <a:ext uri="{FF2B5EF4-FFF2-40B4-BE49-F238E27FC236}">
                <a16:creationId xmlns="" xmlns:a16="http://schemas.microsoft.com/office/drawing/2014/main" id="{5ED820D0-887B-4C0A-B590-7A0432A6ADA2}"/>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35" name="组合 34">
              <a:extLst>
                <a:ext uri="{FF2B5EF4-FFF2-40B4-BE49-F238E27FC236}">
                  <a16:creationId xmlns="" xmlns:a16="http://schemas.microsoft.com/office/drawing/2014/main" id="{322C73A2-936E-4442-B06C-02ADE2C046C4}"/>
                </a:ext>
              </a:extLst>
            </p:cNvPr>
            <p:cNvGrpSpPr/>
            <p:nvPr/>
          </p:nvGrpSpPr>
          <p:grpSpPr>
            <a:xfrm>
              <a:off x="848004" y="393400"/>
              <a:ext cx="406366" cy="418246"/>
              <a:chOff x="848005" y="369553"/>
              <a:chExt cx="406366" cy="418246"/>
            </a:xfrm>
          </p:grpSpPr>
          <p:sp>
            <p:nvSpPr>
              <p:cNvPr id="37" name="椭圆 36">
                <a:extLst>
                  <a:ext uri="{FF2B5EF4-FFF2-40B4-BE49-F238E27FC236}">
                    <a16:creationId xmlns="" xmlns:a16="http://schemas.microsoft.com/office/drawing/2014/main" id="{0D120065-B167-4FC6-9B5B-7597A9812BA8}"/>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C04E2BCE-83CE-4263-94BB-CE46BDCBB6B5}"/>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a:extLst>
                <a:ext uri="{FF2B5EF4-FFF2-40B4-BE49-F238E27FC236}">
                  <a16:creationId xmlns="" xmlns:a16="http://schemas.microsoft.com/office/drawing/2014/main" id="{32197683-3C43-42B7-94D9-8E22BD441FE1}"/>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411161893"/>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childTnLst>
                          </p:cTn>
                        </p:par>
                        <p:par>
                          <p:cTn id="8" fill="hold">
                            <p:stCondLst>
                              <p:cond delay="75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360"/>
                                          </p:val>
                                        </p:tav>
                                        <p:tav tm="100000">
                                          <p:val>
                                            <p:fltVal val="0"/>
                                          </p:val>
                                        </p:tav>
                                      </p:tavLst>
                                    </p:anim>
                                    <p:animEffect transition="in" filter="fade">
                                      <p:cBhvr>
                                        <p:cTn id="18" dur="500"/>
                                        <p:tgtEl>
                                          <p:spTgt spid="11"/>
                                        </p:tgtEl>
                                      </p:cBhvr>
                                    </p:animEffect>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2250"/>
                            </p:stCondLst>
                            <p:childTnLst>
                              <p:par>
                                <p:cTn id="27" presetID="49"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325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3750"/>
                            </p:stCondLst>
                            <p:childTnLst>
                              <p:par>
                                <p:cTn id="48" presetID="14" presetClass="entr" presetSubtype="1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randombar(horizontal)">
                                      <p:cBhvr>
                                        <p:cTn id="50" dur="500"/>
                                        <p:tgtEl>
                                          <p:spTgt spid="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par>
                                <p:cTn id="54" presetID="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1000" fill="hold"/>
                                        <p:tgtEl>
                                          <p:spTgt spid="32"/>
                                        </p:tgtEl>
                                        <p:attrNameLst>
                                          <p:attrName>ppt_x</p:attrName>
                                        </p:attrNameLst>
                                      </p:cBhvr>
                                      <p:tavLst>
                                        <p:tav tm="0">
                                          <p:val>
                                            <p:strVal val="0-#ppt_w/2"/>
                                          </p:val>
                                        </p:tav>
                                        <p:tav tm="100000">
                                          <p:val>
                                            <p:strVal val="#ppt_x"/>
                                          </p:val>
                                        </p:tav>
                                      </p:tavLst>
                                    </p:anim>
                                    <p:anim calcmode="lin" valueType="num">
                                      <p:cBhvr additive="base">
                                        <p:cTn id="57" dur="1000" fill="hold"/>
                                        <p:tgtEl>
                                          <p:spTgt spid="32"/>
                                        </p:tgtEl>
                                        <p:attrNameLst>
                                          <p:attrName>ppt_y</p:attrName>
                                        </p:attrNameLst>
                                      </p:cBhvr>
                                      <p:tavLst>
                                        <p:tav tm="0">
                                          <p:val>
                                            <p:strVal val="#ppt_y"/>
                                          </p:val>
                                        </p:tav>
                                        <p:tav tm="100000">
                                          <p:val>
                                            <p:strVal val="#ppt_y"/>
                                          </p:val>
                                        </p:tav>
                                      </p:tavLst>
                                    </p:anim>
                                  </p:childTnLst>
                                </p:cTn>
                              </p:par>
                              <p:par>
                                <p:cTn id="58" presetID="22" presetClass="entr" presetSubtype="8" fill="hold" nodeType="withEffect">
                                  <p:stCondLst>
                                    <p:cond delay="1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1000"/>
                                        <p:tgtEl>
                                          <p:spTgt spid="30"/>
                                        </p:tgtEl>
                                      </p:cBhvr>
                                    </p:animEffect>
                                  </p:childTnLst>
                                </p:cTn>
                              </p:par>
                              <p:par>
                                <p:cTn id="61" presetID="10" presetClass="entr" presetSubtype="0" fill="hold" nodeType="withEffect">
                                  <p:stCondLst>
                                    <p:cond delay="10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par>
                                <p:cTn id="64" presetID="19" presetClass="entr" presetSubtype="5" fill="hold" grpId="0" nodeType="withEffect">
                                  <p:stCondLst>
                                    <p:cond delay="100"/>
                                  </p:stCondLst>
                                  <p:iterate type="lt">
                                    <p:tmPct val="10000"/>
                                  </p:iterate>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strVal val="#ppt_w"/>
                                          </p:val>
                                        </p:tav>
                                        <p:tav tm="100000">
                                          <p:val>
                                            <p:strVal val="#ppt_w"/>
                                          </p:val>
                                        </p:tav>
                                      </p:tavLst>
                                    </p:anim>
                                    <p:anim calcmode="lin" valueType="num">
                                      <p:cBhvr>
                                        <p:cTn id="67" dur="500" fill="hold"/>
                                        <p:tgtEl>
                                          <p:spTgt spid="3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1" grpId="0"/>
      <p:bldP spid="32" grpId="0" animBg="1"/>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8"/>
          <p:cNvGrpSpPr/>
          <p:nvPr/>
        </p:nvGrpSpPr>
        <p:grpSpPr>
          <a:xfrm>
            <a:off x="4840242" y="2787729"/>
            <a:ext cx="2511516" cy="3222180"/>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组合 25"/>
          <p:cNvGrpSpPr/>
          <p:nvPr/>
        </p:nvGrpSpPr>
        <p:grpSpPr>
          <a:xfrm>
            <a:off x="7842949" y="3270093"/>
            <a:ext cx="3318476" cy="949173"/>
            <a:chOff x="8291427" y="2152361"/>
            <a:chExt cx="3319500" cy="949170"/>
          </a:xfrm>
        </p:grpSpPr>
        <p:sp>
          <p:nvSpPr>
            <p:cNvPr id="27" name="矩形 26"/>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28"/>
          <p:cNvGrpSpPr/>
          <p:nvPr/>
        </p:nvGrpSpPr>
        <p:grpSpPr>
          <a:xfrm>
            <a:off x="1030577" y="3270091"/>
            <a:ext cx="3318476" cy="949174"/>
            <a:chOff x="486239" y="2152361"/>
            <a:chExt cx="3319500" cy="949172"/>
          </a:xfrm>
        </p:grpSpPr>
        <p:sp>
          <p:nvSpPr>
            <p:cNvPr id="30" name="矩形 29"/>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31"/>
          <p:cNvGrpSpPr/>
          <p:nvPr/>
        </p:nvGrpSpPr>
        <p:grpSpPr>
          <a:xfrm>
            <a:off x="7842949" y="4542664"/>
            <a:ext cx="3318476" cy="949173"/>
            <a:chOff x="8291427" y="2152361"/>
            <a:chExt cx="3319500" cy="949170"/>
          </a:xfrm>
        </p:grpSpPr>
        <p:sp>
          <p:nvSpPr>
            <p:cNvPr id="33" name="矩形 32"/>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34"/>
          <p:cNvGrpSpPr/>
          <p:nvPr/>
        </p:nvGrpSpPr>
        <p:grpSpPr>
          <a:xfrm>
            <a:off x="1030577" y="4542664"/>
            <a:ext cx="3318476" cy="949173"/>
            <a:chOff x="486239" y="2152361"/>
            <a:chExt cx="3319500" cy="949170"/>
          </a:xfrm>
        </p:grpSpPr>
        <p:sp>
          <p:nvSpPr>
            <p:cNvPr id="36" name="矩形 35"/>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40" name="矩形 3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899466" y="1987673"/>
            <a:ext cx="8393068" cy="789099"/>
          </a:xfrm>
          <a:prstGeom prst="rect">
            <a:avLst/>
          </a:prstGeom>
        </p:spPr>
        <p:txBody>
          <a:bodyPr wrap="square" lIns="91412" tIns="45706" rIns="91412" bIns="45706">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20" name="直接连接符 19">
            <a:extLst>
              <a:ext uri="{FF2B5EF4-FFF2-40B4-BE49-F238E27FC236}">
                <a16:creationId xmlns="" xmlns:a16="http://schemas.microsoft.com/office/drawing/2014/main" id="{6E447B84-7FB1-4873-A9C6-BB221BD42C1B}"/>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Freeform 6">
            <a:extLst>
              <a:ext uri="{FF2B5EF4-FFF2-40B4-BE49-F238E27FC236}">
                <a16:creationId xmlns="" xmlns:a16="http://schemas.microsoft.com/office/drawing/2014/main" id="{C5D0AAAB-2028-4D19-B93F-FB4A7AAAFB63}"/>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2" name="TextBox 28">
            <a:extLst>
              <a:ext uri="{FF2B5EF4-FFF2-40B4-BE49-F238E27FC236}">
                <a16:creationId xmlns="" xmlns:a16="http://schemas.microsoft.com/office/drawing/2014/main" id="{E2A17B4A-BC55-49C7-AA4C-871AE586B3A6}"/>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3" name="组合 22">
            <a:extLst>
              <a:ext uri="{FF2B5EF4-FFF2-40B4-BE49-F238E27FC236}">
                <a16:creationId xmlns="" xmlns:a16="http://schemas.microsoft.com/office/drawing/2014/main" id="{8A82AC73-0E84-46FF-A926-D5CA86DA1EB7}"/>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4" name="组合 23">
              <a:extLst>
                <a:ext uri="{FF2B5EF4-FFF2-40B4-BE49-F238E27FC236}">
                  <a16:creationId xmlns="" xmlns:a16="http://schemas.microsoft.com/office/drawing/2014/main" id="{E12B7A91-ABEA-4571-A116-0712E09BAE6F}"/>
                </a:ext>
              </a:extLst>
            </p:cNvPr>
            <p:cNvGrpSpPr/>
            <p:nvPr/>
          </p:nvGrpSpPr>
          <p:grpSpPr>
            <a:xfrm>
              <a:off x="848004" y="393400"/>
              <a:ext cx="406366" cy="418246"/>
              <a:chOff x="848005" y="369553"/>
              <a:chExt cx="406366" cy="418246"/>
            </a:xfrm>
          </p:grpSpPr>
          <p:sp>
            <p:nvSpPr>
              <p:cNvPr id="26" name="椭圆 25">
                <a:extLst>
                  <a:ext uri="{FF2B5EF4-FFF2-40B4-BE49-F238E27FC236}">
                    <a16:creationId xmlns="" xmlns:a16="http://schemas.microsoft.com/office/drawing/2014/main" id="{611232C7-E53D-4CBF-87EB-200BA341CA6F}"/>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019806D0-A04B-4345-BAA4-F4EEEA3CFB2F}"/>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a:extLst>
                <a:ext uri="{FF2B5EF4-FFF2-40B4-BE49-F238E27FC236}">
                  <a16:creationId xmlns="" xmlns:a16="http://schemas.microsoft.com/office/drawing/2014/main" id="{0D39FDE6-2C6E-4330-A91E-AECAA6392DAD}"/>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210094503"/>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2" presetClass="entr" presetSubtype="8"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0-#ppt_w/2"/>
                                          </p:val>
                                        </p:tav>
                                        <p:tav tm="100000">
                                          <p:val>
                                            <p:strVal val="#ppt_x"/>
                                          </p:val>
                                        </p:tav>
                                      </p:tavLst>
                                    </p:anim>
                                    <p:anim calcmode="lin" valueType="num">
                                      <p:cBhvr additive="base">
                                        <p:cTn id="29" dur="1000" fill="hold"/>
                                        <p:tgtEl>
                                          <p:spTgt spid="21"/>
                                        </p:tgtEl>
                                        <p:attrNameLst>
                                          <p:attrName>ppt_y</p:attrName>
                                        </p:attrNameLst>
                                      </p:cBhvr>
                                      <p:tavLst>
                                        <p:tav tm="0">
                                          <p:val>
                                            <p:strVal val="#ppt_y"/>
                                          </p:val>
                                        </p:tav>
                                        <p:tav tm="100000">
                                          <p:val>
                                            <p:strVal val="#ppt_y"/>
                                          </p:val>
                                        </p:tav>
                                      </p:tavLst>
                                    </p:anim>
                                  </p:childTnLst>
                                </p:cTn>
                              </p:par>
                              <p:par>
                                <p:cTn id="30" presetID="22" presetClass="entr" presetSubtype="8"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1000"/>
                                        <p:tgtEl>
                                          <p:spTgt spid="20"/>
                                        </p:tgtEl>
                                      </p:cBhvr>
                                    </p:animEffect>
                                  </p:childTnLst>
                                </p:cTn>
                              </p:par>
                              <p:par>
                                <p:cTn id="33" presetID="10" presetClass="entr" presetSubtype="0" fill="hold" nodeType="withEffect">
                                  <p:stCondLst>
                                    <p:cond delay="1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9" presetClass="entr" presetSubtype="5" fill="hold" grpId="0" nodeType="withEffect">
                                  <p:stCondLst>
                                    <p:cond delay="100"/>
                                  </p:stCondLst>
                                  <p:iterate type="lt">
                                    <p:tmPct val="10000"/>
                                  </p:iterate>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strVal val="#ppt_w"/>
                                          </p:val>
                                        </p:tav>
                                        <p:tav tm="100000">
                                          <p:val>
                                            <p:strVal val="#ppt_w"/>
                                          </p:val>
                                        </p:tav>
                                      </p:tavLst>
                                    </p:anim>
                                    <p:anim calcmode="lin" valueType="num">
                                      <p:cBhvr>
                                        <p:cTn id="39" dur="500" fill="hold"/>
                                        <p:tgtEl>
                                          <p:spTgt spid="22"/>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21"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902D3E2-89A0-4380-AB48-8CFB55A0C150}"/>
              </a:ext>
            </a:extLst>
          </p:cNvPr>
          <p:cNvPicPr>
            <a:picLocks noChangeAspect="1"/>
          </p:cNvPicPr>
          <p:nvPr/>
        </p:nvPicPr>
        <p:blipFill rotWithShape="1">
          <a:blip r:embed="rId2">
            <a:extLst>
              <a:ext uri="{28A0092B-C50C-407E-A947-70E740481C1C}">
                <a14:useLocalDpi xmlns:a14="http://schemas.microsoft.com/office/drawing/2010/main" val="0"/>
              </a:ext>
            </a:extLst>
          </a:blip>
          <a:srcRect l="17280" r="11516"/>
          <a:stretch/>
        </p:blipFill>
        <p:spPr>
          <a:xfrm>
            <a:off x="0" y="0"/>
            <a:ext cx="12192000" cy="6858000"/>
          </a:xfrm>
          <a:prstGeom prst="rect">
            <a:avLst/>
          </a:prstGeom>
        </p:spPr>
      </p:pic>
      <p:sp>
        <p:nvSpPr>
          <p:cNvPr id="23" name="文本框 22">
            <a:extLst>
              <a:ext uri="{FF2B5EF4-FFF2-40B4-BE49-F238E27FC236}">
                <a16:creationId xmlns="" xmlns:a16="http://schemas.microsoft.com/office/drawing/2014/main" id="{FE921E6F-4B3F-411D-80E2-50BA86B36CEA}"/>
              </a:ext>
            </a:extLst>
          </p:cNvPr>
          <p:cNvSpPr txBox="1"/>
          <p:nvPr/>
        </p:nvSpPr>
        <p:spPr>
          <a:xfrm>
            <a:off x="5763492" y="4009162"/>
            <a:ext cx="5368965" cy="1938992"/>
          </a:xfrm>
          <a:prstGeom prst="rect">
            <a:avLst/>
          </a:prstGeom>
          <a:noFill/>
        </p:spPr>
        <p:txBody>
          <a:bodyPr wrap="square" rtlCol="0">
            <a:spAutoFit/>
          </a:bodyPr>
          <a:lstStyle/>
          <a:p>
            <a:pPr algn="dist"/>
            <a:r>
              <a:rPr lang="en-US" altLang="zh-CN" sz="6000" dirty="0">
                <a:blipFill dpi="0" rotWithShape="1">
                  <a:blip r:embed="rId3"/>
                  <a:srcRect/>
                  <a:stretch>
                    <a:fillRect/>
                  </a:stretch>
                </a:blipFill>
                <a:latin typeface="微软雅黑" panose="020B0503020204020204" pitchFamily="34" charset="-122"/>
                <a:ea typeface="微软雅黑" panose="020B0503020204020204" pitchFamily="34" charset="-122"/>
              </a:rPr>
              <a:t>GENERAL TEMPLATE</a:t>
            </a:r>
            <a:endParaRPr lang="zh-CN" altLang="en-US" sz="6000" dirty="0">
              <a:blipFill dpi="0" rotWithShape="1">
                <a:blip r:embed="rId3"/>
                <a:srcRect/>
                <a:stretch>
                  <a:fillRect/>
                </a:stretch>
              </a:blip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B99BBE80-D337-42DF-A37F-8698D9A5328A}"/>
              </a:ext>
            </a:extLst>
          </p:cNvPr>
          <p:cNvSpPr/>
          <p:nvPr/>
        </p:nvSpPr>
        <p:spPr>
          <a:xfrm flipV="1">
            <a:off x="5647378" y="5854123"/>
            <a:ext cx="5833196" cy="4571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16FEBA03-83B4-461C-9660-2A23CFE31174}"/>
              </a:ext>
            </a:extLst>
          </p:cNvPr>
          <p:cNvSpPr txBox="1"/>
          <p:nvPr/>
        </p:nvSpPr>
        <p:spPr>
          <a:xfrm>
            <a:off x="5647378" y="5996466"/>
            <a:ext cx="6102953" cy="461665"/>
          </a:xfrm>
          <a:prstGeom prst="rect">
            <a:avLst/>
          </a:prstGeom>
          <a:noFill/>
        </p:spPr>
        <p:txBody>
          <a:bodyPr wrap="none" rtlCol="0">
            <a:spAutoFit/>
          </a:bodyPr>
          <a:lstStyle/>
          <a:p>
            <a:r>
              <a:rPr lang="zh-CN" altLang="en-US" sz="2400" dirty="0">
                <a:solidFill>
                  <a:srgbClr val="0096E0"/>
                </a:solidFill>
                <a:latin typeface="文鼎谁的字体" panose="020B0602010101010101" pitchFamily="33" charset="-122"/>
                <a:ea typeface="文鼎谁的字体" panose="020B0602010101010101" pitchFamily="33" charset="-122"/>
              </a:rPr>
              <a:t>工作总结 </a:t>
            </a:r>
            <a:r>
              <a:rPr lang="en-US" altLang="zh-CN" sz="2400" dirty="0">
                <a:solidFill>
                  <a:srgbClr val="0096E0"/>
                </a:solidFill>
                <a:latin typeface="文鼎谁的字体" panose="020B0602010101010101" pitchFamily="33" charset="-122"/>
                <a:ea typeface="文鼎谁的字体" panose="020B0602010101010101" pitchFamily="33" charset="-122"/>
              </a:rPr>
              <a:t>/ </a:t>
            </a:r>
            <a:r>
              <a:rPr lang="zh-CN" altLang="en-US" sz="2400" dirty="0">
                <a:solidFill>
                  <a:srgbClr val="0096E0"/>
                </a:solidFill>
                <a:latin typeface="文鼎谁的字体" panose="020B0602010101010101" pitchFamily="33" charset="-122"/>
                <a:ea typeface="文鼎谁的字体" panose="020B0602010101010101" pitchFamily="33" charset="-122"/>
              </a:rPr>
              <a:t>述职汇报 </a:t>
            </a:r>
            <a:r>
              <a:rPr lang="en-US" altLang="zh-CN" sz="2400" dirty="0">
                <a:solidFill>
                  <a:srgbClr val="0096E0"/>
                </a:solidFill>
                <a:latin typeface="文鼎谁的字体" panose="020B0602010101010101" pitchFamily="33" charset="-122"/>
                <a:ea typeface="文鼎谁的字体" panose="020B0602010101010101" pitchFamily="33" charset="-122"/>
              </a:rPr>
              <a:t>/ </a:t>
            </a:r>
            <a:r>
              <a:rPr lang="zh-CN" altLang="en-US" sz="2400" dirty="0">
                <a:solidFill>
                  <a:srgbClr val="0096E0"/>
                </a:solidFill>
                <a:latin typeface="文鼎谁的字体" panose="020B0602010101010101" pitchFamily="33" charset="-122"/>
                <a:ea typeface="文鼎谁的字体" panose="020B0602010101010101" pitchFamily="33" charset="-122"/>
              </a:rPr>
              <a:t>论文答辩 </a:t>
            </a:r>
            <a:r>
              <a:rPr lang="en-US" altLang="zh-CN" sz="2400" dirty="0">
                <a:solidFill>
                  <a:srgbClr val="0096E0"/>
                </a:solidFill>
                <a:latin typeface="文鼎谁的字体" panose="020B0602010101010101" pitchFamily="33" charset="-122"/>
                <a:ea typeface="文鼎谁的字体" panose="020B0602010101010101" pitchFamily="33" charset="-122"/>
              </a:rPr>
              <a:t>/ </a:t>
            </a:r>
            <a:r>
              <a:rPr lang="zh-CN" altLang="en-US" sz="2400" dirty="0">
                <a:solidFill>
                  <a:srgbClr val="0096E0"/>
                </a:solidFill>
                <a:latin typeface="文鼎谁的字体" panose="020B0602010101010101" pitchFamily="33" charset="-122"/>
                <a:ea typeface="文鼎谁的字体" panose="020B0602010101010101" pitchFamily="33" charset="-122"/>
              </a:rPr>
              <a:t>产品介绍</a:t>
            </a:r>
          </a:p>
        </p:txBody>
      </p:sp>
    </p:spTree>
    <p:extLst>
      <p:ext uri="{BB962C8B-B14F-4D97-AF65-F5344CB8AC3E}">
        <p14:creationId xmlns:p14="http://schemas.microsoft.com/office/powerpoint/2010/main" val="279325737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18631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1573076"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ONE</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2194414"/>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1201661" y="1892300"/>
            <a:ext cx="2706381" cy="883495"/>
            <a:chOff x="783626" y="3401046"/>
            <a:chExt cx="2030981" cy="662725"/>
          </a:xfrm>
        </p:grpSpPr>
        <p:sp>
          <p:nvSpPr>
            <p:cNvPr id="1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a:grpSpLocks/>
          </p:cNvGrpSpPr>
          <p:nvPr/>
        </p:nvGrpSpPr>
        <p:grpSpPr bwMode="auto">
          <a:xfrm>
            <a:off x="4316433" y="2175933"/>
            <a:ext cx="1546805" cy="22881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grpSp>
        <p:nvGrpSpPr>
          <p:cNvPr id="5" name="组合 2"/>
          <p:cNvGrpSpPr>
            <a:grpSpLocks/>
          </p:cNvGrpSpPr>
          <p:nvPr/>
        </p:nvGrpSpPr>
        <p:grpSpPr bwMode="auto">
          <a:xfrm>
            <a:off x="6567874" y="2296584"/>
            <a:ext cx="848521" cy="2110317"/>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1</a:t>
            </a:r>
            <a:endParaRPr lang="zh-CN" altLang="en-US" sz="4798" dirty="0">
              <a:solidFill>
                <a:schemeClr val="accent4"/>
              </a:solidFill>
              <a:latin typeface="Cooper Std Black" pitchFamily="18" charset="0"/>
            </a:endParaRPr>
          </a:p>
        </p:txBody>
      </p:sp>
      <p:grpSp>
        <p:nvGrpSpPr>
          <p:cNvPr id="6" name="组合 1"/>
          <p:cNvGrpSpPr>
            <a:grpSpLocks/>
          </p:cNvGrpSpPr>
          <p:nvPr/>
        </p:nvGrpSpPr>
        <p:grpSpPr bwMode="auto">
          <a:xfrm>
            <a:off x="1201661" y="2948516"/>
            <a:ext cx="2706381" cy="883495"/>
            <a:chOff x="783626" y="3401046"/>
            <a:chExt cx="2030981" cy="662725"/>
          </a:xfrm>
        </p:grpSpPr>
        <p:sp>
          <p:nvSpPr>
            <p:cNvPr id="2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2</a:t>
            </a:r>
            <a:endParaRPr lang="zh-CN" altLang="en-US" sz="4798" dirty="0">
              <a:solidFill>
                <a:schemeClr val="accent4"/>
              </a:solidFill>
              <a:latin typeface="Cooper Std Black" pitchFamily="18" charset="0"/>
            </a:endParaRPr>
          </a:p>
        </p:txBody>
      </p:sp>
      <p:grpSp>
        <p:nvGrpSpPr>
          <p:cNvPr id="7" name="组合 1"/>
          <p:cNvGrpSpPr>
            <a:grpSpLocks/>
          </p:cNvGrpSpPr>
          <p:nvPr/>
        </p:nvGrpSpPr>
        <p:grpSpPr bwMode="auto">
          <a:xfrm>
            <a:off x="1201661" y="4006850"/>
            <a:ext cx="2706381" cy="883495"/>
            <a:chOff x="783626" y="3401046"/>
            <a:chExt cx="2030981" cy="662725"/>
          </a:xfrm>
        </p:grpSpPr>
        <p:sp>
          <p:nvSpPr>
            <p:cNvPr id="32"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3</a:t>
            </a:r>
            <a:endParaRPr lang="zh-CN" altLang="en-US" sz="4798" dirty="0">
              <a:solidFill>
                <a:schemeClr val="accent4"/>
              </a:solidFill>
              <a:latin typeface="Cooper Std Black" pitchFamily="18" charset="0"/>
            </a:endParaRPr>
          </a:p>
        </p:txBody>
      </p:sp>
      <p:grpSp>
        <p:nvGrpSpPr>
          <p:cNvPr id="8" name="组合 1"/>
          <p:cNvGrpSpPr>
            <a:grpSpLocks/>
          </p:cNvGrpSpPr>
          <p:nvPr/>
        </p:nvGrpSpPr>
        <p:grpSpPr bwMode="auto">
          <a:xfrm>
            <a:off x="1201661" y="5063067"/>
            <a:ext cx="2706381" cy="883496"/>
            <a:chOff x="783626" y="3401046"/>
            <a:chExt cx="2030981" cy="662726"/>
          </a:xfrm>
        </p:grpSpPr>
        <p:sp>
          <p:nvSpPr>
            <p:cNvPr id="36"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4</a:t>
            </a:r>
            <a:endParaRPr lang="zh-CN" altLang="en-US" sz="4798" dirty="0">
              <a:solidFill>
                <a:schemeClr val="accent4"/>
              </a:solidFill>
              <a:latin typeface="Cooper Std Black" pitchFamily="18" charset="0"/>
            </a:endParaRPr>
          </a:p>
        </p:txBody>
      </p:sp>
      <p:grpSp>
        <p:nvGrpSpPr>
          <p:cNvPr id="9" name="组合 1"/>
          <p:cNvGrpSpPr>
            <a:grpSpLocks/>
          </p:cNvGrpSpPr>
          <p:nvPr/>
        </p:nvGrpSpPr>
        <p:grpSpPr bwMode="auto">
          <a:xfrm>
            <a:off x="7951745" y="1892301"/>
            <a:ext cx="2708497" cy="883496"/>
            <a:chOff x="783626" y="3401047"/>
            <a:chExt cx="2030981" cy="662726"/>
          </a:xfrm>
        </p:grpSpPr>
        <p:sp>
          <p:nvSpPr>
            <p:cNvPr id="40"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1</a:t>
            </a:r>
            <a:endParaRPr lang="zh-CN" altLang="en-US" sz="4798" dirty="0">
              <a:solidFill>
                <a:schemeClr val="accent2"/>
              </a:solidFill>
            </a:endParaRPr>
          </a:p>
        </p:txBody>
      </p:sp>
      <p:grpSp>
        <p:nvGrpSpPr>
          <p:cNvPr id="10" name="组合 1"/>
          <p:cNvGrpSpPr>
            <a:grpSpLocks/>
          </p:cNvGrpSpPr>
          <p:nvPr/>
        </p:nvGrpSpPr>
        <p:grpSpPr bwMode="auto">
          <a:xfrm>
            <a:off x="7951745" y="2948517"/>
            <a:ext cx="2708497" cy="883496"/>
            <a:chOff x="783626" y="3401047"/>
            <a:chExt cx="2030981" cy="662726"/>
          </a:xfrm>
        </p:grpSpPr>
        <p:sp>
          <p:nvSpPr>
            <p:cNvPr id="44"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2</a:t>
            </a:r>
            <a:endParaRPr lang="zh-CN" altLang="en-US" sz="7997" dirty="0">
              <a:solidFill>
                <a:schemeClr val="accent2"/>
              </a:solidFill>
            </a:endParaRPr>
          </a:p>
        </p:txBody>
      </p:sp>
      <p:grpSp>
        <p:nvGrpSpPr>
          <p:cNvPr id="11" name="组合 1"/>
          <p:cNvGrpSpPr>
            <a:grpSpLocks/>
          </p:cNvGrpSpPr>
          <p:nvPr/>
        </p:nvGrpSpPr>
        <p:grpSpPr bwMode="auto">
          <a:xfrm>
            <a:off x="7951745" y="4006851"/>
            <a:ext cx="2708497" cy="883496"/>
            <a:chOff x="783626" y="3401047"/>
            <a:chExt cx="2030981" cy="662726"/>
          </a:xfrm>
        </p:grpSpPr>
        <p:sp>
          <p:nvSpPr>
            <p:cNvPr id="48"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3</a:t>
            </a:r>
            <a:endParaRPr lang="zh-CN" altLang="en-US" sz="4798" dirty="0">
              <a:solidFill>
                <a:schemeClr val="accent2"/>
              </a:solidFill>
            </a:endParaRPr>
          </a:p>
        </p:txBody>
      </p:sp>
      <p:grpSp>
        <p:nvGrpSpPr>
          <p:cNvPr id="12" name="组合 1"/>
          <p:cNvGrpSpPr>
            <a:grpSpLocks/>
          </p:cNvGrpSpPr>
          <p:nvPr/>
        </p:nvGrpSpPr>
        <p:grpSpPr bwMode="auto">
          <a:xfrm>
            <a:off x="7951745" y="5063067"/>
            <a:ext cx="2708497" cy="883496"/>
            <a:chOff x="783626" y="3401046"/>
            <a:chExt cx="2030981" cy="662726"/>
          </a:xfrm>
        </p:grpSpPr>
        <p:sp>
          <p:nvSpPr>
            <p:cNvPr id="52"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4</a:t>
            </a:r>
            <a:endParaRPr lang="zh-CN" altLang="en-US" sz="4798" dirty="0">
              <a:solidFill>
                <a:schemeClr val="accent2"/>
              </a:solidFill>
            </a:endParaRPr>
          </a:p>
        </p:txBody>
      </p:sp>
      <p:cxnSp>
        <p:nvCxnSpPr>
          <p:cNvPr id="43" name="直接连接符 42">
            <a:extLst>
              <a:ext uri="{FF2B5EF4-FFF2-40B4-BE49-F238E27FC236}">
                <a16:creationId xmlns="" xmlns:a16="http://schemas.microsoft.com/office/drawing/2014/main" id="{2F665846-9C60-44C9-9595-9EC7F9322141}"/>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Freeform 6">
            <a:extLst>
              <a:ext uri="{FF2B5EF4-FFF2-40B4-BE49-F238E27FC236}">
                <a16:creationId xmlns="" xmlns:a16="http://schemas.microsoft.com/office/drawing/2014/main" id="{71AA52EC-7DB1-4E87-8C0D-FAA1C5227515}"/>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51" name="TextBox 28">
            <a:extLst>
              <a:ext uri="{FF2B5EF4-FFF2-40B4-BE49-F238E27FC236}">
                <a16:creationId xmlns="" xmlns:a16="http://schemas.microsoft.com/office/drawing/2014/main" id="{B9A67B14-2A62-4E8D-93C9-778757DA0DBC}"/>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55" name="组合 54">
            <a:extLst>
              <a:ext uri="{FF2B5EF4-FFF2-40B4-BE49-F238E27FC236}">
                <a16:creationId xmlns="" xmlns:a16="http://schemas.microsoft.com/office/drawing/2014/main" id="{CFDEB139-2DE8-431B-943F-2068862CD643}"/>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56" name="组合 55">
              <a:extLst>
                <a:ext uri="{FF2B5EF4-FFF2-40B4-BE49-F238E27FC236}">
                  <a16:creationId xmlns="" xmlns:a16="http://schemas.microsoft.com/office/drawing/2014/main" id="{B0DA2C89-3A96-48DA-9F37-64B9BCA85E55}"/>
                </a:ext>
              </a:extLst>
            </p:cNvPr>
            <p:cNvGrpSpPr/>
            <p:nvPr/>
          </p:nvGrpSpPr>
          <p:grpSpPr>
            <a:xfrm>
              <a:off x="848004" y="393400"/>
              <a:ext cx="406366" cy="418246"/>
              <a:chOff x="848005" y="369553"/>
              <a:chExt cx="406366" cy="418246"/>
            </a:xfrm>
          </p:grpSpPr>
          <p:sp>
            <p:nvSpPr>
              <p:cNvPr id="58" name="椭圆 57">
                <a:extLst>
                  <a:ext uri="{FF2B5EF4-FFF2-40B4-BE49-F238E27FC236}">
                    <a16:creationId xmlns="" xmlns:a16="http://schemas.microsoft.com/office/drawing/2014/main" id="{E7BF3A16-9D0B-4780-955C-71982EA325B2}"/>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3B8E2C68-B895-4C4D-BAF8-25AA7928F30A}"/>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a:extLst>
                <a:ext uri="{FF2B5EF4-FFF2-40B4-BE49-F238E27FC236}">
                  <a16:creationId xmlns="" xmlns:a16="http://schemas.microsoft.com/office/drawing/2014/main" id="{4F4FE9B8-2BE1-4D16-B6DD-C3BFCA3626CA}"/>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589230427"/>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par>
                                <p:cTn id="59" presetID="2" presetClass="entr" presetSubtype="8"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1000" fill="hold"/>
                                        <p:tgtEl>
                                          <p:spTgt spid="47"/>
                                        </p:tgtEl>
                                        <p:attrNameLst>
                                          <p:attrName>ppt_x</p:attrName>
                                        </p:attrNameLst>
                                      </p:cBhvr>
                                      <p:tavLst>
                                        <p:tav tm="0">
                                          <p:val>
                                            <p:strVal val="0-#ppt_w/2"/>
                                          </p:val>
                                        </p:tav>
                                        <p:tav tm="100000">
                                          <p:val>
                                            <p:strVal val="#ppt_x"/>
                                          </p:val>
                                        </p:tav>
                                      </p:tavLst>
                                    </p:anim>
                                    <p:anim calcmode="lin" valueType="num">
                                      <p:cBhvr additive="base">
                                        <p:cTn id="62" dur="1000" fill="hold"/>
                                        <p:tgtEl>
                                          <p:spTgt spid="47"/>
                                        </p:tgtEl>
                                        <p:attrNameLst>
                                          <p:attrName>ppt_y</p:attrName>
                                        </p:attrNameLst>
                                      </p:cBhvr>
                                      <p:tavLst>
                                        <p:tav tm="0">
                                          <p:val>
                                            <p:strVal val="#ppt_y"/>
                                          </p:val>
                                        </p:tav>
                                        <p:tav tm="100000">
                                          <p:val>
                                            <p:strVal val="#ppt_y"/>
                                          </p:val>
                                        </p:tav>
                                      </p:tavLst>
                                    </p:anim>
                                  </p:childTnLst>
                                </p:cTn>
                              </p:par>
                              <p:par>
                                <p:cTn id="63" presetID="22" presetClass="entr" presetSubtype="8" fill="hold" nodeType="withEffect">
                                  <p:stCondLst>
                                    <p:cond delay="100"/>
                                  </p:stCondLst>
                                  <p:childTnLst>
                                    <p:set>
                                      <p:cBhvr>
                                        <p:cTn id="64" dur="1" fill="hold">
                                          <p:stCondLst>
                                            <p:cond delay="0"/>
                                          </p:stCondLst>
                                        </p:cTn>
                                        <p:tgtEl>
                                          <p:spTgt spid="43"/>
                                        </p:tgtEl>
                                        <p:attrNameLst>
                                          <p:attrName>style.visibility</p:attrName>
                                        </p:attrNameLst>
                                      </p:cBhvr>
                                      <p:to>
                                        <p:strVal val="visible"/>
                                      </p:to>
                                    </p:set>
                                    <p:animEffect transition="in" filter="wipe(left)">
                                      <p:cBhvr>
                                        <p:cTn id="65" dur="1000"/>
                                        <p:tgtEl>
                                          <p:spTgt spid="43"/>
                                        </p:tgtEl>
                                      </p:cBhvr>
                                    </p:animEffect>
                                  </p:childTnLst>
                                </p:cTn>
                              </p:par>
                              <p:par>
                                <p:cTn id="66" presetID="10" presetClass="entr" presetSubtype="0" fill="hold" nodeType="withEffect">
                                  <p:stCondLst>
                                    <p:cond delay="10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19" presetClass="entr" presetSubtype="5" fill="hold" grpId="0" nodeType="withEffect">
                                  <p:stCondLst>
                                    <p:cond delay="100"/>
                                  </p:stCondLst>
                                  <p:iterate type="lt">
                                    <p:tmPct val="10000"/>
                                  </p:iterate>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strVal val="#ppt_w"/>
                                          </p:val>
                                        </p:tav>
                                        <p:tav tm="100000">
                                          <p:val>
                                            <p:strVal val="#ppt_w"/>
                                          </p:val>
                                        </p:tav>
                                      </p:tavLst>
                                    </p:anim>
                                    <p:anim calcmode="lin" valueType="num">
                                      <p:cBhvr>
                                        <p:cTn id="72" dur="500" fill="hold"/>
                                        <p:tgtEl>
                                          <p:spTgt spid="51"/>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P spid="47" grpId="0" animBg="1"/>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4"/>
          <p:cNvGrpSpPr/>
          <p:nvPr>
            <p:custDataLst>
              <p:tags r:id="rId1"/>
            </p:custDataLst>
          </p:nvPr>
        </p:nvGrpSpPr>
        <p:grpSpPr>
          <a:xfrm>
            <a:off x="5177477" y="1940811"/>
            <a:ext cx="1376038" cy="1617457"/>
            <a:chOff x="3213101" y="3067051"/>
            <a:chExt cx="541337" cy="720725"/>
          </a:xfrm>
          <a:solidFill>
            <a:schemeClr val="accent1"/>
          </a:solidFill>
        </p:grpSpPr>
        <p:sp>
          <p:nvSpPr>
            <p:cNvPr id="6" name="chenying0907 873"/>
            <p:cNvSpPr>
              <a:spLocks/>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 name="chenying0907 874"/>
            <p:cNvSpPr>
              <a:spLocks/>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 name="chenying0907 875"/>
            <p:cNvSpPr>
              <a:spLocks/>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 name="chenying0907 876"/>
            <p:cNvSpPr>
              <a:spLocks/>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 name="chenying0907 877"/>
            <p:cNvSpPr>
              <a:spLocks/>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 name="chenying0907 878"/>
            <p:cNvSpPr>
              <a:spLocks/>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 name="chenying0907 879"/>
            <p:cNvSpPr>
              <a:spLocks/>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 name="chenying0907 880"/>
            <p:cNvSpPr>
              <a:spLocks/>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 name="chenying0907 881"/>
            <p:cNvSpPr>
              <a:spLocks/>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 name="chenying0907 882"/>
            <p:cNvSpPr>
              <a:spLocks/>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 name="chenying0907 883"/>
            <p:cNvSpPr>
              <a:spLocks/>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 name="chenying0907 884"/>
            <p:cNvSpPr>
              <a:spLocks/>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 name="chenying0907 885"/>
            <p:cNvSpPr>
              <a:spLocks/>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 name="chenying0907 886"/>
            <p:cNvSpPr>
              <a:spLocks/>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2" name="chenying0907 887"/>
            <p:cNvSpPr>
              <a:spLocks/>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3" name="chenying0907 888"/>
            <p:cNvSpPr>
              <a:spLocks/>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4" name="chenying0907 889"/>
            <p:cNvSpPr>
              <a:spLocks/>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5" name="chenying0907 890"/>
            <p:cNvSpPr>
              <a:spLocks/>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6" name="chenying0907 891"/>
            <p:cNvSpPr>
              <a:spLocks/>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7" name="chenying0907 892"/>
            <p:cNvSpPr>
              <a:spLocks/>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8" name="chenying0907 893"/>
            <p:cNvSpPr>
              <a:spLocks/>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9" name="chenying0907 894"/>
            <p:cNvSpPr>
              <a:spLocks/>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0" name="chenying0907 895"/>
            <p:cNvSpPr>
              <a:spLocks/>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1" name="chenying0907 896"/>
            <p:cNvSpPr>
              <a:spLocks/>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2" name="chenying0907 897"/>
            <p:cNvSpPr>
              <a:spLocks/>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3" name="chenying0907 898"/>
            <p:cNvSpPr>
              <a:spLocks/>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4" name="chenying0907 899"/>
            <p:cNvSpPr>
              <a:spLocks/>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5" name="chenying0907 900"/>
            <p:cNvSpPr>
              <a:spLocks/>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6" name="chenying0907 901"/>
            <p:cNvSpPr>
              <a:spLocks/>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7" name="chenying0907 902"/>
            <p:cNvSpPr>
              <a:spLocks/>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8" name="chenying0907 903"/>
            <p:cNvSpPr>
              <a:spLocks/>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9" name="chenying0907 904"/>
            <p:cNvSpPr>
              <a:spLocks/>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0" name="chenying0907 905"/>
            <p:cNvSpPr>
              <a:spLocks/>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1" name="chenying0907 906"/>
            <p:cNvSpPr>
              <a:spLocks/>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2" name="chenying0907 907"/>
            <p:cNvSpPr>
              <a:spLocks/>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3" name="chenying0907 908"/>
            <p:cNvSpPr>
              <a:spLocks/>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4" name="chenying0907 909"/>
            <p:cNvSpPr>
              <a:spLocks/>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5" name="chenying0907 910"/>
            <p:cNvSpPr>
              <a:spLocks/>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6" name="chenying0907 911"/>
            <p:cNvSpPr>
              <a:spLocks/>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7" name="chenying0907 912"/>
            <p:cNvSpPr>
              <a:spLocks/>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8" name="chenying0907 913"/>
            <p:cNvSpPr>
              <a:spLocks/>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9" name="chenying0907 914"/>
            <p:cNvSpPr>
              <a:spLocks/>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0" name="chenying0907 915"/>
            <p:cNvSpPr>
              <a:spLocks/>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1" name="chenying0907 916"/>
            <p:cNvSpPr>
              <a:spLocks/>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3" name="chenying0907 918"/>
            <p:cNvSpPr>
              <a:spLocks/>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4" name="chenying0907 919"/>
            <p:cNvSpPr>
              <a:spLocks/>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5" name="chenying0907 920"/>
            <p:cNvSpPr>
              <a:spLocks/>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6" name="chenying0907 921"/>
            <p:cNvSpPr>
              <a:spLocks/>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7" name="chenying0907 922"/>
            <p:cNvSpPr>
              <a:spLocks/>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3" name="PA_chenying0907 58"/>
          <p:cNvGrpSpPr/>
          <p:nvPr>
            <p:custDataLst>
              <p:tags r:id="rId2"/>
            </p:custDataLst>
          </p:nvPr>
        </p:nvGrpSpPr>
        <p:grpSpPr>
          <a:xfrm>
            <a:off x="1933440" y="2161153"/>
            <a:ext cx="1420688" cy="1374344"/>
            <a:chOff x="2033588" y="3044825"/>
            <a:chExt cx="771525" cy="746126"/>
          </a:xfrm>
          <a:solidFill>
            <a:schemeClr val="accent2"/>
          </a:solidFill>
        </p:grpSpPr>
        <p:sp>
          <p:nvSpPr>
            <p:cNvPr id="60" name="chenying0907 717"/>
            <p:cNvSpPr>
              <a:spLocks/>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1" name="chenying0907 718"/>
            <p:cNvSpPr>
              <a:spLocks/>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2" name="chenying0907 719"/>
            <p:cNvSpPr>
              <a:spLocks/>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3" name="chenying0907 720"/>
            <p:cNvSpPr>
              <a:spLocks/>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4" name="chenying0907 721"/>
            <p:cNvSpPr>
              <a:spLocks/>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5" name="chenying0907 722"/>
            <p:cNvSpPr>
              <a:spLocks/>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6" name="chenying0907 723"/>
            <p:cNvSpPr>
              <a:spLocks/>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7" name="chenying0907 724"/>
            <p:cNvSpPr>
              <a:spLocks/>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8" name="chenying0907 725"/>
            <p:cNvSpPr>
              <a:spLocks/>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9" name="chenying0907 726"/>
            <p:cNvSpPr>
              <a:spLocks/>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0" name="chenying0907 727"/>
            <p:cNvSpPr>
              <a:spLocks/>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1" name="chenying0907 728"/>
            <p:cNvSpPr>
              <a:spLocks/>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2" name="chenying0907 729"/>
            <p:cNvSpPr>
              <a:spLocks/>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3" name="chenying0907 730"/>
            <p:cNvSpPr>
              <a:spLocks/>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4" name="chenying0907 731"/>
            <p:cNvSpPr>
              <a:spLocks/>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5" name="chenying0907 732"/>
            <p:cNvSpPr>
              <a:spLocks/>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6" name="chenying0907 733"/>
            <p:cNvSpPr>
              <a:spLocks/>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7" name="chenying0907 734"/>
            <p:cNvSpPr>
              <a:spLocks/>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8" name="chenying0907 735"/>
            <p:cNvSpPr>
              <a:spLocks/>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9" name="chenying0907 736"/>
            <p:cNvSpPr>
              <a:spLocks/>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0" name="chenying0907 737"/>
            <p:cNvSpPr>
              <a:spLocks/>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1" name="chenying0907 738"/>
            <p:cNvSpPr>
              <a:spLocks/>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2" name="chenying0907 739"/>
            <p:cNvSpPr>
              <a:spLocks/>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3" name="chenying0907 740"/>
            <p:cNvSpPr>
              <a:spLocks/>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4" name="chenying0907 741"/>
            <p:cNvSpPr>
              <a:spLocks/>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5" name="chenying0907 742"/>
            <p:cNvSpPr>
              <a:spLocks/>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6" name="chenying0907 743"/>
            <p:cNvSpPr>
              <a:spLocks/>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7" name="chenying0907 744"/>
            <p:cNvSpPr>
              <a:spLocks/>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8" name="chenying0907 745"/>
            <p:cNvSpPr>
              <a:spLocks/>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9" name="chenying0907 746"/>
            <p:cNvSpPr>
              <a:spLocks/>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0" name="chenying0907 747"/>
            <p:cNvSpPr>
              <a:spLocks/>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1" name="chenying0907 748"/>
            <p:cNvSpPr>
              <a:spLocks/>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2" name="chenying0907 749"/>
            <p:cNvSpPr>
              <a:spLocks/>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3" name="chenying0907 750"/>
            <p:cNvSpPr>
              <a:spLocks/>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4" name="chenying0907 751"/>
            <p:cNvSpPr>
              <a:spLocks/>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5" name="chenying0907 752"/>
            <p:cNvSpPr>
              <a:spLocks/>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6" name="chenying0907 753"/>
            <p:cNvSpPr>
              <a:spLocks/>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7" name="chenying0907 754"/>
            <p:cNvSpPr>
              <a:spLocks/>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8" name="chenying0907 755"/>
            <p:cNvSpPr>
              <a:spLocks/>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9" name="chenying0907 756"/>
            <p:cNvSpPr>
              <a:spLocks/>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0" name="chenying0907 757"/>
            <p:cNvSpPr>
              <a:spLocks/>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1" name="chenying0907 758"/>
            <p:cNvSpPr>
              <a:spLocks/>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2" name="chenying0907 759"/>
            <p:cNvSpPr>
              <a:spLocks/>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3" name="chenying0907 760"/>
            <p:cNvSpPr>
              <a:spLocks/>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4" name="chenying0907 761"/>
            <p:cNvSpPr>
              <a:spLocks/>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5" name="chenying0907 762"/>
            <p:cNvSpPr>
              <a:spLocks/>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6" name="chenying0907 763"/>
            <p:cNvSpPr>
              <a:spLocks/>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7" name="chenying0907 764"/>
            <p:cNvSpPr>
              <a:spLocks/>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0" name="chenying0907 767"/>
            <p:cNvSpPr>
              <a:spLocks/>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1" name="chenying0907 768"/>
            <p:cNvSpPr>
              <a:spLocks/>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2" name="chenying0907 769"/>
            <p:cNvSpPr>
              <a:spLocks/>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3" name="chenying0907 770"/>
            <p:cNvSpPr>
              <a:spLocks/>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5" name="chenying0907 772"/>
            <p:cNvSpPr>
              <a:spLocks/>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6" name="chenying0907 773"/>
            <p:cNvSpPr>
              <a:spLocks/>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7" name="chenying0907 774"/>
            <p:cNvSpPr>
              <a:spLocks/>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8" name="chenying0907 775"/>
            <p:cNvSpPr>
              <a:spLocks/>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9" name="chenying0907 776"/>
            <p:cNvSpPr>
              <a:spLocks/>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0" name="chenying0907 777"/>
            <p:cNvSpPr>
              <a:spLocks/>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1" name="chenying0907 778"/>
            <p:cNvSpPr>
              <a:spLocks/>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2" name="chenying0907 779"/>
            <p:cNvSpPr>
              <a:spLocks/>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3" name="chenying0907 780"/>
            <p:cNvSpPr>
              <a:spLocks/>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5" name="chenying0907 782"/>
            <p:cNvSpPr>
              <a:spLocks/>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6" name="chenying0907 783"/>
            <p:cNvSpPr>
              <a:spLocks/>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7" name="chenying0907 784"/>
            <p:cNvSpPr>
              <a:spLocks/>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8" name="chenying0907 785"/>
            <p:cNvSpPr>
              <a:spLocks/>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9" name="chenying0907 786"/>
            <p:cNvSpPr>
              <a:spLocks/>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0" name="chenying0907 787"/>
            <p:cNvSpPr>
              <a:spLocks/>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1" name="chenying0907 788"/>
            <p:cNvSpPr>
              <a:spLocks/>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2" name="chenying0907 789"/>
            <p:cNvSpPr>
              <a:spLocks/>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4" name="PA_chenying0907 133"/>
          <p:cNvGrpSpPr/>
          <p:nvPr>
            <p:custDataLst>
              <p:tags r:id="rId3"/>
            </p:custDataLst>
          </p:nvPr>
        </p:nvGrpSpPr>
        <p:grpSpPr>
          <a:xfrm>
            <a:off x="8173318" y="2084851"/>
            <a:ext cx="1959928" cy="1500606"/>
            <a:chOff x="4148138" y="3128963"/>
            <a:chExt cx="798513" cy="611188"/>
          </a:xfrm>
          <a:solidFill>
            <a:schemeClr val="accent4"/>
          </a:solidFill>
        </p:grpSpPr>
        <p:sp>
          <p:nvSpPr>
            <p:cNvPr id="135" name="chenying0907 791"/>
            <p:cNvSpPr>
              <a:spLocks/>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6" name="chenying0907 792"/>
            <p:cNvSpPr>
              <a:spLocks/>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7" name="chenying0907 793"/>
            <p:cNvSpPr>
              <a:spLocks/>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8" name="chenying0907 794"/>
            <p:cNvSpPr>
              <a:spLocks/>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9" name="chenying0907 795"/>
            <p:cNvSpPr>
              <a:spLocks/>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0" name="chenying0907 796"/>
            <p:cNvSpPr>
              <a:spLocks/>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1" name="chenying0907 797"/>
            <p:cNvSpPr>
              <a:spLocks/>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2" name="chenying0907 798"/>
            <p:cNvSpPr>
              <a:spLocks/>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3" name="chenying0907 799"/>
            <p:cNvSpPr>
              <a:spLocks/>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4" name="chenying0907 800"/>
            <p:cNvSpPr>
              <a:spLocks/>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5" name="chenying0907 801"/>
            <p:cNvSpPr>
              <a:spLocks/>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6" name="chenying0907 802"/>
            <p:cNvSpPr>
              <a:spLocks/>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7" name="chenying0907 803"/>
            <p:cNvSpPr>
              <a:spLocks/>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8" name="chenying0907 804"/>
            <p:cNvSpPr>
              <a:spLocks/>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9" name="chenying0907 805"/>
            <p:cNvSpPr>
              <a:spLocks/>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0" name="chenying0907 806"/>
            <p:cNvSpPr>
              <a:spLocks/>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1" name="chenying0907 807"/>
            <p:cNvSpPr>
              <a:spLocks/>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2" name="chenying0907 809"/>
            <p:cNvSpPr>
              <a:spLocks/>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3" name="chenying0907 810"/>
            <p:cNvSpPr>
              <a:spLocks/>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4" name="chenying0907 811"/>
            <p:cNvSpPr>
              <a:spLocks/>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5" name="chenying0907 812"/>
            <p:cNvSpPr>
              <a:spLocks/>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6" name="chenying0907 813"/>
            <p:cNvSpPr>
              <a:spLocks/>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7" name="chenying0907 814"/>
            <p:cNvSpPr>
              <a:spLocks/>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8" name="chenying0907 815"/>
            <p:cNvSpPr>
              <a:spLocks/>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9" name="chenying0907 816"/>
            <p:cNvSpPr>
              <a:spLocks/>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0" name="chenying0907 817"/>
            <p:cNvSpPr>
              <a:spLocks/>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1" name="chenying0907 818"/>
            <p:cNvSpPr>
              <a:spLocks/>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2" name="chenying0907 819"/>
            <p:cNvSpPr>
              <a:spLocks/>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3" name="chenying0907 820"/>
            <p:cNvSpPr>
              <a:spLocks/>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4" name="chenying0907 821"/>
            <p:cNvSpPr>
              <a:spLocks/>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5" name="chenying0907 822"/>
            <p:cNvSpPr>
              <a:spLocks/>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6" name="chenying0907 823"/>
            <p:cNvSpPr>
              <a:spLocks/>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7" name="chenying0907 824"/>
            <p:cNvSpPr>
              <a:spLocks/>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8" name="chenying0907 825"/>
            <p:cNvSpPr>
              <a:spLocks/>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9" name="chenying0907 826"/>
            <p:cNvSpPr>
              <a:spLocks/>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0" name="chenying0907 827"/>
            <p:cNvSpPr>
              <a:spLocks/>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1" name="chenying0907 828"/>
            <p:cNvSpPr>
              <a:spLocks/>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2" name="chenying0907 829"/>
            <p:cNvSpPr>
              <a:spLocks/>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3" name="chenying0907 830"/>
            <p:cNvSpPr>
              <a:spLocks/>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4" name="chenying0907 831"/>
            <p:cNvSpPr>
              <a:spLocks/>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5" name="chenying0907 832"/>
            <p:cNvSpPr>
              <a:spLocks/>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6" name="chenying0907 833"/>
            <p:cNvSpPr>
              <a:spLocks/>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7" name="chenying0907 834"/>
            <p:cNvSpPr>
              <a:spLocks/>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8" name="chenying0907 835"/>
            <p:cNvSpPr>
              <a:spLocks/>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9" name="chenying0907 836"/>
            <p:cNvSpPr>
              <a:spLocks/>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0" name="chenying0907 837"/>
            <p:cNvSpPr>
              <a:spLocks/>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1" name="chenying0907 838"/>
            <p:cNvSpPr>
              <a:spLocks/>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2" name="chenying0907 839"/>
            <p:cNvSpPr>
              <a:spLocks/>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3" name="chenying0907 840"/>
            <p:cNvSpPr>
              <a:spLocks/>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4" name="chenying0907 841"/>
            <p:cNvSpPr>
              <a:spLocks/>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5" name="chenying0907 842"/>
            <p:cNvSpPr>
              <a:spLocks/>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6" name="chenying0907 843"/>
            <p:cNvSpPr>
              <a:spLocks/>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7" name="chenying0907 844"/>
            <p:cNvSpPr>
              <a:spLocks/>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8" name="chenying0907 845"/>
            <p:cNvSpPr>
              <a:spLocks/>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9" name="chenying0907 846"/>
            <p:cNvSpPr>
              <a:spLocks/>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0" name="chenying0907 847"/>
            <p:cNvSpPr>
              <a:spLocks/>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1" name="chenying0907 848"/>
            <p:cNvSpPr>
              <a:spLocks/>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2" name="chenying0907 849"/>
            <p:cNvSpPr>
              <a:spLocks/>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3" name="chenying0907 850"/>
            <p:cNvSpPr>
              <a:spLocks/>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4" name="chenying0907 851"/>
            <p:cNvSpPr>
              <a:spLocks/>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5" name="chenying0907 852"/>
            <p:cNvSpPr>
              <a:spLocks/>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6" name="chenying0907 853"/>
            <p:cNvSpPr>
              <a:spLocks/>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7" name="chenying0907 854"/>
            <p:cNvSpPr>
              <a:spLocks/>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8" name="chenying0907 855"/>
            <p:cNvSpPr>
              <a:spLocks/>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9" name="chenying0907 856"/>
            <p:cNvSpPr>
              <a:spLocks/>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0" name="chenying0907 857"/>
            <p:cNvSpPr>
              <a:spLocks/>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1" name="chenying0907 858"/>
            <p:cNvSpPr>
              <a:spLocks/>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2" name="chenying0907 859"/>
            <p:cNvSpPr>
              <a:spLocks/>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3" name="chenying0907 860"/>
            <p:cNvSpPr>
              <a:spLocks/>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4" name="chenying0907 861"/>
            <p:cNvSpPr>
              <a:spLocks/>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5" name="chenying0907 862"/>
            <p:cNvSpPr>
              <a:spLocks/>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0" name="chenying0907 867"/>
            <p:cNvSpPr>
              <a:spLocks/>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1" name="chenying0907 868"/>
            <p:cNvSpPr>
              <a:spLocks/>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4" name="chenying0907 871"/>
            <p:cNvSpPr>
              <a:spLocks/>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5" name="chenying0907 872"/>
            <p:cNvSpPr>
              <a:spLocks/>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sp>
        <p:nvSpPr>
          <p:cNvPr id="216" name="PA_椭圆 31"/>
          <p:cNvSpPr/>
          <p:nvPr>
            <p:custDataLst>
              <p:tags r:id="rId4"/>
            </p:custDataLst>
          </p:nvPr>
        </p:nvSpPr>
        <p:spPr>
          <a:xfrm>
            <a:off x="1200969"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17" name="PA_矩形 216"/>
          <p:cNvSpPr/>
          <p:nvPr>
            <p:custDataLst>
              <p:tags r:id="rId5"/>
            </p:custDataLst>
          </p:nvPr>
        </p:nvSpPr>
        <p:spPr>
          <a:xfrm>
            <a:off x="1539600"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27" name="PA_文本框 226"/>
          <p:cNvSpPr txBox="1"/>
          <p:nvPr>
            <p:custDataLst>
              <p:tags r:id="rId6"/>
            </p:custDataLst>
          </p:nvPr>
        </p:nvSpPr>
        <p:spPr>
          <a:xfrm>
            <a:off x="1656683" y="4014775"/>
            <a:ext cx="2248754"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7"/>
            </p:custDataLst>
          </p:nvPr>
        </p:nvSpPr>
        <p:spPr>
          <a:xfrm>
            <a:off x="4493045"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29" name="PA_矩形 228"/>
          <p:cNvSpPr/>
          <p:nvPr>
            <p:custDataLst>
              <p:tags r:id="rId8"/>
            </p:custDataLst>
          </p:nvPr>
        </p:nvSpPr>
        <p:spPr>
          <a:xfrm>
            <a:off x="4831675"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30" name="PA_文本框 229"/>
          <p:cNvSpPr txBox="1"/>
          <p:nvPr>
            <p:custDataLst>
              <p:tags r:id="rId9"/>
            </p:custDataLst>
          </p:nvPr>
        </p:nvSpPr>
        <p:spPr>
          <a:xfrm>
            <a:off x="4948759" y="4014775"/>
            <a:ext cx="2365838"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0"/>
            </p:custDataLst>
          </p:nvPr>
        </p:nvSpPr>
        <p:spPr>
          <a:xfrm>
            <a:off x="7772638" y="3820645"/>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32" name="PA_矩形 231"/>
          <p:cNvSpPr/>
          <p:nvPr>
            <p:custDataLst>
              <p:tags r:id="rId11"/>
            </p:custDataLst>
          </p:nvPr>
        </p:nvSpPr>
        <p:spPr>
          <a:xfrm>
            <a:off x="8111269" y="4395649"/>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33" name="PA_文本框 232"/>
          <p:cNvSpPr txBox="1"/>
          <p:nvPr>
            <p:custDataLst>
              <p:tags r:id="rId12"/>
            </p:custDataLst>
          </p:nvPr>
        </p:nvSpPr>
        <p:spPr>
          <a:xfrm>
            <a:off x="8228355" y="3958638"/>
            <a:ext cx="2373455"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cxnSp>
        <p:nvCxnSpPr>
          <p:cNvPr id="220" name="直接连接符 219">
            <a:extLst>
              <a:ext uri="{FF2B5EF4-FFF2-40B4-BE49-F238E27FC236}">
                <a16:creationId xmlns="" xmlns:a16="http://schemas.microsoft.com/office/drawing/2014/main" id="{473C8522-2BD6-4055-A100-22366E97E249}"/>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1" name="Freeform 6">
            <a:extLst>
              <a:ext uri="{FF2B5EF4-FFF2-40B4-BE49-F238E27FC236}">
                <a16:creationId xmlns="" xmlns:a16="http://schemas.microsoft.com/office/drawing/2014/main" id="{44C73659-A619-47B6-99A5-5C0AE42A3C2C}"/>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22" name="TextBox 28">
            <a:extLst>
              <a:ext uri="{FF2B5EF4-FFF2-40B4-BE49-F238E27FC236}">
                <a16:creationId xmlns="" xmlns:a16="http://schemas.microsoft.com/office/drawing/2014/main" id="{E2E1A239-2D3E-4E25-8594-DC4FD2BC1655}"/>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23" name="组合 222">
            <a:extLst>
              <a:ext uri="{FF2B5EF4-FFF2-40B4-BE49-F238E27FC236}">
                <a16:creationId xmlns="" xmlns:a16="http://schemas.microsoft.com/office/drawing/2014/main" id="{55E3A0D8-705C-4312-A30E-AAFD690AA5AE}"/>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24" name="组合 223">
              <a:extLst>
                <a:ext uri="{FF2B5EF4-FFF2-40B4-BE49-F238E27FC236}">
                  <a16:creationId xmlns="" xmlns:a16="http://schemas.microsoft.com/office/drawing/2014/main" id="{2F0623D8-0C40-46FA-8B4B-A194B206486C}"/>
                </a:ext>
              </a:extLst>
            </p:cNvPr>
            <p:cNvGrpSpPr/>
            <p:nvPr/>
          </p:nvGrpSpPr>
          <p:grpSpPr>
            <a:xfrm>
              <a:off x="848004" y="393400"/>
              <a:ext cx="406366" cy="418246"/>
              <a:chOff x="848005" y="369553"/>
              <a:chExt cx="406366" cy="418246"/>
            </a:xfrm>
          </p:grpSpPr>
          <p:sp>
            <p:nvSpPr>
              <p:cNvPr id="226" name="椭圆 225">
                <a:extLst>
                  <a:ext uri="{FF2B5EF4-FFF2-40B4-BE49-F238E27FC236}">
                    <a16:creationId xmlns="" xmlns:a16="http://schemas.microsoft.com/office/drawing/2014/main" id="{7DE1BD20-6D40-4486-A45D-BFBE2B7FD5B7}"/>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 xmlns:a16="http://schemas.microsoft.com/office/drawing/2014/main" id="{A92B507E-3094-41D0-8AD4-3C11E7597F84}"/>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椭圆 224">
              <a:extLst>
                <a:ext uri="{FF2B5EF4-FFF2-40B4-BE49-F238E27FC236}">
                  <a16:creationId xmlns="" xmlns:a16="http://schemas.microsoft.com/office/drawing/2014/main" id="{4667A09B-294C-430D-B22A-C8BAFE9B0459}"/>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114870869"/>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27"/>
                                        </p:tgtEl>
                                        <p:attrNameLst>
                                          <p:attrName>style.visibility</p:attrName>
                                        </p:attrNameLst>
                                      </p:cBhvr>
                                      <p:to>
                                        <p:strVal val="visible"/>
                                      </p:to>
                                    </p:set>
                                    <p:animEffect transition="in" filter="wipe(left)">
                                      <p:cBhvr>
                                        <p:cTn id="28" dur="500"/>
                                        <p:tgtEl>
                                          <p:spTgt spid="227"/>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28"/>
                                        </p:tgtEl>
                                        <p:attrNameLst>
                                          <p:attrName>style.visibility</p:attrName>
                                        </p:attrNameLst>
                                      </p:cBhvr>
                                      <p:to>
                                        <p:strVal val="visible"/>
                                      </p:to>
                                    </p:set>
                                    <p:animEffect transition="in" filter="wipe(left)">
                                      <p:cBhvr>
                                        <p:cTn id="31" dur="500"/>
                                        <p:tgtEl>
                                          <p:spTgt spid="228"/>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29"/>
                                        </p:tgtEl>
                                        <p:attrNameLst>
                                          <p:attrName>style.visibility</p:attrName>
                                        </p:attrNameLst>
                                      </p:cBhvr>
                                      <p:to>
                                        <p:strVal val="visible"/>
                                      </p:to>
                                    </p:set>
                                    <p:animEffect transition="in" filter="wipe(left)">
                                      <p:cBhvr>
                                        <p:cTn id="34" dur="500"/>
                                        <p:tgtEl>
                                          <p:spTgt spid="229"/>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30"/>
                                        </p:tgtEl>
                                        <p:attrNameLst>
                                          <p:attrName>style.visibility</p:attrName>
                                        </p:attrNameLst>
                                      </p:cBhvr>
                                      <p:to>
                                        <p:strVal val="visible"/>
                                      </p:to>
                                    </p:set>
                                    <p:animEffect transition="in" filter="wipe(left)">
                                      <p:cBhvr>
                                        <p:cTn id="37" dur="500"/>
                                        <p:tgtEl>
                                          <p:spTgt spid="230"/>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31"/>
                                        </p:tgtEl>
                                        <p:attrNameLst>
                                          <p:attrName>style.visibility</p:attrName>
                                        </p:attrNameLst>
                                      </p:cBhvr>
                                      <p:to>
                                        <p:strVal val="visible"/>
                                      </p:to>
                                    </p:set>
                                    <p:animEffect transition="in" filter="wipe(left)">
                                      <p:cBhvr>
                                        <p:cTn id="40" dur="500"/>
                                        <p:tgtEl>
                                          <p:spTgt spid="231"/>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32"/>
                                        </p:tgtEl>
                                        <p:attrNameLst>
                                          <p:attrName>style.visibility</p:attrName>
                                        </p:attrNameLst>
                                      </p:cBhvr>
                                      <p:to>
                                        <p:strVal val="visible"/>
                                      </p:to>
                                    </p:set>
                                    <p:animEffect transition="in" filter="wipe(left)">
                                      <p:cBhvr>
                                        <p:cTn id="43" dur="500"/>
                                        <p:tgtEl>
                                          <p:spTgt spid="232"/>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33"/>
                                        </p:tgtEl>
                                        <p:attrNameLst>
                                          <p:attrName>style.visibility</p:attrName>
                                        </p:attrNameLst>
                                      </p:cBhvr>
                                      <p:to>
                                        <p:strVal val="visible"/>
                                      </p:to>
                                    </p:set>
                                    <p:animEffect transition="in" filter="wipe(left)">
                                      <p:cBhvr>
                                        <p:cTn id="46" dur="500"/>
                                        <p:tgtEl>
                                          <p:spTgt spid="233"/>
                                        </p:tgtEl>
                                      </p:cBhvr>
                                    </p:animEffect>
                                  </p:childTnLst>
                                </p:cTn>
                              </p:par>
                              <p:par>
                                <p:cTn id="47" presetID="2" presetClass="entr" presetSubtype="8" fill="hold" grpId="0" nodeType="withEffect">
                                  <p:stCondLst>
                                    <p:cond delay="0"/>
                                  </p:stCondLst>
                                  <p:childTnLst>
                                    <p:set>
                                      <p:cBhvr>
                                        <p:cTn id="48" dur="1" fill="hold">
                                          <p:stCondLst>
                                            <p:cond delay="0"/>
                                          </p:stCondLst>
                                        </p:cTn>
                                        <p:tgtEl>
                                          <p:spTgt spid="221"/>
                                        </p:tgtEl>
                                        <p:attrNameLst>
                                          <p:attrName>style.visibility</p:attrName>
                                        </p:attrNameLst>
                                      </p:cBhvr>
                                      <p:to>
                                        <p:strVal val="visible"/>
                                      </p:to>
                                    </p:set>
                                    <p:anim calcmode="lin" valueType="num">
                                      <p:cBhvr additive="base">
                                        <p:cTn id="49" dur="1000" fill="hold"/>
                                        <p:tgtEl>
                                          <p:spTgt spid="221"/>
                                        </p:tgtEl>
                                        <p:attrNameLst>
                                          <p:attrName>ppt_x</p:attrName>
                                        </p:attrNameLst>
                                      </p:cBhvr>
                                      <p:tavLst>
                                        <p:tav tm="0">
                                          <p:val>
                                            <p:strVal val="0-#ppt_w/2"/>
                                          </p:val>
                                        </p:tav>
                                        <p:tav tm="100000">
                                          <p:val>
                                            <p:strVal val="#ppt_x"/>
                                          </p:val>
                                        </p:tav>
                                      </p:tavLst>
                                    </p:anim>
                                    <p:anim calcmode="lin" valueType="num">
                                      <p:cBhvr additive="base">
                                        <p:cTn id="50" dur="1000" fill="hold"/>
                                        <p:tgtEl>
                                          <p:spTgt spid="221"/>
                                        </p:tgtEl>
                                        <p:attrNameLst>
                                          <p:attrName>ppt_y</p:attrName>
                                        </p:attrNameLst>
                                      </p:cBhvr>
                                      <p:tavLst>
                                        <p:tav tm="0">
                                          <p:val>
                                            <p:strVal val="#ppt_y"/>
                                          </p:val>
                                        </p:tav>
                                        <p:tav tm="100000">
                                          <p:val>
                                            <p:strVal val="#ppt_y"/>
                                          </p:val>
                                        </p:tav>
                                      </p:tavLst>
                                    </p:anim>
                                  </p:childTnLst>
                                </p:cTn>
                              </p:par>
                              <p:par>
                                <p:cTn id="51" presetID="22" presetClass="entr" presetSubtype="8" fill="hold" nodeType="withEffect">
                                  <p:stCondLst>
                                    <p:cond delay="100"/>
                                  </p:stCondLst>
                                  <p:childTnLst>
                                    <p:set>
                                      <p:cBhvr>
                                        <p:cTn id="52" dur="1" fill="hold">
                                          <p:stCondLst>
                                            <p:cond delay="0"/>
                                          </p:stCondLst>
                                        </p:cTn>
                                        <p:tgtEl>
                                          <p:spTgt spid="220"/>
                                        </p:tgtEl>
                                        <p:attrNameLst>
                                          <p:attrName>style.visibility</p:attrName>
                                        </p:attrNameLst>
                                      </p:cBhvr>
                                      <p:to>
                                        <p:strVal val="visible"/>
                                      </p:to>
                                    </p:set>
                                    <p:animEffect transition="in" filter="wipe(left)">
                                      <p:cBhvr>
                                        <p:cTn id="53" dur="1000"/>
                                        <p:tgtEl>
                                          <p:spTgt spid="220"/>
                                        </p:tgtEl>
                                      </p:cBhvr>
                                    </p:animEffect>
                                  </p:childTnLst>
                                </p:cTn>
                              </p:par>
                              <p:par>
                                <p:cTn id="54" presetID="10" presetClass="entr" presetSubtype="0" fill="hold" nodeType="withEffect">
                                  <p:stCondLst>
                                    <p:cond delay="100"/>
                                  </p:stCondLst>
                                  <p:childTnLst>
                                    <p:set>
                                      <p:cBhvr>
                                        <p:cTn id="55" dur="1" fill="hold">
                                          <p:stCondLst>
                                            <p:cond delay="0"/>
                                          </p:stCondLst>
                                        </p:cTn>
                                        <p:tgtEl>
                                          <p:spTgt spid="223"/>
                                        </p:tgtEl>
                                        <p:attrNameLst>
                                          <p:attrName>style.visibility</p:attrName>
                                        </p:attrNameLst>
                                      </p:cBhvr>
                                      <p:to>
                                        <p:strVal val="visible"/>
                                      </p:to>
                                    </p:set>
                                    <p:animEffect transition="in" filter="fade">
                                      <p:cBhvr>
                                        <p:cTn id="56" dur="500"/>
                                        <p:tgtEl>
                                          <p:spTgt spid="223"/>
                                        </p:tgtEl>
                                      </p:cBhvr>
                                    </p:animEffect>
                                  </p:childTnLst>
                                </p:cTn>
                              </p:par>
                              <p:par>
                                <p:cTn id="57" presetID="19" presetClass="entr" presetSubtype="5" fill="hold" grpId="0" nodeType="withEffect">
                                  <p:stCondLst>
                                    <p:cond delay="100"/>
                                  </p:stCondLst>
                                  <p:iterate type="lt">
                                    <p:tmPct val="10000"/>
                                  </p:iterate>
                                  <p:childTnLst>
                                    <p:set>
                                      <p:cBhvr>
                                        <p:cTn id="58" dur="1" fill="hold">
                                          <p:stCondLst>
                                            <p:cond delay="0"/>
                                          </p:stCondLst>
                                        </p:cTn>
                                        <p:tgtEl>
                                          <p:spTgt spid="222"/>
                                        </p:tgtEl>
                                        <p:attrNameLst>
                                          <p:attrName>style.visibility</p:attrName>
                                        </p:attrNameLst>
                                      </p:cBhvr>
                                      <p:to>
                                        <p:strVal val="visible"/>
                                      </p:to>
                                    </p:set>
                                    <p:anim calcmode="lin" valueType="num">
                                      <p:cBhvr>
                                        <p:cTn id="59" dur="500" fill="hold"/>
                                        <p:tgtEl>
                                          <p:spTgt spid="222"/>
                                        </p:tgtEl>
                                        <p:attrNameLst>
                                          <p:attrName>ppt_w</p:attrName>
                                        </p:attrNameLst>
                                      </p:cBhvr>
                                      <p:tavLst>
                                        <p:tav tm="0">
                                          <p:val>
                                            <p:strVal val="#ppt_w"/>
                                          </p:val>
                                        </p:tav>
                                        <p:tav tm="100000">
                                          <p:val>
                                            <p:strVal val="#ppt_w"/>
                                          </p:val>
                                        </p:tav>
                                      </p:tavLst>
                                    </p:anim>
                                    <p:anim calcmode="lin" valueType="num">
                                      <p:cBhvr>
                                        <p:cTn id="60" dur="500" fill="hold"/>
                                        <p:tgtEl>
                                          <p:spTgt spid="222"/>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P spid="221" grpId="0" animBg="1"/>
      <p:bldP spid="2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6574744" y="3994023"/>
            <a:ext cx="1734699"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53" name="chenying0907 52"/>
          <p:cNvGrpSpPr/>
          <p:nvPr/>
        </p:nvGrpSpPr>
        <p:grpSpPr>
          <a:xfrm>
            <a:off x="3434921" y="2243349"/>
            <a:ext cx="1734699"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76" name="chenying0907 75"/>
          <p:cNvGrpSpPr/>
          <p:nvPr/>
        </p:nvGrpSpPr>
        <p:grpSpPr>
          <a:xfrm>
            <a:off x="5013903" y="2947061"/>
            <a:ext cx="1734699"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17" name="chenying0907 116"/>
          <p:cNvGrpSpPr/>
          <p:nvPr/>
        </p:nvGrpSpPr>
        <p:grpSpPr>
          <a:xfrm>
            <a:off x="6417652" y="1820269"/>
            <a:ext cx="1734699"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3" name="chenying0907 142"/>
          <p:cNvGrpSpPr/>
          <p:nvPr/>
        </p:nvGrpSpPr>
        <p:grpSpPr>
          <a:xfrm>
            <a:off x="815547" y="2077641"/>
            <a:ext cx="2383878" cy="1106630"/>
            <a:chOff x="813917" y="2077640"/>
            <a:chExt cx="2384613" cy="1106629"/>
          </a:xfrm>
        </p:grpSpPr>
        <p:sp>
          <p:nvSpPr>
            <p:cNvPr id="144" name="文本框 16"/>
            <p:cNvSpPr txBox="1">
              <a:spLocks noChangeArrowheads="1"/>
            </p:cNvSpPr>
            <p:nvPr/>
          </p:nvSpPr>
          <p:spPr bwMode="auto">
            <a:xfrm>
              <a:off x="813917" y="2538131"/>
              <a:ext cx="2373456" cy="6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399981"/>
            </a:xfrm>
            <a:prstGeom prst="rect">
              <a:avLst/>
            </a:prstGeom>
            <a:noFill/>
          </p:spPr>
          <p:txBody>
            <a:bodyPr wrap="square" rtlCol="0">
              <a:spAutoFit/>
            </a:bodyPr>
            <a:lstStyle/>
            <a:p>
              <a:pPr algn="r"/>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2332379" y="3800038"/>
            <a:ext cx="2357035" cy="1090793"/>
            <a:chOff x="2331218" y="3800039"/>
            <a:chExt cx="2357762" cy="1090794"/>
          </a:xfrm>
        </p:grpSpPr>
        <p:sp>
          <p:nvSpPr>
            <p:cNvPr id="147" name="文本框 17"/>
            <p:cNvSpPr txBox="1">
              <a:spLocks noChangeArrowheads="1"/>
            </p:cNvSpPr>
            <p:nvPr/>
          </p:nvSpPr>
          <p:spPr bwMode="auto">
            <a:xfrm>
              <a:off x="2331218" y="4244694"/>
              <a:ext cx="2340466"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333"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333"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399981"/>
            </a:xfrm>
            <a:prstGeom prst="rect">
              <a:avLst/>
            </a:prstGeom>
            <a:noFill/>
          </p:spPr>
          <p:txBody>
            <a:bodyPr wrap="square" rtlCol="0">
              <a:spAutoFit/>
            </a:bodyPr>
            <a:lstStyle/>
            <a:p>
              <a:pPr algn="r"/>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8244760" y="1734928"/>
            <a:ext cx="2666265" cy="1050835"/>
            <a:chOff x="8245422" y="1734929"/>
            <a:chExt cx="2667088" cy="1050835"/>
          </a:xfrm>
        </p:grpSpPr>
        <p:sp>
          <p:nvSpPr>
            <p:cNvPr id="150" name="文本框 18"/>
            <p:cNvSpPr txBox="1">
              <a:spLocks noChangeArrowheads="1"/>
            </p:cNvSpPr>
            <p:nvPr/>
          </p:nvSpPr>
          <p:spPr bwMode="auto">
            <a:xfrm>
              <a:off x="8391525" y="2139625"/>
              <a:ext cx="2520985"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399981"/>
            </a:xfrm>
            <a:prstGeom prst="rect">
              <a:avLst/>
            </a:prstGeom>
            <a:noFill/>
          </p:spPr>
          <p:txBody>
            <a:bodyPr wrap="square" rtlCol="0">
              <a:spAutoFit/>
            </a:bodyPr>
            <a:lstStyle/>
            <a:p>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8309443" y="3975128"/>
            <a:ext cx="2601582" cy="808596"/>
            <a:chOff x="8310123" y="3975131"/>
            <a:chExt cx="2602385" cy="808597"/>
          </a:xfrm>
        </p:grpSpPr>
        <p:sp>
          <p:nvSpPr>
            <p:cNvPr id="153" name="文本框 19"/>
            <p:cNvSpPr txBox="1">
              <a:spLocks noChangeArrowheads="1"/>
            </p:cNvSpPr>
            <p:nvPr/>
          </p:nvSpPr>
          <p:spPr bwMode="auto">
            <a:xfrm>
              <a:off x="8383586" y="4358996"/>
              <a:ext cx="252892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399981"/>
            </a:xfrm>
            <a:prstGeom prst="rect">
              <a:avLst/>
            </a:prstGeom>
            <a:noFill/>
          </p:spPr>
          <p:txBody>
            <a:bodyPr wrap="square" rtlCol="0">
              <a:spAutoFit/>
            </a:bodyPr>
            <a:lstStyle/>
            <a:p>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cxnSp>
        <p:nvCxnSpPr>
          <p:cNvPr id="155" name="直接连接符 154">
            <a:extLst>
              <a:ext uri="{FF2B5EF4-FFF2-40B4-BE49-F238E27FC236}">
                <a16:creationId xmlns="" xmlns:a16="http://schemas.microsoft.com/office/drawing/2014/main" id="{97D1E861-6F6E-458D-9358-25DBCDAD5F75}"/>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6" name="Freeform 6">
            <a:extLst>
              <a:ext uri="{FF2B5EF4-FFF2-40B4-BE49-F238E27FC236}">
                <a16:creationId xmlns="" xmlns:a16="http://schemas.microsoft.com/office/drawing/2014/main" id="{E054E4FF-8236-49C2-80BE-A5C3D6B04100}"/>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57" name="TextBox 28">
            <a:extLst>
              <a:ext uri="{FF2B5EF4-FFF2-40B4-BE49-F238E27FC236}">
                <a16:creationId xmlns="" xmlns:a16="http://schemas.microsoft.com/office/drawing/2014/main" id="{EBD04D0E-2F6D-4901-8D2F-ECC453C87733}"/>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58" name="组合 157">
            <a:extLst>
              <a:ext uri="{FF2B5EF4-FFF2-40B4-BE49-F238E27FC236}">
                <a16:creationId xmlns="" xmlns:a16="http://schemas.microsoft.com/office/drawing/2014/main" id="{8AC30377-E1D3-4A7B-A970-471D775513B4}"/>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59" name="组合 158">
              <a:extLst>
                <a:ext uri="{FF2B5EF4-FFF2-40B4-BE49-F238E27FC236}">
                  <a16:creationId xmlns="" xmlns:a16="http://schemas.microsoft.com/office/drawing/2014/main" id="{1C769277-7B5A-473D-B3A6-6BA03BCB42B8}"/>
                </a:ext>
              </a:extLst>
            </p:cNvPr>
            <p:cNvGrpSpPr/>
            <p:nvPr/>
          </p:nvGrpSpPr>
          <p:grpSpPr>
            <a:xfrm>
              <a:off x="848004" y="393400"/>
              <a:ext cx="406366" cy="418246"/>
              <a:chOff x="848005" y="369553"/>
              <a:chExt cx="406366" cy="418246"/>
            </a:xfrm>
          </p:grpSpPr>
          <p:sp>
            <p:nvSpPr>
              <p:cNvPr id="161" name="椭圆 160">
                <a:extLst>
                  <a:ext uri="{FF2B5EF4-FFF2-40B4-BE49-F238E27FC236}">
                    <a16:creationId xmlns="" xmlns:a16="http://schemas.microsoft.com/office/drawing/2014/main" id="{7C18B23B-C7C1-4B35-B0FC-B26B53D37D0C}"/>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 xmlns:a16="http://schemas.microsoft.com/office/drawing/2014/main" id="{BAD445F6-9234-42A6-84E7-EF71D305D7F3}"/>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0" name="椭圆 159">
              <a:extLst>
                <a:ext uri="{FF2B5EF4-FFF2-40B4-BE49-F238E27FC236}">
                  <a16:creationId xmlns="" xmlns:a16="http://schemas.microsoft.com/office/drawing/2014/main" id="{7CF945F2-786C-4FCE-8CBF-84EA245A545C}"/>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56"/>
                                        </p:tgtEl>
                                        <p:attrNameLst>
                                          <p:attrName>style.visibility</p:attrName>
                                        </p:attrNameLst>
                                      </p:cBhvr>
                                      <p:to>
                                        <p:strVal val="visible"/>
                                      </p:to>
                                    </p:set>
                                    <p:anim calcmode="lin" valueType="num">
                                      <p:cBhvr additive="base">
                                        <p:cTn id="50" dur="1000" fill="hold"/>
                                        <p:tgtEl>
                                          <p:spTgt spid="156"/>
                                        </p:tgtEl>
                                        <p:attrNameLst>
                                          <p:attrName>ppt_x</p:attrName>
                                        </p:attrNameLst>
                                      </p:cBhvr>
                                      <p:tavLst>
                                        <p:tav tm="0">
                                          <p:val>
                                            <p:strVal val="0-#ppt_w/2"/>
                                          </p:val>
                                        </p:tav>
                                        <p:tav tm="100000">
                                          <p:val>
                                            <p:strVal val="#ppt_x"/>
                                          </p:val>
                                        </p:tav>
                                      </p:tavLst>
                                    </p:anim>
                                    <p:anim calcmode="lin" valueType="num">
                                      <p:cBhvr additive="base">
                                        <p:cTn id="51" dur="1000" fill="hold"/>
                                        <p:tgtEl>
                                          <p:spTgt spid="156"/>
                                        </p:tgtEl>
                                        <p:attrNameLst>
                                          <p:attrName>ppt_y</p:attrName>
                                        </p:attrNameLst>
                                      </p:cBhvr>
                                      <p:tavLst>
                                        <p:tav tm="0">
                                          <p:val>
                                            <p:strVal val="#ppt_y"/>
                                          </p:val>
                                        </p:tav>
                                        <p:tav tm="100000">
                                          <p:val>
                                            <p:strVal val="#ppt_y"/>
                                          </p:val>
                                        </p:tav>
                                      </p:tavLst>
                                    </p:anim>
                                  </p:childTnLst>
                                </p:cTn>
                              </p:par>
                              <p:par>
                                <p:cTn id="52" presetID="22" presetClass="entr" presetSubtype="8" fill="hold" nodeType="withEffect">
                                  <p:stCondLst>
                                    <p:cond delay="100"/>
                                  </p:stCondLst>
                                  <p:childTnLst>
                                    <p:set>
                                      <p:cBhvr>
                                        <p:cTn id="53" dur="1" fill="hold">
                                          <p:stCondLst>
                                            <p:cond delay="0"/>
                                          </p:stCondLst>
                                        </p:cTn>
                                        <p:tgtEl>
                                          <p:spTgt spid="155"/>
                                        </p:tgtEl>
                                        <p:attrNameLst>
                                          <p:attrName>style.visibility</p:attrName>
                                        </p:attrNameLst>
                                      </p:cBhvr>
                                      <p:to>
                                        <p:strVal val="visible"/>
                                      </p:to>
                                    </p:set>
                                    <p:animEffect transition="in" filter="wipe(left)">
                                      <p:cBhvr>
                                        <p:cTn id="54" dur="1000"/>
                                        <p:tgtEl>
                                          <p:spTgt spid="155"/>
                                        </p:tgtEl>
                                      </p:cBhvr>
                                    </p:animEffect>
                                  </p:childTnLst>
                                </p:cTn>
                              </p:par>
                              <p:par>
                                <p:cTn id="55" presetID="10" presetClass="entr" presetSubtype="0" fill="hold" nodeType="withEffect">
                                  <p:stCondLst>
                                    <p:cond delay="10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par>
                                <p:cTn id="58" presetID="19" presetClass="entr" presetSubtype="5" fill="hold" grpId="0" nodeType="withEffect">
                                  <p:stCondLst>
                                    <p:cond delay="100"/>
                                  </p:stCondLst>
                                  <p:iterate type="lt">
                                    <p:tmPct val="10000"/>
                                  </p:iterate>
                                  <p:childTnLst>
                                    <p:set>
                                      <p:cBhvr>
                                        <p:cTn id="59" dur="1" fill="hold">
                                          <p:stCondLst>
                                            <p:cond delay="0"/>
                                          </p:stCondLst>
                                        </p:cTn>
                                        <p:tgtEl>
                                          <p:spTgt spid="157"/>
                                        </p:tgtEl>
                                        <p:attrNameLst>
                                          <p:attrName>style.visibility</p:attrName>
                                        </p:attrNameLst>
                                      </p:cBhvr>
                                      <p:to>
                                        <p:strVal val="visible"/>
                                      </p:to>
                                    </p:set>
                                    <p:anim calcmode="lin" valueType="num">
                                      <p:cBhvr>
                                        <p:cTn id="60" dur="500" fill="hold"/>
                                        <p:tgtEl>
                                          <p:spTgt spid="157"/>
                                        </p:tgtEl>
                                        <p:attrNameLst>
                                          <p:attrName>ppt_w</p:attrName>
                                        </p:attrNameLst>
                                      </p:cBhvr>
                                      <p:tavLst>
                                        <p:tav tm="0">
                                          <p:val>
                                            <p:strVal val="#ppt_w"/>
                                          </p:val>
                                        </p:tav>
                                        <p:tav tm="100000">
                                          <p:val>
                                            <p:strVal val="#ppt_w"/>
                                          </p:val>
                                        </p:tav>
                                      </p:tavLst>
                                    </p:anim>
                                    <p:anim calcmode="lin" valueType="num">
                                      <p:cBhvr>
                                        <p:cTn id="61" dur="500" fill="hold"/>
                                        <p:tgtEl>
                                          <p:spTgt spid="157"/>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191" y="3560619"/>
            <a:ext cx="223906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2"/>
          <p:cNvSpPr>
            <a:spLocks noEditPoints="1"/>
          </p:cNvSpPr>
          <p:nvPr/>
        </p:nvSpPr>
        <p:spPr bwMode="auto">
          <a:xfrm>
            <a:off x="4808567" y="2272825"/>
            <a:ext cx="2146733"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905163" y="2979353"/>
            <a:ext cx="581266" cy="5812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841759" y="3583699"/>
            <a:ext cx="3797496" cy="1323439"/>
          </a:xfrm>
          <a:prstGeom prst="rect">
            <a:avLst/>
          </a:prstGeom>
          <a:noFill/>
        </p:spPr>
        <p:txBody>
          <a:bodyPr wrap="square" rtlCol="0">
            <a:spAutoFit/>
          </a:bodyPr>
          <a:lstStyle/>
          <a:p>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 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endPar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endParaRPr>
          </a:p>
        </p:txBody>
      </p:sp>
      <p:sp>
        <p:nvSpPr>
          <p:cNvPr id="10" name="文本框 9"/>
          <p:cNvSpPr txBox="1"/>
          <p:nvPr/>
        </p:nvSpPr>
        <p:spPr>
          <a:xfrm>
            <a:off x="1486429" y="3039153"/>
            <a:ext cx="2775760" cy="461665"/>
          </a:xfrm>
          <a:prstGeom prst="rect">
            <a:avLst/>
          </a:prstGeom>
          <a:noFill/>
        </p:spPr>
        <p:txBody>
          <a:bodyPr wrap="none" rtlCol="0">
            <a:spAutoFit/>
          </a:bodyPr>
          <a:lstStyle/>
          <a:p>
            <a:r>
              <a:rPr lang="en-US" altLang="zh-CN" sz="2400" dirty="0">
                <a:blipFill>
                  <a:blip r:embed="rId3"/>
                  <a:stretch>
                    <a:fillRect/>
                  </a:stretch>
                </a:blipFill>
                <a:latin typeface="微软雅黑" panose="020B0503020204020204" pitchFamily="34" charset="-122"/>
                <a:ea typeface="微软雅黑" panose="020B0503020204020204" pitchFamily="34" charset="-122"/>
              </a:rPr>
              <a:t>YOUR TITLE HERE</a:t>
            </a:r>
            <a:endParaRPr lang="zh-CN" altLang="en-US" sz="2400" dirty="0">
              <a:blipFill>
                <a:blip r:embed="rId3"/>
                <a:stretch>
                  <a:fillRect/>
                </a:stretch>
              </a:blipFill>
              <a:latin typeface="微软雅黑" panose="020B0503020204020204" pitchFamily="34" charset="-122"/>
              <a:ea typeface="微软雅黑" panose="020B0503020204020204" pitchFamily="34" charset="-122"/>
            </a:endParaRPr>
          </a:p>
        </p:txBody>
      </p:sp>
      <p:sp>
        <p:nvSpPr>
          <p:cNvPr id="11" name="矩形 10"/>
          <p:cNvSpPr/>
          <p:nvPr/>
        </p:nvSpPr>
        <p:spPr>
          <a:xfrm>
            <a:off x="7957597" y="2963189"/>
            <a:ext cx="581266" cy="5812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894193" y="3567535"/>
            <a:ext cx="3797496" cy="1323439"/>
          </a:xfrm>
          <a:prstGeom prst="rect">
            <a:avLst/>
          </a:prstGeom>
          <a:noFill/>
        </p:spPr>
        <p:txBody>
          <a:bodyPr wrap="square" rtlCol="0">
            <a:spAutoFit/>
          </a:bodyPr>
          <a:lstStyle/>
          <a:p>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 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endPar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endParaRPr>
          </a:p>
        </p:txBody>
      </p:sp>
      <p:sp>
        <p:nvSpPr>
          <p:cNvPr id="13" name="文本框 12"/>
          <p:cNvSpPr txBox="1"/>
          <p:nvPr/>
        </p:nvSpPr>
        <p:spPr>
          <a:xfrm>
            <a:off x="8538863" y="3022989"/>
            <a:ext cx="2775760" cy="461665"/>
          </a:xfrm>
          <a:prstGeom prst="rect">
            <a:avLst/>
          </a:prstGeom>
          <a:noFill/>
        </p:spPr>
        <p:txBody>
          <a:bodyPr wrap="none" rtlCol="0">
            <a:spAutoFit/>
          </a:bodyPr>
          <a:lstStyle/>
          <a:p>
            <a:r>
              <a:rPr lang="en-US" altLang="zh-CN" sz="2400" dirty="0">
                <a:blipFill>
                  <a:blip r:embed="rId3"/>
                  <a:stretch>
                    <a:fillRect/>
                  </a:stretch>
                </a:blipFill>
                <a:latin typeface="微软雅黑" panose="020B0503020204020204" pitchFamily="34" charset="-122"/>
                <a:ea typeface="微软雅黑" panose="020B0503020204020204" pitchFamily="34" charset="-122"/>
              </a:rPr>
              <a:t>YOUR TITLE HERE</a:t>
            </a:r>
            <a:endParaRPr lang="zh-CN" altLang="en-US" sz="2400" dirty="0">
              <a:blipFill>
                <a:blip r:embed="rId3"/>
                <a:stretch>
                  <a:fillRect/>
                </a:stretch>
              </a:blip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 xmlns:a16="http://schemas.microsoft.com/office/drawing/2014/main" id="{6B61C0C1-A857-45FB-8D9F-71F6ABC3457D}"/>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Freeform 6">
            <a:extLst>
              <a:ext uri="{FF2B5EF4-FFF2-40B4-BE49-F238E27FC236}">
                <a16:creationId xmlns="" xmlns:a16="http://schemas.microsoft.com/office/drawing/2014/main" id="{1ED75CE6-3DCA-45D5-AB1F-1FB7C1A6ABC6}"/>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6" name="TextBox 28">
            <a:extLst>
              <a:ext uri="{FF2B5EF4-FFF2-40B4-BE49-F238E27FC236}">
                <a16:creationId xmlns="" xmlns:a16="http://schemas.microsoft.com/office/drawing/2014/main" id="{A9CD0A4A-2D70-4C9B-ADC8-0F6951DF977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7" name="组合 16">
            <a:extLst>
              <a:ext uri="{FF2B5EF4-FFF2-40B4-BE49-F238E27FC236}">
                <a16:creationId xmlns="" xmlns:a16="http://schemas.microsoft.com/office/drawing/2014/main" id="{AAA2EC16-1837-4A68-8789-9EC81B69D7A8}"/>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8" name="组合 17">
              <a:extLst>
                <a:ext uri="{FF2B5EF4-FFF2-40B4-BE49-F238E27FC236}">
                  <a16:creationId xmlns="" xmlns:a16="http://schemas.microsoft.com/office/drawing/2014/main" id="{60A402F2-ECB8-47E3-9F87-5D652BDBB117}"/>
                </a:ext>
              </a:extLst>
            </p:cNvPr>
            <p:cNvGrpSpPr/>
            <p:nvPr/>
          </p:nvGrpSpPr>
          <p:grpSpPr>
            <a:xfrm>
              <a:off x="848004" y="393400"/>
              <a:ext cx="406366" cy="418246"/>
              <a:chOff x="848005" y="369553"/>
              <a:chExt cx="406366" cy="418246"/>
            </a:xfrm>
          </p:grpSpPr>
          <p:sp>
            <p:nvSpPr>
              <p:cNvPr id="20" name="椭圆 19">
                <a:extLst>
                  <a:ext uri="{FF2B5EF4-FFF2-40B4-BE49-F238E27FC236}">
                    <a16:creationId xmlns="" xmlns:a16="http://schemas.microsoft.com/office/drawing/2014/main" id="{7BD8BFAD-8F7B-4425-A8D2-EFE35E00315B}"/>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C78817A8-F1DE-4FB4-9F95-6547CD02BC04}"/>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a:extLst>
                <a:ext uri="{FF2B5EF4-FFF2-40B4-BE49-F238E27FC236}">
                  <a16:creationId xmlns="" xmlns:a16="http://schemas.microsoft.com/office/drawing/2014/main" id="{D3232C57-1F34-42DE-B620-2C3822EFE553}"/>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313774560"/>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1000"/>
                                        <p:tgtEl>
                                          <p:spTgt spid="14"/>
                                        </p:tgtEl>
                                      </p:cBhvr>
                                    </p:animEffect>
                                  </p:childTnLst>
                                </p:cTn>
                              </p:par>
                              <p:par>
                                <p:cTn id="12" presetID="10" presetClass="entr" presetSubtype="0" fill="hold" nodeType="withEffect">
                                  <p:stCondLst>
                                    <p:cond delay="1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ppt_w"/>
                                          </p:val>
                                        </p:tav>
                                        <p:tav tm="100000">
                                          <p:val>
                                            <p:strVal val="#ppt_w"/>
                                          </p:val>
                                        </p:tav>
                                      </p:tavLst>
                                    </p:anim>
                                    <p:anim calcmode="lin" valueType="num">
                                      <p:cBhvr>
                                        <p:cTn id="18" dur="500" fill="hold"/>
                                        <p:tgtEl>
                                          <p:spTgt spid="1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918990"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grpSp>
        <p:nvGrpSpPr>
          <p:cNvPr id="5" name="chenying0907 4"/>
          <p:cNvGrpSpPr/>
          <p:nvPr/>
        </p:nvGrpSpPr>
        <p:grpSpPr>
          <a:xfrm>
            <a:off x="1704744" y="4284913"/>
            <a:ext cx="2055178" cy="1567417"/>
            <a:chOff x="1703388" y="3787955"/>
            <a:chExt cx="2055812" cy="1567416"/>
          </a:xfrm>
        </p:grpSpPr>
        <p:sp>
          <p:nvSpPr>
            <p:cNvPr id="6" name="文本框 5"/>
            <p:cNvSpPr txBox="1"/>
            <p:nvPr/>
          </p:nvSpPr>
          <p:spPr>
            <a:xfrm>
              <a:off x="1836739"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7" name="文本框 86"/>
            <p:cNvSpPr txBox="1">
              <a:spLocks noChangeArrowheads="1"/>
            </p:cNvSpPr>
            <p:nvPr/>
          </p:nvSpPr>
          <p:spPr bwMode="auto">
            <a:xfrm>
              <a:off x="1703388"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
        <p:nvSpPr>
          <p:cNvPr id="8" name="任意多边形 7"/>
          <p:cNvSpPr/>
          <p:nvPr/>
        </p:nvSpPr>
        <p:spPr>
          <a:xfrm>
            <a:off x="2233218" y="2894014"/>
            <a:ext cx="1079167"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9" name="文本框 88"/>
          <p:cNvSpPr txBox="1">
            <a:spLocks noChangeArrowheads="1"/>
          </p:cNvSpPr>
          <p:nvPr/>
        </p:nvSpPr>
        <p:spPr bwMode="auto">
          <a:xfrm>
            <a:off x="2080865" y="2894014"/>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9511" y="2195513"/>
            <a:ext cx="385644"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16" name="chenying0907 98"/>
          <p:cNvGrpSpPr>
            <a:grpSpLocks/>
          </p:cNvGrpSpPr>
          <p:nvPr/>
        </p:nvGrpSpPr>
        <p:grpSpPr bwMode="auto">
          <a:xfrm>
            <a:off x="8947858" y="2292350"/>
            <a:ext cx="474516"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24" name="chenying0907 110"/>
          <p:cNvGrpSpPr>
            <a:grpSpLocks/>
          </p:cNvGrpSpPr>
          <p:nvPr/>
        </p:nvGrpSpPr>
        <p:grpSpPr bwMode="auto">
          <a:xfrm>
            <a:off x="5707183" y="2178050"/>
            <a:ext cx="557040"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27" name="椭圆 31"/>
          <p:cNvSpPr/>
          <p:nvPr/>
        </p:nvSpPr>
        <p:spPr>
          <a:xfrm>
            <a:off x="5151729"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8" name="任意多边形 27"/>
          <p:cNvSpPr/>
          <p:nvPr/>
        </p:nvSpPr>
        <p:spPr>
          <a:xfrm>
            <a:off x="5465959" y="2894014"/>
            <a:ext cx="1080753"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9" name="文本框 145"/>
          <p:cNvSpPr txBox="1">
            <a:spLocks noChangeArrowheads="1"/>
          </p:cNvSpPr>
          <p:nvPr/>
        </p:nvSpPr>
        <p:spPr bwMode="auto">
          <a:xfrm>
            <a:off x="5314398" y="2930525"/>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2</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098" y="1941514"/>
            <a:ext cx="1706036"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1" name="任意多边形 30"/>
          <p:cNvSpPr/>
          <p:nvPr/>
        </p:nvSpPr>
        <p:spPr>
          <a:xfrm>
            <a:off x="8644739" y="2894014"/>
            <a:ext cx="1080754"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2" name="文本框 157"/>
          <p:cNvSpPr txBox="1">
            <a:spLocks noChangeArrowheads="1"/>
          </p:cNvSpPr>
          <p:nvPr/>
        </p:nvSpPr>
        <p:spPr bwMode="auto">
          <a:xfrm>
            <a:off x="8493973" y="2912521"/>
            <a:ext cx="1382285"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3</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6367" y="2633663"/>
            <a:ext cx="564976"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37" name="chenying0907 166"/>
          <p:cNvGrpSpPr>
            <a:grpSpLocks/>
          </p:cNvGrpSpPr>
          <p:nvPr/>
        </p:nvGrpSpPr>
        <p:grpSpPr bwMode="auto">
          <a:xfrm>
            <a:off x="7311651" y="2633663"/>
            <a:ext cx="564976"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41" name="chenying0907 40"/>
          <p:cNvGrpSpPr/>
          <p:nvPr/>
        </p:nvGrpSpPr>
        <p:grpSpPr>
          <a:xfrm>
            <a:off x="5072379" y="4284913"/>
            <a:ext cx="2055178" cy="1567417"/>
            <a:chOff x="5072063" y="3787955"/>
            <a:chExt cx="2055812" cy="1567416"/>
          </a:xfrm>
        </p:grpSpPr>
        <p:sp>
          <p:nvSpPr>
            <p:cNvPr id="42" name="文本框 41"/>
            <p:cNvSpPr txBox="1"/>
            <p:nvPr/>
          </p:nvSpPr>
          <p:spPr>
            <a:xfrm>
              <a:off x="5072063"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43" name="文本框 86"/>
            <p:cNvSpPr txBox="1">
              <a:spLocks noChangeArrowheads="1"/>
            </p:cNvSpPr>
            <p:nvPr/>
          </p:nvSpPr>
          <p:spPr bwMode="auto">
            <a:xfrm>
              <a:off x="5072063"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grpSp>
        <p:nvGrpSpPr>
          <p:cNvPr id="44" name="chenying0907 43"/>
          <p:cNvGrpSpPr/>
          <p:nvPr/>
        </p:nvGrpSpPr>
        <p:grpSpPr>
          <a:xfrm>
            <a:off x="8171016" y="4284912"/>
            <a:ext cx="2055178" cy="1573717"/>
            <a:chOff x="8171656" y="3787955"/>
            <a:chExt cx="2055812" cy="1573717"/>
          </a:xfrm>
        </p:grpSpPr>
        <p:sp>
          <p:nvSpPr>
            <p:cNvPr id="45" name="文本框 44"/>
            <p:cNvSpPr txBox="1"/>
            <p:nvPr/>
          </p:nvSpPr>
          <p:spPr>
            <a:xfrm>
              <a:off x="8251825" y="3787955"/>
              <a:ext cx="1827213" cy="461537"/>
            </a:xfrm>
            <a:prstGeom prst="rect">
              <a:avLst/>
            </a:prstGeom>
            <a:noFill/>
          </p:spPr>
          <p:txBody>
            <a:bodyPr>
              <a:spAutoFit/>
            </a:bodyPr>
            <a:lstStyle/>
            <a:p>
              <a:pPr algn="ctr"/>
              <a:r>
                <a:rPr lang="zh-CN" altLang="en-US" sz="2399" b="1" dirty="0">
                  <a:solidFill>
                    <a:schemeClr val="accent4"/>
                  </a:solidFill>
                  <a:latin typeface="微软雅黑" panose="020B0503020204020204" pitchFamily="34" charset="-122"/>
                  <a:ea typeface="微软雅黑" panose="020B0503020204020204" pitchFamily="34" charset="-122"/>
                </a:rPr>
                <a:t>添加标题</a:t>
              </a:r>
            </a:p>
          </p:txBody>
        </p:sp>
        <p:sp>
          <p:nvSpPr>
            <p:cNvPr id="46" name="文本框 86"/>
            <p:cNvSpPr txBox="1">
              <a:spLocks noChangeArrowheads="1"/>
            </p:cNvSpPr>
            <p:nvPr/>
          </p:nvSpPr>
          <p:spPr bwMode="auto">
            <a:xfrm>
              <a:off x="8171656" y="45306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cxnSp>
        <p:nvCxnSpPr>
          <p:cNvPr id="47" name="直接连接符 46">
            <a:extLst>
              <a:ext uri="{FF2B5EF4-FFF2-40B4-BE49-F238E27FC236}">
                <a16:creationId xmlns="" xmlns:a16="http://schemas.microsoft.com/office/drawing/2014/main" id="{1D9FE7F8-57AA-42D2-9F41-C66C174D3988}"/>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a:extLst>
              <a:ext uri="{FF2B5EF4-FFF2-40B4-BE49-F238E27FC236}">
                <a16:creationId xmlns="" xmlns:a16="http://schemas.microsoft.com/office/drawing/2014/main" id="{8DEB0B9E-FF99-4796-90D1-3C507F598829}"/>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9" name="TextBox 28">
            <a:extLst>
              <a:ext uri="{FF2B5EF4-FFF2-40B4-BE49-F238E27FC236}">
                <a16:creationId xmlns="" xmlns:a16="http://schemas.microsoft.com/office/drawing/2014/main" id="{5C1AEDB4-2D99-4D11-8EA5-E8B10AFB41A5}"/>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50" name="组合 49">
            <a:extLst>
              <a:ext uri="{FF2B5EF4-FFF2-40B4-BE49-F238E27FC236}">
                <a16:creationId xmlns="" xmlns:a16="http://schemas.microsoft.com/office/drawing/2014/main" id="{C5500409-BAEB-4313-BBE4-B90F124A285C}"/>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51" name="组合 50">
              <a:extLst>
                <a:ext uri="{FF2B5EF4-FFF2-40B4-BE49-F238E27FC236}">
                  <a16:creationId xmlns="" xmlns:a16="http://schemas.microsoft.com/office/drawing/2014/main" id="{EC906BCF-8D57-4366-8204-36908BE1DF34}"/>
                </a:ext>
              </a:extLst>
            </p:cNvPr>
            <p:cNvGrpSpPr/>
            <p:nvPr/>
          </p:nvGrpSpPr>
          <p:grpSpPr>
            <a:xfrm>
              <a:off x="848004" y="393400"/>
              <a:ext cx="406366" cy="418246"/>
              <a:chOff x="848005" y="369553"/>
              <a:chExt cx="406366" cy="418246"/>
            </a:xfrm>
          </p:grpSpPr>
          <p:sp>
            <p:nvSpPr>
              <p:cNvPr id="53" name="椭圆 52">
                <a:extLst>
                  <a:ext uri="{FF2B5EF4-FFF2-40B4-BE49-F238E27FC236}">
                    <a16:creationId xmlns="" xmlns:a16="http://schemas.microsoft.com/office/drawing/2014/main" id="{68B10B03-EEE4-46A5-A104-60EDDDAA4123}"/>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5E0F23FE-B644-4226-8F27-FD15884EBB2B}"/>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a:extLst>
                <a:ext uri="{FF2B5EF4-FFF2-40B4-BE49-F238E27FC236}">
                  <a16:creationId xmlns="" xmlns:a16="http://schemas.microsoft.com/office/drawing/2014/main" id="{8C933730-7C67-44FC-BAC9-135C85D9DE94}"/>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35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67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45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795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83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865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94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99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06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 calcmode="lin" valueType="num">
                                      <p:cBhvr additive="base">
                                        <p:cTn id="101" dur="1000" fill="hold"/>
                                        <p:tgtEl>
                                          <p:spTgt spid="48"/>
                                        </p:tgtEl>
                                        <p:attrNameLst>
                                          <p:attrName>ppt_x</p:attrName>
                                        </p:attrNameLst>
                                      </p:cBhvr>
                                      <p:tavLst>
                                        <p:tav tm="0">
                                          <p:val>
                                            <p:strVal val="0-#ppt_w/2"/>
                                          </p:val>
                                        </p:tav>
                                        <p:tav tm="100000">
                                          <p:val>
                                            <p:strVal val="#ppt_x"/>
                                          </p:val>
                                        </p:tav>
                                      </p:tavLst>
                                    </p:anim>
                                    <p:anim calcmode="lin" valueType="num">
                                      <p:cBhvr additive="base">
                                        <p:cTn id="102" dur="1000" fill="hold"/>
                                        <p:tgtEl>
                                          <p:spTgt spid="48"/>
                                        </p:tgtEl>
                                        <p:attrNameLst>
                                          <p:attrName>ppt_y</p:attrName>
                                        </p:attrNameLst>
                                      </p:cBhvr>
                                      <p:tavLst>
                                        <p:tav tm="0">
                                          <p:val>
                                            <p:strVal val="#ppt_y"/>
                                          </p:val>
                                        </p:tav>
                                        <p:tav tm="100000">
                                          <p:val>
                                            <p:strVal val="#ppt_y"/>
                                          </p:val>
                                        </p:tav>
                                      </p:tavLst>
                                    </p:anim>
                                  </p:childTnLst>
                                </p:cTn>
                              </p:par>
                              <p:par>
                                <p:cTn id="103" presetID="22" presetClass="entr" presetSubtype="8" fill="hold" nodeType="withEffect">
                                  <p:stCondLst>
                                    <p:cond delay="100"/>
                                  </p:stCondLst>
                                  <p:childTnLst>
                                    <p:set>
                                      <p:cBhvr>
                                        <p:cTn id="104" dur="1" fill="hold">
                                          <p:stCondLst>
                                            <p:cond delay="0"/>
                                          </p:stCondLst>
                                        </p:cTn>
                                        <p:tgtEl>
                                          <p:spTgt spid="47"/>
                                        </p:tgtEl>
                                        <p:attrNameLst>
                                          <p:attrName>style.visibility</p:attrName>
                                        </p:attrNameLst>
                                      </p:cBhvr>
                                      <p:to>
                                        <p:strVal val="visible"/>
                                      </p:to>
                                    </p:set>
                                    <p:animEffect transition="in" filter="wipe(left)">
                                      <p:cBhvr>
                                        <p:cTn id="105" dur="1000"/>
                                        <p:tgtEl>
                                          <p:spTgt spid="47"/>
                                        </p:tgtEl>
                                      </p:cBhvr>
                                    </p:animEffect>
                                  </p:childTnLst>
                                </p:cTn>
                              </p:par>
                              <p:par>
                                <p:cTn id="106" presetID="10" presetClass="entr" presetSubtype="0" fill="hold" nodeType="withEffect">
                                  <p:stCondLst>
                                    <p:cond delay="10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par>
                                <p:cTn id="109" presetID="19" presetClass="entr" presetSubtype="5" fill="hold" grpId="0" nodeType="withEffect">
                                  <p:stCondLst>
                                    <p:cond delay="100"/>
                                  </p:stCondLst>
                                  <p:iterate type="lt">
                                    <p:tmPct val="10000"/>
                                  </p:iterate>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strVal val="#ppt_w"/>
                                          </p:val>
                                        </p:tav>
                                        <p:tav tm="100000">
                                          <p:val>
                                            <p:strVal val="#ppt_w"/>
                                          </p:val>
                                        </p:tav>
                                      </p:tavLst>
                                    </p:anim>
                                    <p:anim calcmode="lin" valueType="num">
                                      <p:cBhvr>
                                        <p:cTn id="112" dur="500" fill="hold"/>
                                        <p:tgtEl>
                                          <p:spTgt spid="49"/>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P spid="48" grpId="0" animBg="1"/>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 xmlns:a16="http://schemas.microsoft.com/office/drawing/2014/main"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 xmlns:a16="http://schemas.microsoft.com/office/drawing/2014/main" id="{4BFC41E5-B144-4672-BFD4-F54938A37F23}"/>
              </a:ext>
            </a:extLst>
          </p:cNvPr>
          <p:cNvSpPr/>
          <p:nvPr/>
        </p:nvSpPr>
        <p:spPr>
          <a:xfrm>
            <a:off x="5602424" y="2589396"/>
            <a:ext cx="2004876"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THREE</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 xmlns:a16="http://schemas.microsoft.com/office/drawing/2014/main"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 xmlns:a16="http://schemas.microsoft.com/office/drawing/2014/main"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 xmlns:a16="http://schemas.microsoft.com/office/drawing/2014/main"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 xmlns:a16="http://schemas.microsoft.com/office/drawing/2014/main"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 xmlns:a16="http://schemas.microsoft.com/office/drawing/2014/main"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 xmlns:a16="http://schemas.microsoft.com/office/drawing/2014/main"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 xmlns:a16="http://schemas.microsoft.com/office/drawing/2014/main"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 xmlns:a16="http://schemas.microsoft.com/office/drawing/2014/main"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 xmlns:a16="http://schemas.microsoft.com/office/drawing/2014/main"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 xmlns:a16="http://schemas.microsoft.com/office/drawing/2014/main"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 xmlns:a16="http://schemas.microsoft.com/office/drawing/2014/main"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 xmlns:a16="http://schemas.microsoft.com/office/drawing/2014/main"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 xmlns:a16="http://schemas.microsoft.com/office/drawing/2014/main"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 xmlns:a16="http://schemas.microsoft.com/office/drawing/2014/main"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 xmlns:a16="http://schemas.microsoft.com/office/drawing/2014/main"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cxnSp>
        <p:nvCxnSpPr>
          <p:cNvPr id="20" name="直接连接符 19">
            <a:extLst>
              <a:ext uri="{FF2B5EF4-FFF2-40B4-BE49-F238E27FC236}">
                <a16:creationId xmlns="" xmlns:a16="http://schemas.microsoft.com/office/drawing/2014/main" id="{669544C8-3CEE-4AA9-9780-079C85061105}"/>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Freeform 6">
            <a:extLst>
              <a:ext uri="{FF2B5EF4-FFF2-40B4-BE49-F238E27FC236}">
                <a16:creationId xmlns="" xmlns:a16="http://schemas.microsoft.com/office/drawing/2014/main" id="{A86DB041-AE77-4F9E-AE52-747B425D0ED7}"/>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0" name="TextBox 28">
            <a:extLst>
              <a:ext uri="{FF2B5EF4-FFF2-40B4-BE49-F238E27FC236}">
                <a16:creationId xmlns="" xmlns:a16="http://schemas.microsoft.com/office/drawing/2014/main" id="{38912041-43FE-45FB-8B76-138AAD3DA07A}"/>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1" name="组合 40">
            <a:extLst>
              <a:ext uri="{FF2B5EF4-FFF2-40B4-BE49-F238E27FC236}">
                <a16:creationId xmlns="" xmlns:a16="http://schemas.microsoft.com/office/drawing/2014/main" id="{977566F3-5644-4E43-93F8-DEB95F10FBD3}"/>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2" name="组合 41">
              <a:extLst>
                <a:ext uri="{FF2B5EF4-FFF2-40B4-BE49-F238E27FC236}">
                  <a16:creationId xmlns="" xmlns:a16="http://schemas.microsoft.com/office/drawing/2014/main" id="{1BCCC7B0-2A27-4A7F-9CDA-E5BE50E3AFBA}"/>
                </a:ext>
              </a:extLst>
            </p:cNvPr>
            <p:cNvGrpSpPr/>
            <p:nvPr/>
          </p:nvGrpSpPr>
          <p:grpSpPr>
            <a:xfrm>
              <a:off x="848004" y="393400"/>
              <a:ext cx="406366" cy="418246"/>
              <a:chOff x="848005" y="369553"/>
              <a:chExt cx="406366" cy="418246"/>
            </a:xfrm>
          </p:grpSpPr>
          <p:sp>
            <p:nvSpPr>
              <p:cNvPr id="44" name="椭圆 43">
                <a:extLst>
                  <a:ext uri="{FF2B5EF4-FFF2-40B4-BE49-F238E27FC236}">
                    <a16:creationId xmlns="" xmlns:a16="http://schemas.microsoft.com/office/drawing/2014/main" id="{E23717A0-64B2-4520-9B56-93713853B928}"/>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D71EBF10-591F-49C7-B0AB-5F106A0A18DE}"/>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 xmlns:a16="http://schemas.microsoft.com/office/drawing/2014/main" id="{47000216-039B-4993-B730-B969CE2FA8EC}"/>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3187079751"/>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1000" fill="hold"/>
                                        <p:tgtEl>
                                          <p:spTgt spid="21"/>
                                        </p:tgtEl>
                                        <p:attrNameLst>
                                          <p:attrName>ppt_x</p:attrName>
                                        </p:attrNameLst>
                                      </p:cBhvr>
                                      <p:tavLst>
                                        <p:tav tm="0">
                                          <p:val>
                                            <p:strVal val="0-#ppt_w/2"/>
                                          </p:val>
                                        </p:tav>
                                        <p:tav tm="100000">
                                          <p:val>
                                            <p:strVal val="#ppt_x"/>
                                          </p:val>
                                        </p:tav>
                                      </p:tavLst>
                                    </p:anim>
                                    <p:anim calcmode="lin" valueType="num">
                                      <p:cBhvr additive="base">
                                        <p:cTn id="30" dur="1000" fill="hold"/>
                                        <p:tgtEl>
                                          <p:spTgt spid="21"/>
                                        </p:tgtEl>
                                        <p:attrNameLst>
                                          <p:attrName>ppt_y</p:attrName>
                                        </p:attrNameLst>
                                      </p:cBhvr>
                                      <p:tavLst>
                                        <p:tav tm="0">
                                          <p:val>
                                            <p:strVal val="#ppt_y"/>
                                          </p:val>
                                        </p:tav>
                                        <p:tav tm="100000">
                                          <p:val>
                                            <p:strVal val="#ppt_y"/>
                                          </p:val>
                                        </p:tav>
                                      </p:tavLst>
                                    </p:anim>
                                  </p:childTnLst>
                                </p:cTn>
                              </p:par>
                              <p:par>
                                <p:cTn id="31" presetID="22" presetClass="entr" presetSubtype="8" fill="hold"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000"/>
                                        <p:tgtEl>
                                          <p:spTgt spid="20"/>
                                        </p:tgtEl>
                                      </p:cBhvr>
                                    </p:animEffect>
                                  </p:childTnLst>
                                </p:cTn>
                              </p:par>
                              <p:par>
                                <p:cTn id="34" presetID="10" presetClass="entr" presetSubtype="0" fill="hold" nodeType="withEffect">
                                  <p:stCondLst>
                                    <p:cond delay="1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9" presetClass="entr" presetSubtype="5" fill="hold" grpId="0" nodeType="withEffect">
                                  <p:stCondLst>
                                    <p:cond delay="100"/>
                                  </p:stCondLst>
                                  <p:iterate type="lt">
                                    <p:tmPct val="10000"/>
                                  </p:iterate>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strVal val="#ppt_w"/>
                                          </p:val>
                                        </p:tav>
                                        <p:tav tm="100000">
                                          <p:val>
                                            <p:strVal val="#ppt_w"/>
                                          </p:val>
                                        </p:tav>
                                      </p:tavLst>
                                    </p:anim>
                                    <p:anim calcmode="lin" valueType="num">
                                      <p:cBhvr>
                                        <p:cTn id="40" dur="500" fill="hold"/>
                                        <p:tgtEl>
                                          <p:spTgt spid="40"/>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P spid="21" grpId="0" animBg="1"/>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千图网海量PPT模板www.58pic.com​​">
  <a:themeElements>
    <a:clrScheme name="自定义 71">
      <a:dk1>
        <a:sysClr val="windowText" lastClr="000000"/>
      </a:dk1>
      <a:lt1>
        <a:sysClr val="window" lastClr="FFFFFF"/>
      </a:lt1>
      <a:dk2>
        <a:srgbClr val="44546A"/>
      </a:dk2>
      <a:lt2>
        <a:srgbClr val="E7E6E6"/>
      </a:lt2>
      <a:accent1>
        <a:srgbClr val="5093E2"/>
      </a:accent1>
      <a:accent2>
        <a:srgbClr val="5093E2"/>
      </a:accent2>
      <a:accent3>
        <a:srgbClr val="5093E2"/>
      </a:accent3>
      <a:accent4>
        <a:srgbClr val="5093E2"/>
      </a:accent4>
      <a:accent5>
        <a:srgbClr val="5B9BD5"/>
      </a:accent5>
      <a:accent6>
        <a:srgbClr val="5093E2"/>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1793</Words>
  <Application>Microsoft Office PowerPoint</Application>
  <PresentationFormat>宽屏</PresentationFormat>
  <Paragraphs>190</Paragraphs>
  <Slides>25</Slides>
  <Notes>18</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25</vt:i4>
      </vt:variant>
    </vt:vector>
  </HeadingPairs>
  <TitlesOfParts>
    <vt:vector size="45" baseType="lpstr">
      <vt:lpstr>DFPShaoNvW5-GB</vt:lpstr>
      <vt:lpstr>Meiryo</vt:lpstr>
      <vt:lpstr>等线</vt:lpstr>
      <vt:lpstr>等线 Light</vt:lpstr>
      <vt:lpstr>方正静蕾简体</vt:lpstr>
      <vt:lpstr>华文细黑</vt:lpstr>
      <vt:lpstr>落落补 汤圆</vt:lpstr>
      <vt:lpstr>迷你简丫丫</vt:lpstr>
      <vt:lpstr>宋体</vt:lpstr>
      <vt:lpstr>微软雅黑</vt:lpstr>
      <vt:lpstr>文鼎谁的字体</vt:lpstr>
      <vt:lpstr>叶根友小京楷简体</vt:lpstr>
      <vt:lpstr>Arial</vt:lpstr>
      <vt:lpstr>Bradley Hand ITC</vt:lpstr>
      <vt:lpstr>Calibri</vt:lpstr>
      <vt:lpstr>Calibri Light</vt:lpstr>
      <vt:lpstr>Cooper Std Black</vt:lpstr>
      <vt:lpstr>DIN Mittelschrift Std</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28</cp:revision>
  <dcterms:created xsi:type="dcterms:W3CDTF">2018-04-17T03:45:49Z</dcterms:created>
  <dcterms:modified xsi:type="dcterms:W3CDTF">2019-02-28T04:34:05Z</dcterms:modified>
</cp:coreProperties>
</file>