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4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1"/>
  </p:notesMasterIdLst>
  <p:sldIdLst>
    <p:sldId id="259" r:id="rId3"/>
    <p:sldId id="260" r:id="rId4"/>
    <p:sldId id="256" r:id="rId5"/>
    <p:sldId id="257" r:id="rId6"/>
    <p:sldId id="277" r:id="rId7"/>
    <p:sldId id="278" r:id="rId8"/>
    <p:sldId id="279" r:id="rId9"/>
    <p:sldId id="285" r:id="rId10"/>
    <p:sldId id="280" r:id="rId11"/>
    <p:sldId id="281" r:id="rId12"/>
    <p:sldId id="282" r:id="rId13"/>
    <p:sldId id="286" r:id="rId14"/>
    <p:sldId id="273" r:id="rId15"/>
    <p:sldId id="275" r:id="rId16"/>
    <p:sldId id="283" r:id="rId17"/>
    <p:sldId id="284" r:id="rId18"/>
    <p:sldId id="287" r:id="rId19"/>
    <p:sldId id="28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10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ofPieChart>
        <c:ofPieType val="bar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905120"/>
        <c:axId val="52907840"/>
      </c:barChart>
      <c:catAx>
        <c:axId val="52905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907840"/>
        <c:crosses val="autoZero"/>
        <c:auto val="1"/>
        <c:lblAlgn val="ctr"/>
        <c:lblOffset val="100"/>
        <c:noMultiLvlLbl val="0"/>
      </c:catAx>
      <c:valAx>
        <c:axId val="52907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905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909472"/>
        <c:axId val="52904576"/>
      </c:lineChart>
      <c:catAx>
        <c:axId val="52909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904576"/>
        <c:crosses val="autoZero"/>
        <c:auto val="1"/>
        <c:lblAlgn val="ctr"/>
        <c:lblOffset val="100"/>
        <c:noMultiLvlLbl val="0"/>
      </c:catAx>
      <c:valAx>
        <c:axId val="52904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909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893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B9ED47-EE91-4403-9E82-880EC51C5D5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810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54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4697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893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45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62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32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523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44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397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78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36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242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62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1.png"/><Relationship Id="rId4" Type="http://schemas.openxmlformats.org/officeDocument/2006/relationships/tags" Target="../tags/tag11.xml"/><Relationship Id="rId9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080" y="-5080"/>
            <a:ext cx="12205335" cy="6863080"/>
            <a:chOff x="-8" y="-8"/>
            <a:chExt cx="19221" cy="10808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9"/>
            <a:srcRect b="17500"/>
            <a:stretch>
              <a:fillRect/>
            </a:stretch>
          </p:blipFill>
          <p:spPr>
            <a:xfrm>
              <a:off x="14" y="-8"/>
              <a:ext cx="19182" cy="108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8" y="0"/>
              <a:ext cx="19221" cy="10800"/>
            </a:xfrm>
            <a:prstGeom prst="rect">
              <a:avLst/>
            </a:prstGeom>
            <a:gradFill>
              <a:gsLst>
                <a:gs pos="28000">
                  <a:srgbClr val="FFFFFF">
                    <a:alpha val="100000"/>
                  </a:srgbClr>
                </a:gs>
                <a:gs pos="79000">
                  <a:schemeClr val="bg1">
                    <a:alpha val="92000"/>
                  </a:schemeClr>
                </a:gs>
                <a:gs pos="55000">
                  <a:schemeClr val="bg1">
                    <a:alpha val="92000"/>
                  </a:schemeClr>
                </a:gs>
              </a:gsLst>
              <a:lin ang="426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PA-矩形 1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-13970" y="0"/>
            <a:ext cx="8377555" cy="6858000"/>
          </a:xfrm>
          <a:prstGeom prst="rect">
            <a:avLst/>
          </a:prstGeom>
          <a:solidFill>
            <a:schemeClr val="accent2">
              <a:alpha val="9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占位符 85"/>
          <p:cNvSpPr txBox="1"/>
          <p:nvPr/>
        </p:nvSpPr>
        <p:spPr>
          <a:xfrm>
            <a:off x="615315" y="1440815"/>
            <a:ext cx="7867650" cy="33089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Template for student </a:t>
            </a:r>
          </a:p>
        </p:txBody>
      </p:sp>
      <p:sp>
        <p:nvSpPr>
          <p:cNvPr id="36" name="标题 1"/>
          <p:cNvSpPr txBox="1"/>
          <p:nvPr/>
        </p:nvSpPr>
        <p:spPr>
          <a:xfrm>
            <a:off x="1006475" y="2193916"/>
            <a:ext cx="7055958" cy="186372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None/>
              <a:defRPr sz="440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55000">
                      <a:schemeClr val="accent1"/>
                    </a:gs>
                  </a:gsLst>
                  <a:lin ang="5400000" scaled="1"/>
                </a:gradFill>
                <a:effectLst>
                  <a:outerShdw blurRad="127000" sx="102000" sy="102000" algn="ctr" rotWithShape="0">
                    <a:schemeClr val="accent1">
                      <a:alpha val="30000"/>
                    </a:schemeClr>
                  </a:outerShdw>
                </a:effectLst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b="1" dirty="0">
                <a:solidFill>
                  <a:schemeClr val="bg1"/>
                </a:solidFill>
                <a:effectLst/>
                <a:latin typeface="方正小标宋简体" panose="03000509000000000000" pitchFamily="65" charset="-122"/>
                <a:ea typeface="方正小标宋简体" panose="03000509000000000000" pitchFamily="65" charset="-122"/>
                <a:cs typeface="+mn-ea"/>
                <a:sym typeface="+mn-lt"/>
              </a:rPr>
              <a:t>标准学术风毕业答辩</a:t>
            </a:r>
          </a:p>
          <a:p>
            <a:pPr algn="l"/>
            <a:r>
              <a:rPr lang="en-US" altLang="zh-CN" sz="4800" b="1" dirty="0">
                <a:solidFill>
                  <a:schemeClr val="bg1"/>
                </a:solidFill>
                <a:effectLst/>
                <a:latin typeface="方正小标宋简体" panose="03000509000000000000" pitchFamily="65" charset="-122"/>
                <a:ea typeface="方正小标宋简体" panose="03000509000000000000" pitchFamily="65" charset="-122"/>
                <a:cs typeface="+mn-ea"/>
                <a:sym typeface="+mn-lt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effectLst/>
                <a:latin typeface="方正小标宋简体" panose="03000509000000000000" pitchFamily="65" charset="-122"/>
                <a:ea typeface="方正小标宋简体" panose="03000509000000000000" pitchFamily="65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006475" y="4407514"/>
            <a:ext cx="4494530" cy="312420"/>
          </a:xfrm>
          <a:prstGeom prst="rect">
            <a:avLst/>
          </a:prstGeom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sz="1600" dirty="0">
                <a:solidFill>
                  <a:schemeClr val="bg1"/>
                </a:solidFill>
                <a:latin typeface="+mj-lt"/>
                <a:cs typeface="+mj-lt"/>
                <a:sym typeface="+mn-lt"/>
              </a:rPr>
              <a:t>Template for student defense of chang 'an university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006475" y="4288790"/>
            <a:ext cx="4292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-圆角矩形 5"/>
          <p:cNvSpPr/>
          <p:nvPr>
            <p:custDataLst>
              <p:tags r:id="rId2"/>
            </p:custDataLst>
          </p:nvPr>
        </p:nvSpPr>
        <p:spPr>
          <a:xfrm>
            <a:off x="9095740" y="2846070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-圆角矩形 5"/>
          <p:cNvSpPr/>
          <p:nvPr>
            <p:custDataLst>
              <p:tags r:id="rId3"/>
            </p:custDataLst>
          </p:nvPr>
        </p:nvSpPr>
        <p:spPr>
          <a:xfrm>
            <a:off x="9095740" y="3518535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PA-圆角矩形 5"/>
          <p:cNvSpPr/>
          <p:nvPr>
            <p:custDataLst>
              <p:tags r:id="rId4"/>
            </p:custDataLst>
          </p:nvPr>
        </p:nvSpPr>
        <p:spPr>
          <a:xfrm>
            <a:off x="9095740" y="4191000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-矩形 6"/>
          <p:cNvSpPr/>
          <p:nvPr>
            <p:custDataLst>
              <p:tags r:id="rId5"/>
            </p:custDataLst>
          </p:nvPr>
        </p:nvSpPr>
        <p:spPr>
          <a:xfrm>
            <a:off x="9373870" y="2967990"/>
            <a:ext cx="1778000" cy="24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答辩班级：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xxx01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班</a:t>
            </a:r>
          </a:p>
        </p:txBody>
      </p:sp>
      <p:sp>
        <p:nvSpPr>
          <p:cNvPr id="18" name="PA-矩形 6"/>
          <p:cNvSpPr/>
          <p:nvPr>
            <p:custDataLst>
              <p:tags r:id="rId6"/>
            </p:custDataLst>
          </p:nvPr>
        </p:nvSpPr>
        <p:spPr>
          <a:xfrm>
            <a:off x="9373870" y="3646170"/>
            <a:ext cx="1778000" cy="24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答辩学生：二米三</a:t>
            </a:r>
          </a:p>
        </p:txBody>
      </p:sp>
      <p:sp>
        <p:nvSpPr>
          <p:cNvPr id="19" name="PA-矩形 6"/>
          <p:cNvSpPr/>
          <p:nvPr>
            <p:custDataLst>
              <p:tags r:id="rId7"/>
            </p:custDataLst>
          </p:nvPr>
        </p:nvSpPr>
        <p:spPr>
          <a:xfrm>
            <a:off x="9373869" y="4281170"/>
            <a:ext cx="189189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指导老师</a:t>
            </a:r>
            <a:r>
              <a:rPr lang="zh-CN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优</a:t>
            </a:r>
            <a:r>
              <a:rPr lang="zh-CN" altLang="en-US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品</a:t>
            </a:r>
            <a:r>
              <a:rPr lang="en-US" altLang="zh-CN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</a:t>
            </a:r>
            <a:endParaRPr lang="zh-CN" sz="1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006475" y="5935949"/>
            <a:ext cx="1518558" cy="2571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dist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20XX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/ 3 / 26</a:t>
            </a:r>
          </a:p>
        </p:txBody>
      </p:sp>
      <p:sp>
        <p:nvSpPr>
          <p:cNvPr id="27" name="椭圆 26"/>
          <p:cNvSpPr/>
          <p:nvPr/>
        </p:nvSpPr>
        <p:spPr>
          <a:xfrm>
            <a:off x="349885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1410335" y="16852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265170" y="5385435"/>
            <a:ext cx="1487170" cy="14871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9946005" y="4836795"/>
            <a:ext cx="1659890" cy="173228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287000" y="459105"/>
            <a:ext cx="1905000" cy="190500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732780" y="107950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222740" y="2101850"/>
            <a:ext cx="548640" cy="54864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#3321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530296" y="2230359"/>
            <a:ext cx="5120234" cy="4258981"/>
            <a:chOff x="3530296" y="2230359"/>
            <a:chExt cx="5120234" cy="4258981"/>
          </a:xfrm>
        </p:grpSpPr>
        <p:sp>
          <p:nvSpPr>
            <p:cNvPr id="7" name="ïṩ1iḋê"/>
            <p:cNvSpPr/>
            <p:nvPr/>
          </p:nvSpPr>
          <p:spPr>
            <a:xfrm>
              <a:off x="4163998" y="3038328"/>
              <a:ext cx="3904914" cy="3451012"/>
            </a:xfrm>
            <a:prstGeom prst="ellipse">
              <a:avLst/>
            </a:prstGeom>
            <a:gradFill>
              <a:gsLst>
                <a:gs pos="26000">
                  <a:schemeClr val="accent1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85000"/>
                    <a:alpha val="48000"/>
                  </a:schemeClr>
                </a:gs>
              </a:gsLst>
              <a:lin ang="16200000" scaled="1"/>
            </a:gra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ṣľïdê"/>
            <p:cNvSpPr/>
            <p:nvPr/>
          </p:nvSpPr>
          <p:spPr>
            <a:xfrm>
              <a:off x="4866023" y="3454452"/>
              <a:ext cx="2500864" cy="2503256"/>
            </a:xfrm>
            <a:prstGeom prst="ellipse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 w="57150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dirty="0">
                <a:solidFill>
                  <a:schemeClr val="lt1"/>
                </a:solidFill>
              </a:endParaRPr>
            </a:p>
          </p:txBody>
        </p:sp>
        <p:sp>
          <p:nvSpPr>
            <p:cNvPr id="10" name="ïśḷiďé"/>
            <p:cNvSpPr/>
            <p:nvPr/>
          </p:nvSpPr>
          <p:spPr>
            <a:xfrm>
              <a:off x="3927638" y="2578920"/>
              <a:ext cx="4368695" cy="2184916"/>
            </a:xfrm>
            <a:custGeom>
              <a:avLst/>
              <a:gdLst>
                <a:gd name="connsiteX0" fmla="*/ 2184336 w 4368695"/>
                <a:gd name="connsiteY0" fmla="*/ 0 h 2184916"/>
                <a:gd name="connsiteX1" fmla="*/ 2238431 w 4368695"/>
                <a:gd name="connsiteY1" fmla="*/ 708 h 2184916"/>
                <a:gd name="connsiteX2" fmla="*/ 2238366 w 4368695"/>
                <a:gd name="connsiteY2" fmla="*/ 3340 h 2184916"/>
                <a:gd name="connsiteX3" fmla="*/ 2369596 w 4368695"/>
                <a:gd name="connsiteY3" fmla="*/ 7665 h 2184916"/>
                <a:gd name="connsiteX4" fmla="*/ 4368386 w 4368695"/>
                <a:gd name="connsiteY4" fmla="*/ 2146622 h 2184916"/>
                <a:gd name="connsiteX5" fmla="*/ 4368695 w 4368695"/>
                <a:gd name="connsiteY5" fmla="*/ 2184916 h 2184916"/>
                <a:gd name="connsiteX6" fmla="*/ 4273926 w 4368695"/>
                <a:gd name="connsiteY6" fmla="*/ 2178483 h 2184916"/>
                <a:gd name="connsiteX7" fmla="*/ 2398019 w 4368695"/>
                <a:gd name="connsiteY7" fmla="*/ 99116 h 2184916"/>
                <a:gd name="connsiteX8" fmla="*/ 2236184 w 4368695"/>
                <a:gd name="connsiteY8" fmla="*/ 90942 h 2184916"/>
                <a:gd name="connsiteX9" fmla="*/ 2236151 w 4368695"/>
                <a:gd name="connsiteY9" fmla="*/ 92252 h 2184916"/>
                <a:gd name="connsiteX10" fmla="*/ 92335 w 4368695"/>
                <a:gd name="connsiteY10" fmla="*/ 2133126 h 2184916"/>
                <a:gd name="connsiteX11" fmla="*/ 91610 w 4368695"/>
                <a:gd name="connsiteY11" fmla="*/ 2184916 h 2184916"/>
                <a:gd name="connsiteX12" fmla="*/ 0 w 4368695"/>
                <a:gd name="connsiteY12" fmla="*/ 2184916 h 2184916"/>
                <a:gd name="connsiteX13" fmla="*/ 1961001 w 4368695"/>
                <a:gd name="connsiteY13" fmla="*/ 11281 h 2184916"/>
                <a:gd name="connsiteX14" fmla="*/ 2146132 w 4368695"/>
                <a:gd name="connsiteY14" fmla="*/ 1930 h 2184916"/>
                <a:gd name="connsiteX15" fmla="*/ 2146101 w 4368695"/>
                <a:gd name="connsiteY15" fmla="*/ 299 h 2184916"/>
                <a:gd name="connsiteX16" fmla="*/ 2165654 w 4368695"/>
                <a:gd name="connsiteY16" fmla="*/ 944 h 218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68695" h="2184916">
                  <a:moveTo>
                    <a:pt x="2184336" y="0"/>
                  </a:moveTo>
                  <a:cubicBezTo>
                    <a:pt x="2202368" y="0"/>
                    <a:pt x="2220399" y="202"/>
                    <a:pt x="2238431" y="708"/>
                  </a:cubicBezTo>
                  <a:lnTo>
                    <a:pt x="2238366" y="3340"/>
                  </a:lnTo>
                  <a:lnTo>
                    <a:pt x="2369596" y="7665"/>
                  </a:lnTo>
                  <a:cubicBezTo>
                    <a:pt x="3472831" y="100237"/>
                    <a:pt x="4348514" y="1015502"/>
                    <a:pt x="4368386" y="2146622"/>
                  </a:cubicBezTo>
                  <a:cubicBezTo>
                    <a:pt x="4368592" y="2159387"/>
                    <a:pt x="4368695" y="2172151"/>
                    <a:pt x="4368695" y="2184916"/>
                  </a:cubicBezTo>
                  <a:lnTo>
                    <a:pt x="4273926" y="2178483"/>
                  </a:lnTo>
                  <a:cubicBezTo>
                    <a:pt x="4273926" y="1096188"/>
                    <a:pt x="3451668" y="206144"/>
                    <a:pt x="2398019" y="99116"/>
                  </a:cubicBezTo>
                  <a:lnTo>
                    <a:pt x="2236184" y="90942"/>
                  </a:lnTo>
                  <a:lnTo>
                    <a:pt x="2236151" y="92252"/>
                  </a:lnTo>
                  <a:cubicBezTo>
                    <a:pt x="1080769" y="63626"/>
                    <a:pt x="120938" y="977345"/>
                    <a:pt x="92335" y="2133126"/>
                  </a:cubicBezTo>
                  <a:cubicBezTo>
                    <a:pt x="91921" y="2150322"/>
                    <a:pt x="91610" y="2167619"/>
                    <a:pt x="91610" y="2184916"/>
                  </a:cubicBezTo>
                  <a:lnTo>
                    <a:pt x="0" y="2184916"/>
                  </a:lnTo>
                  <a:cubicBezTo>
                    <a:pt x="0" y="1053672"/>
                    <a:pt x="859541" y="123174"/>
                    <a:pt x="1961001" y="11281"/>
                  </a:cubicBezTo>
                  <a:lnTo>
                    <a:pt x="2146132" y="1930"/>
                  </a:lnTo>
                  <a:lnTo>
                    <a:pt x="2146101" y="299"/>
                  </a:lnTo>
                  <a:lnTo>
                    <a:pt x="2165654" y="9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6" name="ïṣľîḍe"/>
            <p:cNvSpPr/>
            <p:nvPr/>
          </p:nvSpPr>
          <p:spPr>
            <a:xfrm>
              <a:off x="3530296" y="4337319"/>
              <a:ext cx="853034" cy="8530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šľiḍê"/>
            <p:cNvSpPr/>
            <p:nvPr/>
          </p:nvSpPr>
          <p:spPr bwMode="auto">
            <a:xfrm>
              <a:off x="3709806" y="4550124"/>
              <a:ext cx="494014" cy="42742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9" name="íṡlíḍe"/>
            <p:cNvSpPr/>
            <p:nvPr/>
          </p:nvSpPr>
          <p:spPr>
            <a:xfrm>
              <a:off x="7797496" y="4337319"/>
              <a:ext cx="853034" cy="8530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$ľiďe"/>
            <p:cNvSpPr/>
            <p:nvPr/>
          </p:nvSpPr>
          <p:spPr>
            <a:xfrm>
              <a:off x="7213039" y="2797395"/>
              <a:ext cx="853034" cy="8530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ṥ1ïdè"/>
            <p:cNvSpPr/>
            <p:nvPr/>
          </p:nvSpPr>
          <p:spPr bwMode="auto">
            <a:xfrm>
              <a:off x="7977006" y="4550124"/>
              <a:ext cx="494014" cy="42742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4" name="isľîḑè"/>
            <p:cNvSpPr/>
            <p:nvPr/>
          </p:nvSpPr>
          <p:spPr>
            <a:xfrm>
              <a:off x="4371000" y="2797395"/>
              <a:ext cx="853034" cy="8530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$1iďè"/>
            <p:cNvSpPr/>
            <p:nvPr/>
          </p:nvSpPr>
          <p:spPr bwMode="auto">
            <a:xfrm>
              <a:off x="7392549" y="3010199"/>
              <a:ext cx="494014" cy="42742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5" name="îṡ1îḑé"/>
            <p:cNvSpPr/>
            <p:nvPr/>
          </p:nvSpPr>
          <p:spPr>
            <a:xfrm>
              <a:off x="5718938" y="2230359"/>
              <a:ext cx="853034" cy="85303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ṣḷíḑé"/>
            <p:cNvSpPr/>
            <p:nvPr/>
          </p:nvSpPr>
          <p:spPr bwMode="auto">
            <a:xfrm>
              <a:off x="4550510" y="3010199"/>
              <a:ext cx="494014" cy="42742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6" name="ïṥḻíḋé"/>
            <p:cNvSpPr/>
            <p:nvPr/>
          </p:nvSpPr>
          <p:spPr bwMode="auto">
            <a:xfrm>
              <a:off x="5898448" y="2443163"/>
              <a:ext cx="494014" cy="42742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743315" y="4170680"/>
            <a:ext cx="2684780" cy="1062990"/>
            <a:chOff x="13769" y="6568"/>
            <a:chExt cx="4228" cy="1674"/>
          </a:xfrm>
        </p:grpSpPr>
        <p:sp>
          <p:nvSpPr>
            <p:cNvPr id="67" name="文本框 66"/>
            <p:cNvSpPr txBox="1"/>
            <p:nvPr/>
          </p:nvSpPr>
          <p:spPr>
            <a:xfrm>
              <a:off x="13769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197215" y="2659380"/>
            <a:ext cx="2684780" cy="1062990"/>
            <a:chOff x="13769" y="6568"/>
            <a:chExt cx="4228" cy="1674"/>
          </a:xfrm>
        </p:grpSpPr>
        <p:sp>
          <p:nvSpPr>
            <p:cNvPr id="71" name="文本框 70"/>
            <p:cNvSpPr txBox="1"/>
            <p:nvPr/>
          </p:nvSpPr>
          <p:spPr>
            <a:xfrm>
              <a:off x="13769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01345" y="4348480"/>
            <a:ext cx="2685415" cy="1063625"/>
            <a:chOff x="13247" y="6568"/>
            <a:chExt cx="4229" cy="1675"/>
          </a:xfrm>
        </p:grpSpPr>
        <p:sp>
          <p:nvSpPr>
            <p:cNvPr id="74" name="文本框 73"/>
            <p:cNvSpPr txBox="1"/>
            <p:nvPr/>
          </p:nvSpPr>
          <p:spPr>
            <a:xfrm>
              <a:off x="13247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388745" y="2659380"/>
            <a:ext cx="2685415" cy="1063625"/>
            <a:chOff x="13247" y="6568"/>
            <a:chExt cx="4229" cy="1675"/>
          </a:xfrm>
        </p:grpSpPr>
        <p:sp>
          <p:nvSpPr>
            <p:cNvPr id="98" name="文本框 97"/>
            <p:cNvSpPr txBox="1"/>
            <p:nvPr/>
          </p:nvSpPr>
          <p:spPr>
            <a:xfrm>
              <a:off x="13247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00" name="矩形 99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691380" y="1084580"/>
            <a:ext cx="2685415" cy="1063625"/>
            <a:chOff x="13508" y="6568"/>
            <a:chExt cx="4229" cy="1675"/>
          </a:xfrm>
        </p:grpSpPr>
        <p:sp>
          <p:nvSpPr>
            <p:cNvPr id="154" name="文本框 153"/>
            <p:cNvSpPr txBox="1"/>
            <p:nvPr/>
          </p:nvSpPr>
          <p:spPr>
            <a:xfrm>
              <a:off x="13508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</a:t>
              </a:r>
            </a:p>
          </p:txBody>
        </p:sp>
      </p:grpSp>
      <p:sp>
        <p:nvSpPr>
          <p:cNvPr id="156" name="文本框 155"/>
          <p:cNvSpPr txBox="1"/>
          <p:nvPr/>
        </p:nvSpPr>
        <p:spPr>
          <a:xfrm>
            <a:off x="4747706" y="4297680"/>
            <a:ext cx="2685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论点页面</a:t>
            </a:r>
          </a:p>
        </p:txBody>
      </p:sp>
      <p:sp>
        <p:nvSpPr>
          <p:cNvPr id="157" name="矩形 156"/>
          <p:cNvSpPr/>
          <p:nvPr/>
        </p:nvSpPr>
        <p:spPr>
          <a:xfrm>
            <a:off x="5091876" y="4759960"/>
            <a:ext cx="19970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The 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background 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of the topic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îśḻidè"/>
          <p:cNvSpPr/>
          <p:nvPr/>
        </p:nvSpPr>
        <p:spPr>
          <a:xfrm>
            <a:off x="0" y="1473200"/>
            <a:ext cx="12192000" cy="3251200"/>
          </a:xfrm>
          <a:prstGeom prst="rect">
            <a:avLst/>
          </a:prstGeom>
          <a:gradFill>
            <a:gsLst>
              <a:gs pos="25000">
                <a:schemeClr val="accent2">
                  <a:lumMod val="75000"/>
                  <a:alpha val="95000"/>
                </a:schemeClr>
              </a:gs>
              <a:gs pos="100000">
                <a:schemeClr val="accent2">
                  <a:alpha val="46000"/>
                </a:schemeClr>
              </a:gs>
            </a:gsLst>
            <a:lin ang="3300000" scaled="0"/>
          </a:gradFill>
          <a:ln w="381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3" name="ïSḻiďe"/>
          <p:cNvSpPr/>
          <p:nvPr/>
        </p:nvSpPr>
        <p:spPr>
          <a:xfrm>
            <a:off x="660400" y="2433955"/>
            <a:ext cx="1943100" cy="2307590"/>
          </a:xfrm>
          <a:prstGeom prst="rect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ïSľíḋè"/>
          <p:cNvSpPr/>
          <p:nvPr/>
        </p:nvSpPr>
        <p:spPr>
          <a:xfrm>
            <a:off x="1320800" y="2847975"/>
            <a:ext cx="621665" cy="400050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0" name="isḻîdè"/>
          <p:cNvSpPr/>
          <p:nvPr/>
        </p:nvSpPr>
        <p:spPr>
          <a:xfrm>
            <a:off x="5118100" y="2433955"/>
            <a:ext cx="1943100" cy="2307590"/>
          </a:xfrm>
          <a:prstGeom prst="rect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4" name="íṡḻîďe"/>
          <p:cNvSpPr/>
          <p:nvPr/>
        </p:nvSpPr>
        <p:spPr>
          <a:xfrm>
            <a:off x="5778500" y="2847975"/>
            <a:ext cx="621665" cy="400050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7" name="ïṧľíḋê"/>
          <p:cNvSpPr/>
          <p:nvPr/>
        </p:nvSpPr>
        <p:spPr>
          <a:xfrm>
            <a:off x="9575800" y="2433955"/>
            <a:ext cx="1943100" cy="2307590"/>
          </a:xfrm>
          <a:prstGeom prst="rect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1" name="iṣ1íḑè"/>
          <p:cNvSpPr/>
          <p:nvPr/>
        </p:nvSpPr>
        <p:spPr>
          <a:xfrm>
            <a:off x="10236200" y="2847975"/>
            <a:ext cx="621665" cy="400050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3" name="îṥḻîďê"/>
          <p:cNvSpPr/>
          <p:nvPr/>
        </p:nvSpPr>
        <p:spPr>
          <a:xfrm>
            <a:off x="2889250" y="2433955"/>
            <a:ext cx="1943100" cy="2307590"/>
          </a:xfrm>
          <a:prstGeom prst="rect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7" name="ïṣľídè"/>
          <p:cNvSpPr/>
          <p:nvPr/>
        </p:nvSpPr>
        <p:spPr>
          <a:xfrm>
            <a:off x="3549650" y="2847975"/>
            <a:ext cx="621665" cy="400050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9" name="iṥlíḑè"/>
          <p:cNvSpPr/>
          <p:nvPr/>
        </p:nvSpPr>
        <p:spPr>
          <a:xfrm>
            <a:off x="7346950" y="2433955"/>
            <a:ext cx="1943100" cy="2307590"/>
          </a:xfrm>
          <a:prstGeom prst="rect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4" name="îś1íde"/>
          <p:cNvSpPr/>
          <p:nvPr/>
        </p:nvSpPr>
        <p:spPr>
          <a:xfrm>
            <a:off x="8007350" y="2847975"/>
            <a:ext cx="621665" cy="400050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614680" y="3497580"/>
            <a:ext cx="2012315" cy="694690"/>
            <a:chOff x="13508" y="6568"/>
            <a:chExt cx="4229" cy="1094"/>
          </a:xfrm>
        </p:grpSpPr>
        <p:sp>
          <p:nvSpPr>
            <p:cNvPr id="109" name="文本框 108"/>
            <p:cNvSpPr txBox="1"/>
            <p:nvPr/>
          </p:nvSpPr>
          <p:spPr>
            <a:xfrm>
              <a:off x="13508" y="6568"/>
              <a:ext cx="42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10" name="矩形 109"/>
            <p:cNvSpPr/>
            <p:nvPr/>
          </p:nvSpPr>
          <p:spPr>
            <a:xfrm>
              <a:off x="13769" y="7082"/>
              <a:ext cx="3707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2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谓交谈辞章或交流思想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2849880" y="3497580"/>
            <a:ext cx="2012315" cy="694690"/>
            <a:chOff x="13508" y="6568"/>
            <a:chExt cx="4229" cy="1094"/>
          </a:xfrm>
        </p:grpSpPr>
        <p:sp>
          <p:nvSpPr>
            <p:cNvPr id="112" name="文本框 111"/>
            <p:cNvSpPr txBox="1"/>
            <p:nvPr/>
          </p:nvSpPr>
          <p:spPr>
            <a:xfrm>
              <a:off x="13508" y="6568"/>
              <a:ext cx="42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13" name="矩形 112"/>
            <p:cNvSpPr/>
            <p:nvPr/>
          </p:nvSpPr>
          <p:spPr>
            <a:xfrm>
              <a:off x="13769" y="7082"/>
              <a:ext cx="3707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2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谓交谈辞章或交流思想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085080" y="3497580"/>
            <a:ext cx="2012315" cy="694690"/>
            <a:chOff x="13508" y="6568"/>
            <a:chExt cx="4229" cy="1094"/>
          </a:xfrm>
        </p:grpSpPr>
        <p:sp>
          <p:nvSpPr>
            <p:cNvPr id="115" name="文本框 114"/>
            <p:cNvSpPr txBox="1"/>
            <p:nvPr/>
          </p:nvSpPr>
          <p:spPr>
            <a:xfrm>
              <a:off x="13508" y="6568"/>
              <a:ext cx="42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16" name="矩形 115"/>
            <p:cNvSpPr/>
            <p:nvPr/>
          </p:nvSpPr>
          <p:spPr>
            <a:xfrm>
              <a:off x="13769" y="7082"/>
              <a:ext cx="3707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2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谓交谈辞章或交流思想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320280" y="3497580"/>
            <a:ext cx="2012315" cy="694690"/>
            <a:chOff x="13508" y="6568"/>
            <a:chExt cx="4229" cy="1094"/>
          </a:xfrm>
        </p:grpSpPr>
        <p:sp>
          <p:nvSpPr>
            <p:cNvPr id="118" name="文本框 117"/>
            <p:cNvSpPr txBox="1"/>
            <p:nvPr/>
          </p:nvSpPr>
          <p:spPr>
            <a:xfrm>
              <a:off x="13508" y="6568"/>
              <a:ext cx="42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13769" y="7082"/>
              <a:ext cx="3707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2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谓交谈辞章或交流思想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9555480" y="3497580"/>
            <a:ext cx="2012315" cy="694690"/>
            <a:chOff x="13508" y="6568"/>
            <a:chExt cx="4229" cy="1094"/>
          </a:xfrm>
        </p:grpSpPr>
        <p:sp>
          <p:nvSpPr>
            <p:cNvPr id="121" name="文本框 120"/>
            <p:cNvSpPr txBox="1"/>
            <p:nvPr/>
          </p:nvSpPr>
          <p:spPr>
            <a:xfrm>
              <a:off x="13508" y="6568"/>
              <a:ext cx="42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22" name="矩形 121"/>
            <p:cNvSpPr/>
            <p:nvPr/>
          </p:nvSpPr>
          <p:spPr>
            <a:xfrm>
              <a:off x="13769" y="7082"/>
              <a:ext cx="3707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12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谓交谈辞章或交流思想</a:t>
              </a:r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4778375" y="4843780"/>
            <a:ext cx="2685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125" name="矩形 124"/>
          <p:cNvSpPr/>
          <p:nvPr/>
        </p:nvSpPr>
        <p:spPr>
          <a:xfrm>
            <a:off x="722630" y="5271770"/>
            <a:ext cx="10796905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grpSp>
        <p:nvGrpSpPr>
          <p:cNvPr id="172" name="组合 171"/>
          <p:cNvGrpSpPr/>
          <p:nvPr/>
        </p:nvGrpSpPr>
        <p:grpSpPr>
          <a:xfrm>
            <a:off x="1353820" y="4373880"/>
            <a:ext cx="464820" cy="83820"/>
            <a:chOff x="3192" y="8640"/>
            <a:chExt cx="732" cy="132"/>
          </a:xfrm>
        </p:grpSpPr>
        <p:sp>
          <p:nvSpPr>
            <p:cNvPr id="167" name="椭圆 166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3592195" y="4373880"/>
            <a:ext cx="464820" cy="83820"/>
            <a:chOff x="3192" y="8640"/>
            <a:chExt cx="732" cy="132"/>
          </a:xfrm>
        </p:grpSpPr>
        <p:sp>
          <p:nvSpPr>
            <p:cNvPr id="127" name="椭圆 126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830570" y="4373880"/>
            <a:ext cx="464820" cy="83820"/>
            <a:chOff x="3192" y="8640"/>
            <a:chExt cx="732" cy="132"/>
          </a:xfrm>
        </p:grpSpPr>
        <p:sp>
          <p:nvSpPr>
            <p:cNvPr id="132" name="椭圆 131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068945" y="4373880"/>
            <a:ext cx="464820" cy="83820"/>
            <a:chOff x="3192" y="8640"/>
            <a:chExt cx="732" cy="132"/>
          </a:xfrm>
        </p:grpSpPr>
        <p:sp>
          <p:nvSpPr>
            <p:cNvPr id="137" name="椭圆 136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07320" y="4373880"/>
            <a:ext cx="464820" cy="83820"/>
            <a:chOff x="3192" y="8640"/>
            <a:chExt cx="732" cy="132"/>
          </a:xfrm>
        </p:grpSpPr>
        <p:sp>
          <p:nvSpPr>
            <p:cNvPr id="142" name="椭圆 141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1"/>
          <p:cNvSpPr/>
          <p:nvPr>
            <p:custDataLst>
              <p:tags r:id="rId1"/>
            </p:custDataLst>
          </p:nvPr>
        </p:nvSpPr>
        <p:spPr>
          <a:xfrm flipH="1">
            <a:off x="-19050" y="0"/>
            <a:ext cx="12208510" cy="685609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04020" y="-419735"/>
            <a:ext cx="7277735" cy="7277735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49885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1410335" y="16852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739265" y="2790825"/>
            <a:ext cx="5064760" cy="1449705"/>
            <a:chOff x="10150" y="1649"/>
            <a:chExt cx="7976" cy="2283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7598" cy="1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600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230" y="3110"/>
              <a:ext cx="7896" cy="8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 </a:t>
              </a:r>
              <a:r>
                <a:rPr lang="en-US" altLang="zh-CN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sp>
        <p:nvSpPr>
          <p:cNvPr id="12" name="文本占位符 85"/>
          <p:cNvSpPr txBox="1"/>
          <p:nvPr/>
        </p:nvSpPr>
        <p:spPr>
          <a:xfrm>
            <a:off x="1739265" y="1574165"/>
            <a:ext cx="7867650" cy="17162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lang="en-US"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PART 03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863725" y="4559935"/>
            <a:ext cx="4328795" cy="8299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学校秉持“仁肃勤朴、求是奋发”的校训，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坚持特色立校、人才强校、文化兴校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863725" y="4441190"/>
            <a:ext cx="4292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8688070" y="6400165"/>
            <a:ext cx="915670" cy="9156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#2436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88340" y="1526540"/>
            <a:ext cx="10574020" cy="4321810"/>
            <a:chOff x="688610" y="1428363"/>
            <a:chExt cx="10814781" cy="44203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784044" y="1817199"/>
              <a:ext cx="9477376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ïsľiďe"/>
            <p:cNvGrpSpPr/>
            <p:nvPr/>
          </p:nvGrpSpPr>
          <p:grpSpPr>
            <a:xfrm>
              <a:off x="688610" y="1944426"/>
              <a:ext cx="1278603" cy="338554"/>
              <a:chOff x="673100" y="2242489"/>
              <a:chExt cx="1278603" cy="338554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isḻïde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</a:t>
                </a:r>
                <a:r>
                  <a:rPr lang="en-US" altLang="zh-CN" sz="100" b="1" dirty="0"/>
                  <a:t>x </a:t>
                </a:r>
                <a:r>
                  <a:rPr lang="en-US" altLang="zh-CN" sz="1400" b="1" dirty="0"/>
                  <a:t>t here</a:t>
                </a:r>
              </a:p>
            </p:txBody>
          </p:sp>
        </p:grpSp>
        <p:grpSp>
          <p:nvGrpSpPr>
            <p:cNvPr id="70" name="ïṡ1íḑè"/>
            <p:cNvGrpSpPr/>
            <p:nvPr/>
          </p:nvGrpSpPr>
          <p:grpSpPr>
            <a:xfrm>
              <a:off x="1725801" y="1428363"/>
              <a:ext cx="482824" cy="4420374"/>
              <a:chOff x="1710291" y="1726426"/>
              <a:chExt cx="482824" cy="4420374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1951703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íśḻiḍè"/>
              <p:cNvSpPr txBox="1"/>
              <p:nvPr/>
            </p:nvSpPr>
            <p:spPr>
              <a:xfrm>
                <a:off x="1710291" y="1726426"/>
                <a:ext cx="482824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10</a:t>
                </a:r>
                <a:endParaRPr lang="en-US" sz="1200" b="1" dirty="0"/>
              </a:p>
            </p:txBody>
          </p:sp>
        </p:grpSp>
        <p:grpSp>
          <p:nvGrpSpPr>
            <p:cNvPr id="78" name="ïşľiḓé"/>
            <p:cNvGrpSpPr/>
            <p:nvPr/>
          </p:nvGrpSpPr>
          <p:grpSpPr>
            <a:xfrm>
              <a:off x="2654475" y="1428363"/>
              <a:ext cx="482824" cy="4420374"/>
              <a:chOff x="2663260" y="1726426"/>
              <a:chExt cx="482824" cy="4420374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2904672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ïŝľïďe"/>
              <p:cNvSpPr txBox="1"/>
              <p:nvPr/>
            </p:nvSpPr>
            <p:spPr>
              <a:xfrm>
                <a:off x="2663260" y="1726426"/>
                <a:ext cx="482824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12</a:t>
                </a:r>
                <a:endParaRPr lang="en-US" sz="1200" b="1" dirty="0"/>
              </a:p>
            </p:txBody>
          </p:sp>
        </p:grpSp>
        <p:grpSp>
          <p:nvGrpSpPr>
            <p:cNvPr id="83" name="íśļïḑè"/>
            <p:cNvGrpSpPr/>
            <p:nvPr/>
          </p:nvGrpSpPr>
          <p:grpSpPr>
            <a:xfrm>
              <a:off x="3583149" y="1428363"/>
              <a:ext cx="482824" cy="4420374"/>
              <a:chOff x="3592680" y="1726426"/>
              <a:chExt cx="482824" cy="4420374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3834092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îṡḻîḑé"/>
              <p:cNvSpPr txBox="1"/>
              <p:nvPr/>
            </p:nvSpPr>
            <p:spPr>
              <a:xfrm>
                <a:off x="3592680" y="1726426"/>
                <a:ext cx="482824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14</a:t>
                </a:r>
                <a:endParaRPr lang="en-US" sz="1200" b="1" dirty="0"/>
              </a:p>
            </p:txBody>
          </p:sp>
        </p:grpSp>
        <p:grpSp>
          <p:nvGrpSpPr>
            <p:cNvPr id="77" name="îšḻîdè"/>
            <p:cNvGrpSpPr/>
            <p:nvPr/>
          </p:nvGrpSpPr>
          <p:grpSpPr>
            <a:xfrm>
              <a:off x="4511823" y="1428363"/>
              <a:ext cx="482824" cy="4420374"/>
              <a:chOff x="4528816" y="1726426"/>
              <a:chExt cx="482824" cy="4420374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4770228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iŝlïďe"/>
              <p:cNvSpPr txBox="1"/>
              <p:nvPr/>
            </p:nvSpPr>
            <p:spPr>
              <a:xfrm>
                <a:off x="4528816" y="1726426"/>
                <a:ext cx="482824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16</a:t>
                </a:r>
                <a:endParaRPr lang="en-US" sz="1200" b="1" dirty="0"/>
              </a:p>
            </p:txBody>
          </p:sp>
        </p:grpSp>
        <p:grpSp>
          <p:nvGrpSpPr>
            <p:cNvPr id="76" name="îśľiďê"/>
            <p:cNvGrpSpPr/>
            <p:nvPr/>
          </p:nvGrpSpPr>
          <p:grpSpPr>
            <a:xfrm>
              <a:off x="5440497" y="1428363"/>
              <a:ext cx="482825" cy="4420374"/>
              <a:chOff x="5434062" y="1726426"/>
              <a:chExt cx="482825" cy="4420374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675474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îšľïďê"/>
              <p:cNvSpPr txBox="1"/>
              <p:nvPr/>
            </p:nvSpPr>
            <p:spPr>
              <a:xfrm>
                <a:off x="5434062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18</a:t>
                </a:r>
              </a:p>
            </p:txBody>
          </p:sp>
        </p:grpSp>
        <p:grpSp>
          <p:nvGrpSpPr>
            <p:cNvPr id="84" name="îs1ïḓé"/>
            <p:cNvGrpSpPr/>
            <p:nvPr/>
          </p:nvGrpSpPr>
          <p:grpSpPr>
            <a:xfrm>
              <a:off x="6369172" y="1428363"/>
              <a:ext cx="482825" cy="4420374"/>
              <a:chOff x="6370198" y="1726426"/>
              <a:chExt cx="482825" cy="4420374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6611610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íṥḻíḍe"/>
              <p:cNvSpPr txBox="1"/>
              <p:nvPr/>
            </p:nvSpPr>
            <p:spPr>
              <a:xfrm>
                <a:off x="6370198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20</a:t>
                </a:r>
                <a:endParaRPr lang="en-US" sz="1200" b="1" dirty="0"/>
              </a:p>
            </p:txBody>
          </p:sp>
        </p:grpSp>
        <p:grpSp>
          <p:nvGrpSpPr>
            <p:cNvPr id="75" name="íṣ1íde"/>
            <p:cNvGrpSpPr/>
            <p:nvPr/>
          </p:nvGrpSpPr>
          <p:grpSpPr>
            <a:xfrm>
              <a:off x="7297847" y="1428363"/>
              <a:ext cx="482825" cy="4420374"/>
              <a:chOff x="7299618" y="1726426"/>
              <a:chExt cx="482825" cy="4420374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7541030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iš1ïdé"/>
              <p:cNvSpPr txBox="1"/>
              <p:nvPr/>
            </p:nvSpPr>
            <p:spPr>
              <a:xfrm>
                <a:off x="7299618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200" b="1" dirty="0"/>
                  <a:t>3</a:t>
                </a:r>
                <a:r>
                  <a:rPr lang="en-US" altLang="zh-CN" sz="100" b="1" dirty="0"/>
                  <a:t>/ </a:t>
                </a:r>
                <a:r>
                  <a:rPr lang="en-US" altLang="zh-CN" sz="1200" b="1" dirty="0"/>
                  <a:t>22</a:t>
                </a:r>
                <a:endParaRPr lang="en-US" sz="1200" b="1" dirty="0"/>
              </a:p>
            </p:txBody>
          </p:sp>
        </p:grpSp>
        <p:grpSp>
          <p:nvGrpSpPr>
            <p:cNvPr id="82" name="i$lïḓe"/>
            <p:cNvGrpSpPr/>
            <p:nvPr/>
          </p:nvGrpSpPr>
          <p:grpSpPr>
            <a:xfrm>
              <a:off x="8226522" y="1428363"/>
              <a:ext cx="482825" cy="4420374"/>
              <a:chOff x="8235754" y="1726426"/>
              <a:chExt cx="482825" cy="4420374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8477166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isľîḋé"/>
              <p:cNvSpPr txBox="1"/>
              <p:nvPr/>
            </p:nvSpPr>
            <p:spPr>
              <a:xfrm>
                <a:off x="8235754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00" b="1" dirty="0"/>
                  <a:t>3 </a:t>
                </a:r>
                <a:r>
                  <a:rPr lang="en-US" altLang="zh-CN" sz="1200" b="1" dirty="0"/>
                  <a:t>/24</a:t>
                </a:r>
                <a:endParaRPr lang="en-US" sz="1200" b="1" dirty="0"/>
              </a:p>
            </p:txBody>
          </p:sp>
        </p:grpSp>
        <p:grpSp>
          <p:nvGrpSpPr>
            <p:cNvPr id="74" name="íšļïḑe"/>
            <p:cNvGrpSpPr/>
            <p:nvPr/>
          </p:nvGrpSpPr>
          <p:grpSpPr>
            <a:xfrm>
              <a:off x="9155197" y="1428363"/>
              <a:ext cx="482825" cy="4420374"/>
              <a:chOff x="9166395" y="1726426"/>
              <a:chExt cx="482825" cy="4420374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9407807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ïṩļiḓè"/>
              <p:cNvSpPr txBox="1"/>
              <p:nvPr/>
            </p:nvSpPr>
            <p:spPr>
              <a:xfrm>
                <a:off x="9166395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00" b="1" dirty="0"/>
                  <a:t>3 </a:t>
                </a:r>
                <a:r>
                  <a:rPr lang="en-US" altLang="zh-CN" sz="1200" b="1" dirty="0"/>
                  <a:t>/26</a:t>
                </a:r>
                <a:endParaRPr lang="en-US" sz="1200" b="1" dirty="0"/>
              </a:p>
            </p:txBody>
          </p:sp>
        </p:grpSp>
        <p:grpSp>
          <p:nvGrpSpPr>
            <p:cNvPr id="73" name="í$lïḓe"/>
            <p:cNvGrpSpPr/>
            <p:nvPr/>
          </p:nvGrpSpPr>
          <p:grpSpPr>
            <a:xfrm>
              <a:off x="10083872" y="1428363"/>
              <a:ext cx="482825" cy="4420374"/>
              <a:chOff x="10095815" y="1726426"/>
              <a:chExt cx="482825" cy="4420374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10337227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iśľïḍè"/>
              <p:cNvSpPr txBox="1"/>
              <p:nvPr/>
            </p:nvSpPr>
            <p:spPr>
              <a:xfrm>
                <a:off x="10095815" y="1726426"/>
                <a:ext cx="482825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00" b="1" dirty="0"/>
                  <a:t>3 </a:t>
                </a:r>
                <a:r>
                  <a:rPr lang="en-US" altLang="zh-CN" sz="1200" b="1" dirty="0"/>
                  <a:t>/28</a:t>
                </a:r>
                <a:endParaRPr lang="en-US" sz="1200" b="1" dirty="0"/>
              </a:p>
            </p:txBody>
          </p:sp>
        </p:grpSp>
        <p:grpSp>
          <p:nvGrpSpPr>
            <p:cNvPr id="72" name="iṣ1îḑé"/>
            <p:cNvGrpSpPr/>
            <p:nvPr/>
          </p:nvGrpSpPr>
          <p:grpSpPr>
            <a:xfrm>
              <a:off x="11012551" y="1428363"/>
              <a:ext cx="490840" cy="4420374"/>
              <a:chOff x="11023936" y="1726426"/>
              <a:chExt cx="490840" cy="4420374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11269356" y="2003425"/>
                <a:ext cx="0" cy="4143375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ïsḻîḍè"/>
              <p:cNvSpPr txBox="1"/>
              <p:nvPr/>
            </p:nvSpPr>
            <p:spPr>
              <a:xfrm>
                <a:off x="11023936" y="1726426"/>
                <a:ext cx="490840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sz="100" b="1" dirty="0"/>
                  <a:t>3 </a:t>
                </a:r>
                <a:r>
                  <a:rPr lang="en-US" sz="1200" b="1" dirty="0"/>
                  <a:t>/30</a:t>
                </a:r>
              </a:p>
            </p:txBody>
          </p:sp>
        </p:grpSp>
        <p:grpSp>
          <p:nvGrpSpPr>
            <p:cNvPr id="54" name="îṣļiḍê"/>
            <p:cNvGrpSpPr/>
            <p:nvPr/>
          </p:nvGrpSpPr>
          <p:grpSpPr>
            <a:xfrm>
              <a:off x="688610" y="2538719"/>
              <a:ext cx="1278603" cy="338554"/>
              <a:chOff x="673100" y="2242489"/>
              <a:chExt cx="1278603" cy="338554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íṡḻîḍé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00" b="1" dirty="0"/>
                  <a:t>T </a:t>
                </a:r>
                <a:r>
                  <a:rPr lang="en-US" altLang="zh-CN" sz="1400" b="1" dirty="0"/>
                  <a:t>ext here</a:t>
                </a:r>
              </a:p>
            </p:txBody>
          </p:sp>
        </p:grpSp>
        <p:grpSp>
          <p:nvGrpSpPr>
            <p:cNvPr id="57" name="ísḷîḍê"/>
            <p:cNvGrpSpPr/>
            <p:nvPr/>
          </p:nvGrpSpPr>
          <p:grpSpPr>
            <a:xfrm>
              <a:off x="688610" y="3133012"/>
              <a:ext cx="1278603" cy="338554"/>
              <a:chOff x="673100" y="2242489"/>
              <a:chExt cx="1278603" cy="338554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î$ļîďê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Tex</a:t>
                </a:r>
                <a:r>
                  <a:rPr lang="en-US" altLang="zh-CN" sz="100" b="1" dirty="0"/>
                  <a:t>t </a:t>
                </a:r>
                <a:r>
                  <a:rPr lang="en-US" altLang="zh-CN" sz="1400" b="1" dirty="0"/>
                  <a:t> here</a:t>
                </a:r>
              </a:p>
            </p:txBody>
          </p:sp>
        </p:grpSp>
        <p:grpSp>
          <p:nvGrpSpPr>
            <p:cNvPr id="60" name="ïŝļiḓe"/>
            <p:cNvGrpSpPr/>
            <p:nvPr/>
          </p:nvGrpSpPr>
          <p:grpSpPr>
            <a:xfrm>
              <a:off x="688610" y="3727305"/>
              <a:ext cx="1278603" cy="338554"/>
              <a:chOff x="673100" y="2242489"/>
              <a:chExt cx="1278603" cy="338554"/>
            </a:xfrm>
          </p:grpSpPr>
          <p:cxnSp>
            <p:nvCxnSpPr>
              <p:cNvPr id="61" name="直接连接符 60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îsḷïďè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Tex</a:t>
                </a:r>
                <a:r>
                  <a:rPr lang="en-US" altLang="zh-CN" sz="100" b="1" dirty="0"/>
                  <a:t>t </a:t>
                </a:r>
                <a:r>
                  <a:rPr lang="en-US" altLang="zh-CN" sz="1400" b="1" dirty="0"/>
                  <a:t> here</a:t>
                </a:r>
              </a:p>
            </p:txBody>
          </p:sp>
        </p:grpSp>
        <p:grpSp>
          <p:nvGrpSpPr>
            <p:cNvPr id="63" name="iŝļïḍé"/>
            <p:cNvGrpSpPr/>
            <p:nvPr/>
          </p:nvGrpSpPr>
          <p:grpSpPr>
            <a:xfrm>
              <a:off x="688610" y="4321598"/>
              <a:ext cx="1278603" cy="338554"/>
              <a:chOff x="673100" y="2242489"/>
              <a:chExt cx="1278603" cy="338554"/>
            </a:xfrm>
          </p:grpSpPr>
          <p:cxnSp>
            <p:nvCxnSpPr>
              <p:cNvPr id="64" name="直接连接符 63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i$ḷíḋe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Tex</a:t>
                </a:r>
                <a:r>
                  <a:rPr lang="en-US" altLang="zh-CN" sz="100" b="1" dirty="0"/>
                  <a:t>t </a:t>
                </a:r>
                <a:r>
                  <a:rPr lang="en-US" altLang="zh-CN" sz="1400" b="1" dirty="0"/>
                  <a:t> here</a:t>
                </a:r>
              </a:p>
            </p:txBody>
          </p:sp>
        </p:grpSp>
        <p:grpSp>
          <p:nvGrpSpPr>
            <p:cNvPr id="91" name="íṣḻïḍè"/>
            <p:cNvGrpSpPr/>
            <p:nvPr/>
          </p:nvGrpSpPr>
          <p:grpSpPr>
            <a:xfrm>
              <a:off x="688610" y="5510183"/>
              <a:ext cx="1278603" cy="338554"/>
              <a:chOff x="673100" y="5792570"/>
              <a:chExt cx="1278603" cy="338554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768534" y="6131124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ïṡľîde"/>
              <p:cNvSpPr txBox="1"/>
              <p:nvPr/>
            </p:nvSpPr>
            <p:spPr>
              <a:xfrm>
                <a:off x="673100" y="5792570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</a:t>
                </a:r>
                <a:r>
                  <a:rPr lang="en-US" altLang="zh-CN" sz="100" b="1" dirty="0"/>
                  <a:t>x </a:t>
                </a:r>
                <a:r>
                  <a:rPr lang="en-US" altLang="zh-CN" sz="1400" b="1" dirty="0"/>
                  <a:t>t here</a:t>
                </a:r>
              </a:p>
            </p:txBody>
          </p:sp>
        </p:grpSp>
        <p:grpSp>
          <p:nvGrpSpPr>
            <p:cNvPr id="85" name="iŝļîḍe"/>
            <p:cNvGrpSpPr/>
            <p:nvPr/>
          </p:nvGrpSpPr>
          <p:grpSpPr>
            <a:xfrm>
              <a:off x="688610" y="4915891"/>
              <a:ext cx="1278603" cy="338554"/>
              <a:chOff x="673100" y="2242489"/>
              <a:chExt cx="1278603" cy="338554"/>
            </a:xfrm>
          </p:grpSpPr>
          <p:cxnSp>
            <p:nvCxnSpPr>
              <p:cNvPr id="86" name="直接连接符 85"/>
              <p:cNvCxnSpPr/>
              <p:nvPr/>
            </p:nvCxnSpPr>
            <p:spPr>
              <a:xfrm>
                <a:off x="1768534" y="2581043"/>
                <a:ext cx="183169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îṩḷiḋê"/>
              <p:cNvSpPr txBox="1"/>
              <p:nvPr/>
            </p:nvSpPr>
            <p:spPr>
              <a:xfrm>
                <a:off x="673100" y="2242489"/>
                <a:ext cx="1029128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Te</a:t>
                </a:r>
                <a:r>
                  <a:rPr lang="en-US" altLang="zh-CN" sz="100" b="1" dirty="0"/>
                  <a:t>x </a:t>
                </a:r>
                <a:r>
                  <a:rPr lang="en-US" altLang="zh-CN" sz="1400" b="1" dirty="0"/>
                  <a:t>t here</a:t>
                </a:r>
              </a:p>
            </p:txBody>
          </p:sp>
        </p:grpSp>
        <p:sp>
          <p:nvSpPr>
            <p:cNvPr id="14" name="îś1iḑé"/>
            <p:cNvSpPr/>
            <p:nvPr/>
          </p:nvSpPr>
          <p:spPr>
            <a:xfrm>
              <a:off x="1967213" y="2022263"/>
              <a:ext cx="2782010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ïṩľîdè"/>
            <p:cNvSpPr/>
            <p:nvPr/>
          </p:nvSpPr>
          <p:spPr>
            <a:xfrm>
              <a:off x="3828573" y="2616556"/>
              <a:ext cx="1849325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îşlíḍè"/>
            <p:cNvSpPr/>
            <p:nvPr/>
          </p:nvSpPr>
          <p:spPr>
            <a:xfrm>
              <a:off x="5685921" y="3210849"/>
              <a:ext cx="1433440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îš1îďê"/>
            <p:cNvSpPr/>
            <p:nvPr/>
          </p:nvSpPr>
          <p:spPr>
            <a:xfrm>
              <a:off x="7124089" y="3805142"/>
              <a:ext cx="2286000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ş1îďè"/>
            <p:cNvSpPr/>
            <p:nvPr/>
          </p:nvSpPr>
          <p:spPr>
            <a:xfrm>
              <a:off x="6157396" y="4399435"/>
              <a:ext cx="914400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iṣḷïdé"/>
            <p:cNvSpPr/>
            <p:nvPr/>
          </p:nvSpPr>
          <p:spPr>
            <a:xfrm>
              <a:off x="4757248" y="4993728"/>
              <a:ext cx="2919325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ísļíḑê"/>
            <p:cNvSpPr/>
            <p:nvPr/>
          </p:nvSpPr>
          <p:spPr>
            <a:xfrm>
              <a:off x="9400620" y="5588020"/>
              <a:ext cx="1396089" cy="18288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8" name="文本框 7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10" name="组合 9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11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32" name="组合 3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35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8" name="椭圆 87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90" name="组合 89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92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0" name="椭圆 109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083300" y="1117600"/>
            <a:ext cx="0" cy="5003800"/>
          </a:xfrm>
          <a:prstGeom prst="line">
            <a:avLst/>
          </a:prstGeom>
          <a:ln w="12700">
            <a:gradFill>
              <a:gsLst>
                <a:gs pos="0">
                  <a:schemeClr val="bg1">
                    <a:lumMod val="95000"/>
                  </a:schemeClr>
                </a:gs>
                <a:gs pos="26000">
                  <a:schemeClr val="tx1">
                    <a:lumMod val="50000"/>
                    <a:lumOff val="50000"/>
                  </a:schemeClr>
                </a:gs>
                <a:gs pos="81000">
                  <a:schemeClr val="tx1">
                    <a:lumMod val="50000"/>
                    <a:lumOff val="50000"/>
                  </a:schemeClr>
                </a:gs>
                <a:gs pos="53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îṥļïdé"/>
          <p:cNvSpPr/>
          <p:nvPr/>
        </p:nvSpPr>
        <p:spPr>
          <a:xfrm>
            <a:off x="6050280" y="1696085"/>
            <a:ext cx="66675" cy="666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işliḑè"/>
          <p:cNvSpPr txBox="1"/>
          <p:nvPr/>
        </p:nvSpPr>
        <p:spPr bwMode="auto">
          <a:xfrm>
            <a:off x="5140960" y="1544955"/>
            <a:ext cx="83121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00"/>
              <a:t>2020</a:t>
            </a:r>
            <a:endParaRPr lang="en-US" altLang="zh-CN" sz="1100" dirty="0"/>
          </a:p>
        </p:txBody>
      </p:sp>
      <p:grpSp>
        <p:nvGrpSpPr>
          <p:cNvPr id="24" name="íṥ1ídè"/>
          <p:cNvGrpSpPr/>
          <p:nvPr/>
        </p:nvGrpSpPr>
        <p:grpSpPr>
          <a:xfrm>
            <a:off x="6205855" y="1363980"/>
            <a:ext cx="942340" cy="707390"/>
            <a:chOff x="6218288" y="1376528"/>
            <a:chExt cx="942132" cy="707367"/>
          </a:xfrm>
        </p:grpSpPr>
        <p:sp>
          <p:nvSpPr>
            <p:cNvPr id="5" name="îs1íḓé"/>
            <p:cNvSpPr/>
            <p:nvPr/>
          </p:nvSpPr>
          <p:spPr bwMode="auto">
            <a:xfrm flipH="1">
              <a:off x="6288884" y="1376528"/>
              <a:ext cx="689742" cy="707367"/>
            </a:xfrm>
            <a:prstGeom prst="wedgeEllipseCallout">
              <a:avLst>
                <a:gd name="adj1" fmla="val 69897"/>
                <a:gd name="adj2" fmla="val 2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ṣlïḋè"/>
            <p:cNvSpPr txBox="1"/>
            <p:nvPr/>
          </p:nvSpPr>
          <p:spPr bwMode="auto">
            <a:xfrm>
              <a:off x="6218288" y="1548317"/>
              <a:ext cx="83093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"/>
                <a:t>T </a:t>
              </a:r>
              <a:r>
                <a:rPr lang="en-US" altLang="zh-CN" sz="1200"/>
                <a:t>ext</a:t>
              </a:r>
              <a:endParaRPr lang="en-US" altLang="zh-CN" sz="1200" dirty="0"/>
            </a:p>
          </p:txBody>
        </p:sp>
        <p:grpSp>
          <p:nvGrpSpPr>
            <p:cNvPr id="23" name="íŝ1iḓé"/>
            <p:cNvGrpSpPr/>
            <p:nvPr/>
          </p:nvGrpSpPr>
          <p:grpSpPr>
            <a:xfrm>
              <a:off x="6884919" y="1592023"/>
              <a:ext cx="275501" cy="276377"/>
              <a:chOff x="6884919" y="1592023"/>
              <a:chExt cx="275501" cy="276377"/>
            </a:xfrm>
          </p:grpSpPr>
          <p:sp>
            <p:nvSpPr>
              <p:cNvPr id="21" name="îṣliďê"/>
              <p:cNvSpPr/>
              <p:nvPr/>
            </p:nvSpPr>
            <p:spPr bwMode="auto">
              <a:xfrm flipH="1">
                <a:off x="6884919" y="1592023"/>
                <a:ext cx="275501" cy="276377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2" name="ïṣļîḑe"/>
              <p:cNvSpPr/>
              <p:nvPr/>
            </p:nvSpPr>
            <p:spPr bwMode="auto">
              <a:xfrm>
                <a:off x="6947550" y="1661295"/>
                <a:ext cx="150238" cy="137833"/>
              </a:xfrm>
              <a:custGeom>
                <a:avLst/>
                <a:gdLst>
                  <a:gd name="connsiteX0" fmla="*/ 303857 w 607639"/>
                  <a:gd name="connsiteY0" fmla="*/ 303714 h 557467"/>
                  <a:gd name="connsiteX1" fmla="*/ 352986 w 607639"/>
                  <a:gd name="connsiteY1" fmla="*/ 309132 h 557467"/>
                  <a:gd name="connsiteX2" fmla="*/ 514597 w 607639"/>
                  <a:gd name="connsiteY2" fmla="*/ 449845 h 557467"/>
                  <a:gd name="connsiteX3" fmla="*/ 528676 w 607639"/>
                  <a:gd name="connsiteY3" fmla="*/ 528182 h 557467"/>
                  <a:gd name="connsiteX4" fmla="*/ 499345 w 607639"/>
                  <a:gd name="connsiteY4" fmla="*/ 557467 h 557467"/>
                  <a:gd name="connsiteX5" fmla="*/ 108223 w 607639"/>
                  <a:gd name="connsiteY5" fmla="*/ 557467 h 557467"/>
                  <a:gd name="connsiteX6" fmla="*/ 78892 w 607639"/>
                  <a:gd name="connsiteY6" fmla="*/ 528182 h 557467"/>
                  <a:gd name="connsiteX7" fmla="*/ 303857 w 607639"/>
                  <a:gd name="connsiteY7" fmla="*/ 303714 h 557467"/>
                  <a:gd name="connsiteX8" fmla="*/ 455825 w 607639"/>
                  <a:gd name="connsiteY8" fmla="*/ 268995 h 557467"/>
                  <a:gd name="connsiteX9" fmla="*/ 607639 w 607639"/>
                  <a:gd name="connsiteY9" fmla="*/ 420565 h 557467"/>
                  <a:gd name="connsiteX10" fmla="*/ 578303 w 607639"/>
                  <a:gd name="connsiteY10" fmla="*/ 449854 h 557467"/>
                  <a:gd name="connsiteX11" fmla="*/ 576396 w 607639"/>
                  <a:gd name="connsiteY11" fmla="*/ 449854 h 557467"/>
                  <a:gd name="connsiteX12" fmla="*/ 424875 w 607639"/>
                  <a:gd name="connsiteY12" fmla="*/ 272217 h 557467"/>
                  <a:gd name="connsiteX13" fmla="*/ 455825 w 607639"/>
                  <a:gd name="connsiteY13" fmla="*/ 268995 h 557467"/>
                  <a:gd name="connsiteX14" fmla="*/ 151811 w 607639"/>
                  <a:gd name="connsiteY14" fmla="*/ 268995 h 557467"/>
                  <a:gd name="connsiteX15" fmla="*/ 182906 w 607639"/>
                  <a:gd name="connsiteY15" fmla="*/ 272217 h 557467"/>
                  <a:gd name="connsiteX16" fmla="*/ 31389 w 607639"/>
                  <a:gd name="connsiteY16" fmla="*/ 449854 h 557467"/>
                  <a:gd name="connsiteX17" fmla="*/ 29335 w 607639"/>
                  <a:gd name="connsiteY17" fmla="*/ 449854 h 557467"/>
                  <a:gd name="connsiteX18" fmla="*/ 0 w 607639"/>
                  <a:gd name="connsiteY18" fmla="*/ 420565 h 557467"/>
                  <a:gd name="connsiteX19" fmla="*/ 151811 w 607639"/>
                  <a:gd name="connsiteY19" fmla="*/ 268995 h 557467"/>
                  <a:gd name="connsiteX20" fmla="*/ 462556 w 607639"/>
                  <a:gd name="connsiteY20" fmla="*/ 35000 h 557467"/>
                  <a:gd name="connsiteX21" fmla="*/ 543847 w 607639"/>
                  <a:gd name="connsiteY21" fmla="*/ 122571 h 557467"/>
                  <a:gd name="connsiteX22" fmla="*/ 462556 w 607639"/>
                  <a:gd name="connsiteY22" fmla="*/ 210143 h 557467"/>
                  <a:gd name="connsiteX23" fmla="*/ 485153 w 607639"/>
                  <a:gd name="connsiteY23" fmla="*/ 122571 h 557467"/>
                  <a:gd name="connsiteX24" fmla="*/ 462556 w 607639"/>
                  <a:gd name="connsiteY24" fmla="*/ 35000 h 557467"/>
                  <a:gd name="connsiteX25" fmla="*/ 145224 w 607639"/>
                  <a:gd name="connsiteY25" fmla="*/ 35000 h 557467"/>
                  <a:gd name="connsiteX26" fmla="*/ 122481 w 607639"/>
                  <a:gd name="connsiteY26" fmla="*/ 122571 h 557467"/>
                  <a:gd name="connsiteX27" fmla="*/ 145224 w 607639"/>
                  <a:gd name="connsiteY27" fmla="*/ 210143 h 557467"/>
                  <a:gd name="connsiteX28" fmla="*/ 63791 w 607639"/>
                  <a:gd name="connsiteY28" fmla="*/ 122571 h 557467"/>
                  <a:gd name="connsiteX29" fmla="*/ 145224 w 607639"/>
                  <a:gd name="connsiteY29" fmla="*/ 35000 h 557467"/>
                  <a:gd name="connsiteX30" fmla="*/ 303892 w 607639"/>
                  <a:gd name="connsiteY30" fmla="*/ 0 h 557467"/>
                  <a:gd name="connsiteX31" fmla="*/ 403912 w 607639"/>
                  <a:gd name="connsiteY31" fmla="*/ 51694 h 557467"/>
                  <a:gd name="connsiteX32" fmla="*/ 426497 w 607639"/>
                  <a:gd name="connsiteY32" fmla="*/ 122572 h 557467"/>
                  <a:gd name="connsiteX33" fmla="*/ 403912 w 607639"/>
                  <a:gd name="connsiteY33" fmla="*/ 193450 h 557467"/>
                  <a:gd name="connsiteX34" fmla="*/ 303892 w 607639"/>
                  <a:gd name="connsiteY34" fmla="*/ 245144 h 557467"/>
                  <a:gd name="connsiteX35" fmla="*/ 181141 w 607639"/>
                  <a:gd name="connsiteY35" fmla="*/ 122572 h 557467"/>
                  <a:gd name="connsiteX36" fmla="*/ 303892 w 607639"/>
                  <a:gd name="connsiteY36" fmla="*/ 0 h 55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7639" h="557467">
                    <a:moveTo>
                      <a:pt x="303857" y="303714"/>
                    </a:moveTo>
                    <a:cubicBezTo>
                      <a:pt x="320722" y="303714"/>
                      <a:pt x="337148" y="305618"/>
                      <a:pt x="352986" y="309132"/>
                    </a:cubicBezTo>
                    <a:cubicBezTo>
                      <a:pt x="427486" y="325824"/>
                      <a:pt x="488200" y="379562"/>
                      <a:pt x="514597" y="449845"/>
                    </a:cubicBezTo>
                    <a:cubicBezTo>
                      <a:pt x="523690" y="474298"/>
                      <a:pt x="528676" y="500655"/>
                      <a:pt x="528676" y="528182"/>
                    </a:cubicBezTo>
                    <a:cubicBezTo>
                      <a:pt x="528676" y="544289"/>
                      <a:pt x="515477" y="557467"/>
                      <a:pt x="499345" y="557467"/>
                    </a:cubicBezTo>
                    <a:lnTo>
                      <a:pt x="108223" y="557467"/>
                    </a:lnTo>
                    <a:cubicBezTo>
                      <a:pt x="92091" y="557467"/>
                      <a:pt x="78892" y="544289"/>
                      <a:pt x="78892" y="528182"/>
                    </a:cubicBezTo>
                    <a:cubicBezTo>
                      <a:pt x="78892" y="404307"/>
                      <a:pt x="179789" y="303714"/>
                      <a:pt x="303857" y="303714"/>
                    </a:cubicBezTo>
                    <a:close/>
                    <a:moveTo>
                      <a:pt x="455825" y="268995"/>
                    </a:moveTo>
                    <a:cubicBezTo>
                      <a:pt x="539579" y="268995"/>
                      <a:pt x="607639" y="336945"/>
                      <a:pt x="607639" y="420565"/>
                    </a:cubicBezTo>
                    <a:cubicBezTo>
                      <a:pt x="607639" y="436674"/>
                      <a:pt x="594584" y="449854"/>
                      <a:pt x="578303" y="449854"/>
                    </a:cubicBezTo>
                    <a:lnTo>
                      <a:pt x="576396" y="449854"/>
                    </a:lnTo>
                    <a:cubicBezTo>
                      <a:pt x="553661" y="371360"/>
                      <a:pt x="497775" y="306631"/>
                      <a:pt x="424875" y="272217"/>
                    </a:cubicBezTo>
                    <a:cubicBezTo>
                      <a:pt x="434996" y="270020"/>
                      <a:pt x="445410" y="268995"/>
                      <a:pt x="455825" y="268995"/>
                    </a:cubicBezTo>
                    <a:close/>
                    <a:moveTo>
                      <a:pt x="151811" y="268995"/>
                    </a:moveTo>
                    <a:cubicBezTo>
                      <a:pt x="162371" y="268995"/>
                      <a:pt x="172785" y="270020"/>
                      <a:pt x="182906" y="272217"/>
                    </a:cubicBezTo>
                    <a:cubicBezTo>
                      <a:pt x="110008" y="306631"/>
                      <a:pt x="53977" y="371360"/>
                      <a:pt x="31389" y="449854"/>
                    </a:cubicBezTo>
                    <a:lnTo>
                      <a:pt x="29335" y="449854"/>
                    </a:lnTo>
                    <a:cubicBezTo>
                      <a:pt x="13201" y="449854"/>
                      <a:pt x="0" y="436674"/>
                      <a:pt x="0" y="420565"/>
                    </a:cubicBezTo>
                    <a:cubicBezTo>
                      <a:pt x="0" y="336945"/>
                      <a:pt x="68058" y="268995"/>
                      <a:pt x="151811" y="268995"/>
                    </a:cubicBezTo>
                    <a:close/>
                    <a:moveTo>
                      <a:pt x="462556" y="35000"/>
                    </a:moveTo>
                    <a:cubicBezTo>
                      <a:pt x="507897" y="38368"/>
                      <a:pt x="543847" y="76296"/>
                      <a:pt x="543847" y="122571"/>
                    </a:cubicBezTo>
                    <a:cubicBezTo>
                      <a:pt x="543847" y="168847"/>
                      <a:pt x="507897" y="206775"/>
                      <a:pt x="462556" y="210143"/>
                    </a:cubicBezTo>
                    <a:cubicBezTo>
                      <a:pt x="476936" y="184223"/>
                      <a:pt x="485153" y="154349"/>
                      <a:pt x="485153" y="122571"/>
                    </a:cubicBezTo>
                    <a:cubicBezTo>
                      <a:pt x="485153" y="90794"/>
                      <a:pt x="476936" y="60920"/>
                      <a:pt x="462556" y="35000"/>
                    </a:cubicBezTo>
                    <a:close/>
                    <a:moveTo>
                      <a:pt x="145224" y="35000"/>
                    </a:moveTo>
                    <a:cubicBezTo>
                      <a:pt x="130698" y="60920"/>
                      <a:pt x="122481" y="90794"/>
                      <a:pt x="122481" y="122571"/>
                    </a:cubicBezTo>
                    <a:cubicBezTo>
                      <a:pt x="122481" y="154349"/>
                      <a:pt x="130698" y="184223"/>
                      <a:pt x="145224" y="210143"/>
                    </a:cubicBezTo>
                    <a:cubicBezTo>
                      <a:pt x="99739" y="206775"/>
                      <a:pt x="63791" y="168847"/>
                      <a:pt x="63791" y="122571"/>
                    </a:cubicBezTo>
                    <a:cubicBezTo>
                      <a:pt x="63791" y="76296"/>
                      <a:pt x="99739" y="38368"/>
                      <a:pt x="145224" y="35000"/>
                    </a:cubicBezTo>
                    <a:close/>
                    <a:moveTo>
                      <a:pt x="303892" y="0"/>
                    </a:moveTo>
                    <a:cubicBezTo>
                      <a:pt x="345103" y="0"/>
                      <a:pt x="381620" y="20502"/>
                      <a:pt x="403912" y="51694"/>
                    </a:cubicBezTo>
                    <a:cubicBezTo>
                      <a:pt x="418138" y="71756"/>
                      <a:pt x="426497" y="96212"/>
                      <a:pt x="426497" y="122572"/>
                    </a:cubicBezTo>
                    <a:cubicBezTo>
                      <a:pt x="426497" y="148931"/>
                      <a:pt x="418138" y="173387"/>
                      <a:pt x="403912" y="193450"/>
                    </a:cubicBezTo>
                    <a:cubicBezTo>
                      <a:pt x="381620" y="224642"/>
                      <a:pt x="345103" y="245144"/>
                      <a:pt x="303892" y="245144"/>
                    </a:cubicBezTo>
                    <a:cubicBezTo>
                      <a:pt x="236137" y="245144"/>
                      <a:pt x="181141" y="190082"/>
                      <a:pt x="181141" y="122572"/>
                    </a:cubicBezTo>
                    <a:cubicBezTo>
                      <a:pt x="181141" y="55062"/>
                      <a:pt x="236137" y="0"/>
                      <a:pt x="3038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sp>
        <p:nvSpPr>
          <p:cNvPr id="25" name="ïsḻiḓê"/>
          <p:cNvSpPr/>
          <p:nvPr/>
        </p:nvSpPr>
        <p:spPr>
          <a:xfrm>
            <a:off x="6050280" y="2864485"/>
            <a:ext cx="66675" cy="666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ïṡ1íḍê"/>
          <p:cNvSpPr/>
          <p:nvPr/>
        </p:nvSpPr>
        <p:spPr>
          <a:xfrm>
            <a:off x="6050280" y="4032885"/>
            <a:ext cx="66675" cy="666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îṧ1îdê"/>
          <p:cNvSpPr/>
          <p:nvPr/>
        </p:nvSpPr>
        <p:spPr>
          <a:xfrm>
            <a:off x="6050280" y="5200650"/>
            <a:ext cx="66675" cy="666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31" name="îṥľîḍe"/>
          <p:cNvGrpSpPr/>
          <p:nvPr/>
        </p:nvGrpSpPr>
        <p:grpSpPr>
          <a:xfrm>
            <a:off x="6205855" y="3706495"/>
            <a:ext cx="942340" cy="707390"/>
            <a:chOff x="6218288" y="1376528"/>
            <a:chExt cx="942132" cy="707367"/>
          </a:xfrm>
        </p:grpSpPr>
        <p:sp>
          <p:nvSpPr>
            <p:cNvPr id="32" name="îSļïḍé"/>
            <p:cNvSpPr/>
            <p:nvPr/>
          </p:nvSpPr>
          <p:spPr bwMode="auto">
            <a:xfrm flipH="1">
              <a:off x="6288884" y="1376528"/>
              <a:ext cx="689742" cy="707367"/>
            </a:xfrm>
            <a:prstGeom prst="wedgeEllipseCallout">
              <a:avLst>
                <a:gd name="adj1" fmla="val 69897"/>
                <a:gd name="adj2" fmla="val 2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şḷíďê"/>
            <p:cNvSpPr txBox="1"/>
            <p:nvPr/>
          </p:nvSpPr>
          <p:spPr bwMode="auto">
            <a:xfrm>
              <a:off x="6218288" y="1548317"/>
              <a:ext cx="83093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"/>
                <a:t>T </a:t>
              </a:r>
              <a:r>
                <a:rPr lang="en-US" altLang="zh-CN" sz="1200"/>
                <a:t>ext</a:t>
              </a:r>
              <a:endParaRPr lang="en-US" altLang="zh-CN" sz="1200" dirty="0"/>
            </a:p>
          </p:txBody>
        </p:sp>
        <p:grpSp>
          <p:nvGrpSpPr>
            <p:cNvPr id="34" name="îŝ1îdè"/>
            <p:cNvGrpSpPr/>
            <p:nvPr/>
          </p:nvGrpSpPr>
          <p:grpSpPr>
            <a:xfrm>
              <a:off x="6884919" y="1592023"/>
              <a:ext cx="275501" cy="276377"/>
              <a:chOff x="6884919" y="1592023"/>
              <a:chExt cx="275501" cy="276377"/>
            </a:xfrm>
          </p:grpSpPr>
          <p:sp>
            <p:nvSpPr>
              <p:cNvPr id="35" name="í$líḍe"/>
              <p:cNvSpPr/>
              <p:nvPr/>
            </p:nvSpPr>
            <p:spPr bwMode="auto">
              <a:xfrm flipH="1">
                <a:off x="6884919" y="1592023"/>
                <a:ext cx="275501" cy="276377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6" name="îśļîḍê"/>
              <p:cNvSpPr/>
              <p:nvPr/>
            </p:nvSpPr>
            <p:spPr bwMode="auto">
              <a:xfrm>
                <a:off x="6947550" y="1661295"/>
                <a:ext cx="150238" cy="137833"/>
              </a:xfrm>
              <a:custGeom>
                <a:avLst/>
                <a:gdLst>
                  <a:gd name="connsiteX0" fmla="*/ 303857 w 607639"/>
                  <a:gd name="connsiteY0" fmla="*/ 303714 h 557467"/>
                  <a:gd name="connsiteX1" fmla="*/ 352986 w 607639"/>
                  <a:gd name="connsiteY1" fmla="*/ 309132 h 557467"/>
                  <a:gd name="connsiteX2" fmla="*/ 514597 w 607639"/>
                  <a:gd name="connsiteY2" fmla="*/ 449845 h 557467"/>
                  <a:gd name="connsiteX3" fmla="*/ 528676 w 607639"/>
                  <a:gd name="connsiteY3" fmla="*/ 528182 h 557467"/>
                  <a:gd name="connsiteX4" fmla="*/ 499345 w 607639"/>
                  <a:gd name="connsiteY4" fmla="*/ 557467 h 557467"/>
                  <a:gd name="connsiteX5" fmla="*/ 108223 w 607639"/>
                  <a:gd name="connsiteY5" fmla="*/ 557467 h 557467"/>
                  <a:gd name="connsiteX6" fmla="*/ 78892 w 607639"/>
                  <a:gd name="connsiteY6" fmla="*/ 528182 h 557467"/>
                  <a:gd name="connsiteX7" fmla="*/ 303857 w 607639"/>
                  <a:gd name="connsiteY7" fmla="*/ 303714 h 557467"/>
                  <a:gd name="connsiteX8" fmla="*/ 455825 w 607639"/>
                  <a:gd name="connsiteY8" fmla="*/ 268995 h 557467"/>
                  <a:gd name="connsiteX9" fmla="*/ 607639 w 607639"/>
                  <a:gd name="connsiteY9" fmla="*/ 420565 h 557467"/>
                  <a:gd name="connsiteX10" fmla="*/ 578303 w 607639"/>
                  <a:gd name="connsiteY10" fmla="*/ 449854 h 557467"/>
                  <a:gd name="connsiteX11" fmla="*/ 576396 w 607639"/>
                  <a:gd name="connsiteY11" fmla="*/ 449854 h 557467"/>
                  <a:gd name="connsiteX12" fmla="*/ 424875 w 607639"/>
                  <a:gd name="connsiteY12" fmla="*/ 272217 h 557467"/>
                  <a:gd name="connsiteX13" fmla="*/ 455825 w 607639"/>
                  <a:gd name="connsiteY13" fmla="*/ 268995 h 557467"/>
                  <a:gd name="connsiteX14" fmla="*/ 151811 w 607639"/>
                  <a:gd name="connsiteY14" fmla="*/ 268995 h 557467"/>
                  <a:gd name="connsiteX15" fmla="*/ 182906 w 607639"/>
                  <a:gd name="connsiteY15" fmla="*/ 272217 h 557467"/>
                  <a:gd name="connsiteX16" fmla="*/ 31389 w 607639"/>
                  <a:gd name="connsiteY16" fmla="*/ 449854 h 557467"/>
                  <a:gd name="connsiteX17" fmla="*/ 29335 w 607639"/>
                  <a:gd name="connsiteY17" fmla="*/ 449854 h 557467"/>
                  <a:gd name="connsiteX18" fmla="*/ 0 w 607639"/>
                  <a:gd name="connsiteY18" fmla="*/ 420565 h 557467"/>
                  <a:gd name="connsiteX19" fmla="*/ 151811 w 607639"/>
                  <a:gd name="connsiteY19" fmla="*/ 268995 h 557467"/>
                  <a:gd name="connsiteX20" fmla="*/ 462556 w 607639"/>
                  <a:gd name="connsiteY20" fmla="*/ 35000 h 557467"/>
                  <a:gd name="connsiteX21" fmla="*/ 543847 w 607639"/>
                  <a:gd name="connsiteY21" fmla="*/ 122571 h 557467"/>
                  <a:gd name="connsiteX22" fmla="*/ 462556 w 607639"/>
                  <a:gd name="connsiteY22" fmla="*/ 210143 h 557467"/>
                  <a:gd name="connsiteX23" fmla="*/ 485153 w 607639"/>
                  <a:gd name="connsiteY23" fmla="*/ 122571 h 557467"/>
                  <a:gd name="connsiteX24" fmla="*/ 462556 w 607639"/>
                  <a:gd name="connsiteY24" fmla="*/ 35000 h 557467"/>
                  <a:gd name="connsiteX25" fmla="*/ 145224 w 607639"/>
                  <a:gd name="connsiteY25" fmla="*/ 35000 h 557467"/>
                  <a:gd name="connsiteX26" fmla="*/ 122481 w 607639"/>
                  <a:gd name="connsiteY26" fmla="*/ 122571 h 557467"/>
                  <a:gd name="connsiteX27" fmla="*/ 145224 w 607639"/>
                  <a:gd name="connsiteY27" fmla="*/ 210143 h 557467"/>
                  <a:gd name="connsiteX28" fmla="*/ 63791 w 607639"/>
                  <a:gd name="connsiteY28" fmla="*/ 122571 h 557467"/>
                  <a:gd name="connsiteX29" fmla="*/ 145224 w 607639"/>
                  <a:gd name="connsiteY29" fmla="*/ 35000 h 557467"/>
                  <a:gd name="connsiteX30" fmla="*/ 303892 w 607639"/>
                  <a:gd name="connsiteY30" fmla="*/ 0 h 557467"/>
                  <a:gd name="connsiteX31" fmla="*/ 403912 w 607639"/>
                  <a:gd name="connsiteY31" fmla="*/ 51694 h 557467"/>
                  <a:gd name="connsiteX32" fmla="*/ 426497 w 607639"/>
                  <a:gd name="connsiteY32" fmla="*/ 122572 h 557467"/>
                  <a:gd name="connsiteX33" fmla="*/ 403912 w 607639"/>
                  <a:gd name="connsiteY33" fmla="*/ 193450 h 557467"/>
                  <a:gd name="connsiteX34" fmla="*/ 303892 w 607639"/>
                  <a:gd name="connsiteY34" fmla="*/ 245144 h 557467"/>
                  <a:gd name="connsiteX35" fmla="*/ 181141 w 607639"/>
                  <a:gd name="connsiteY35" fmla="*/ 122572 h 557467"/>
                  <a:gd name="connsiteX36" fmla="*/ 303892 w 607639"/>
                  <a:gd name="connsiteY36" fmla="*/ 0 h 55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7639" h="557467">
                    <a:moveTo>
                      <a:pt x="303857" y="303714"/>
                    </a:moveTo>
                    <a:cubicBezTo>
                      <a:pt x="320722" y="303714"/>
                      <a:pt x="337148" y="305618"/>
                      <a:pt x="352986" y="309132"/>
                    </a:cubicBezTo>
                    <a:cubicBezTo>
                      <a:pt x="427486" y="325824"/>
                      <a:pt x="488200" y="379562"/>
                      <a:pt x="514597" y="449845"/>
                    </a:cubicBezTo>
                    <a:cubicBezTo>
                      <a:pt x="523690" y="474298"/>
                      <a:pt x="528676" y="500655"/>
                      <a:pt x="528676" y="528182"/>
                    </a:cubicBezTo>
                    <a:cubicBezTo>
                      <a:pt x="528676" y="544289"/>
                      <a:pt x="515477" y="557467"/>
                      <a:pt x="499345" y="557467"/>
                    </a:cubicBezTo>
                    <a:lnTo>
                      <a:pt x="108223" y="557467"/>
                    </a:lnTo>
                    <a:cubicBezTo>
                      <a:pt x="92091" y="557467"/>
                      <a:pt x="78892" y="544289"/>
                      <a:pt x="78892" y="528182"/>
                    </a:cubicBezTo>
                    <a:cubicBezTo>
                      <a:pt x="78892" y="404307"/>
                      <a:pt x="179789" y="303714"/>
                      <a:pt x="303857" y="303714"/>
                    </a:cubicBezTo>
                    <a:close/>
                    <a:moveTo>
                      <a:pt x="455825" y="268995"/>
                    </a:moveTo>
                    <a:cubicBezTo>
                      <a:pt x="539579" y="268995"/>
                      <a:pt x="607639" y="336945"/>
                      <a:pt x="607639" y="420565"/>
                    </a:cubicBezTo>
                    <a:cubicBezTo>
                      <a:pt x="607639" y="436674"/>
                      <a:pt x="594584" y="449854"/>
                      <a:pt x="578303" y="449854"/>
                    </a:cubicBezTo>
                    <a:lnTo>
                      <a:pt x="576396" y="449854"/>
                    </a:lnTo>
                    <a:cubicBezTo>
                      <a:pt x="553661" y="371360"/>
                      <a:pt x="497775" y="306631"/>
                      <a:pt x="424875" y="272217"/>
                    </a:cubicBezTo>
                    <a:cubicBezTo>
                      <a:pt x="434996" y="270020"/>
                      <a:pt x="445410" y="268995"/>
                      <a:pt x="455825" y="268995"/>
                    </a:cubicBezTo>
                    <a:close/>
                    <a:moveTo>
                      <a:pt x="151811" y="268995"/>
                    </a:moveTo>
                    <a:cubicBezTo>
                      <a:pt x="162371" y="268995"/>
                      <a:pt x="172785" y="270020"/>
                      <a:pt x="182906" y="272217"/>
                    </a:cubicBezTo>
                    <a:cubicBezTo>
                      <a:pt x="110008" y="306631"/>
                      <a:pt x="53977" y="371360"/>
                      <a:pt x="31389" y="449854"/>
                    </a:cubicBezTo>
                    <a:lnTo>
                      <a:pt x="29335" y="449854"/>
                    </a:lnTo>
                    <a:cubicBezTo>
                      <a:pt x="13201" y="449854"/>
                      <a:pt x="0" y="436674"/>
                      <a:pt x="0" y="420565"/>
                    </a:cubicBezTo>
                    <a:cubicBezTo>
                      <a:pt x="0" y="336945"/>
                      <a:pt x="68058" y="268995"/>
                      <a:pt x="151811" y="268995"/>
                    </a:cubicBezTo>
                    <a:close/>
                    <a:moveTo>
                      <a:pt x="462556" y="35000"/>
                    </a:moveTo>
                    <a:cubicBezTo>
                      <a:pt x="507897" y="38368"/>
                      <a:pt x="543847" y="76296"/>
                      <a:pt x="543847" y="122571"/>
                    </a:cubicBezTo>
                    <a:cubicBezTo>
                      <a:pt x="543847" y="168847"/>
                      <a:pt x="507897" y="206775"/>
                      <a:pt x="462556" y="210143"/>
                    </a:cubicBezTo>
                    <a:cubicBezTo>
                      <a:pt x="476936" y="184223"/>
                      <a:pt x="485153" y="154349"/>
                      <a:pt x="485153" y="122571"/>
                    </a:cubicBezTo>
                    <a:cubicBezTo>
                      <a:pt x="485153" y="90794"/>
                      <a:pt x="476936" y="60920"/>
                      <a:pt x="462556" y="35000"/>
                    </a:cubicBezTo>
                    <a:close/>
                    <a:moveTo>
                      <a:pt x="145224" y="35000"/>
                    </a:moveTo>
                    <a:cubicBezTo>
                      <a:pt x="130698" y="60920"/>
                      <a:pt x="122481" y="90794"/>
                      <a:pt x="122481" y="122571"/>
                    </a:cubicBezTo>
                    <a:cubicBezTo>
                      <a:pt x="122481" y="154349"/>
                      <a:pt x="130698" y="184223"/>
                      <a:pt x="145224" y="210143"/>
                    </a:cubicBezTo>
                    <a:cubicBezTo>
                      <a:pt x="99739" y="206775"/>
                      <a:pt x="63791" y="168847"/>
                      <a:pt x="63791" y="122571"/>
                    </a:cubicBezTo>
                    <a:cubicBezTo>
                      <a:pt x="63791" y="76296"/>
                      <a:pt x="99739" y="38368"/>
                      <a:pt x="145224" y="35000"/>
                    </a:cubicBezTo>
                    <a:close/>
                    <a:moveTo>
                      <a:pt x="303892" y="0"/>
                    </a:moveTo>
                    <a:cubicBezTo>
                      <a:pt x="345103" y="0"/>
                      <a:pt x="381620" y="20502"/>
                      <a:pt x="403912" y="51694"/>
                    </a:cubicBezTo>
                    <a:cubicBezTo>
                      <a:pt x="418138" y="71756"/>
                      <a:pt x="426497" y="96212"/>
                      <a:pt x="426497" y="122572"/>
                    </a:cubicBezTo>
                    <a:cubicBezTo>
                      <a:pt x="426497" y="148931"/>
                      <a:pt x="418138" y="173387"/>
                      <a:pt x="403912" y="193450"/>
                    </a:cubicBezTo>
                    <a:cubicBezTo>
                      <a:pt x="381620" y="224642"/>
                      <a:pt x="345103" y="245144"/>
                      <a:pt x="303892" y="245144"/>
                    </a:cubicBezTo>
                    <a:cubicBezTo>
                      <a:pt x="236137" y="245144"/>
                      <a:pt x="181141" y="190082"/>
                      <a:pt x="181141" y="122572"/>
                    </a:cubicBezTo>
                    <a:cubicBezTo>
                      <a:pt x="181141" y="55062"/>
                      <a:pt x="236137" y="0"/>
                      <a:pt x="3038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sp>
        <p:nvSpPr>
          <p:cNvPr id="37" name="ïSlïḍé"/>
          <p:cNvSpPr txBox="1"/>
          <p:nvPr/>
        </p:nvSpPr>
        <p:spPr bwMode="auto">
          <a:xfrm>
            <a:off x="5140960" y="3865880"/>
            <a:ext cx="83121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00"/>
              <a:t>2 2.</a:t>
            </a:r>
            <a:r>
              <a:rPr lang="en-US" altLang="zh-CN" sz="1100"/>
              <a:t>2015</a:t>
            </a:r>
            <a:endParaRPr lang="en-US" altLang="zh-CN" sz="1100" dirty="0"/>
          </a:p>
        </p:txBody>
      </p:sp>
      <p:grpSp>
        <p:nvGrpSpPr>
          <p:cNvPr id="44" name="ïslïďè"/>
          <p:cNvGrpSpPr/>
          <p:nvPr/>
        </p:nvGrpSpPr>
        <p:grpSpPr>
          <a:xfrm>
            <a:off x="4998085" y="2557145"/>
            <a:ext cx="897890" cy="707390"/>
            <a:chOff x="3886982" y="3548228"/>
            <a:chExt cx="898089" cy="707367"/>
          </a:xfrm>
        </p:grpSpPr>
        <p:sp>
          <p:nvSpPr>
            <p:cNvPr id="39" name="iṥ1iďè"/>
            <p:cNvSpPr/>
            <p:nvPr/>
          </p:nvSpPr>
          <p:spPr bwMode="auto">
            <a:xfrm>
              <a:off x="4024733" y="3548228"/>
              <a:ext cx="689742" cy="707367"/>
            </a:xfrm>
            <a:prstGeom prst="wedgeEllipseCallout">
              <a:avLst>
                <a:gd name="adj1" fmla="val 69897"/>
                <a:gd name="adj2" fmla="val 2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ṣľíďe"/>
            <p:cNvSpPr txBox="1"/>
            <p:nvPr/>
          </p:nvSpPr>
          <p:spPr bwMode="auto">
            <a:xfrm>
              <a:off x="3954137" y="3720017"/>
              <a:ext cx="83093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"/>
                <a:t>T </a:t>
              </a:r>
              <a:r>
                <a:rPr lang="en-US" altLang="zh-CN" sz="1200"/>
                <a:t>ext</a:t>
              </a:r>
              <a:endParaRPr lang="en-US" altLang="zh-CN" sz="1200" dirty="0"/>
            </a:p>
          </p:txBody>
        </p:sp>
        <p:grpSp>
          <p:nvGrpSpPr>
            <p:cNvPr id="41" name="íSļiďè"/>
            <p:cNvGrpSpPr/>
            <p:nvPr/>
          </p:nvGrpSpPr>
          <p:grpSpPr>
            <a:xfrm>
              <a:off x="3886982" y="3763723"/>
              <a:ext cx="275501" cy="276377"/>
              <a:chOff x="6884919" y="1592023"/>
              <a:chExt cx="275501" cy="276377"/>
            </a:xfrm>
          </p:grpSpPr>
          <p:sp>
            <p:nvSpPr>
              <p:cNvPr id="42" name="išḷíḑé"/>
              <p:cNvSpPr/>
              <p:nvPr/>
            </p:nvSpPr>
            <p:spPr bwMode="auto">
              <a:xfrm flipH="1">
                <a:off x="6884919" y="1592023"/>
                <a:ext cx="275501" cy="276377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3" name="îṩḻîḑe"/>
              <p:cNvSpPr/>
              <p:nvPr/>
            </p:nvSpPr>
            <p:spPr bwMode="auto">
              <a:xfrm>
                <a:off x="6947550" y="1661295"/>
                <a:ext cx="150238" cy="137833"/>
              </a:xfrm>
              <a:custGeom>
                <a:avLst/>
                <a:gdLst>
                  <a:gd name="connsiteX0" fmla="*/ 303857 w 607639"/>
                  <a:gd name="connsiteY0" fmla="*/ 303714 h 557467"/>
                  <a:gd name="connsiteX1" fmla="*/ 352986 w 607639"/>
                  <a:gd name="connsiteY1" fmla="*/ 309132 h 557467"/>
                  <a:gd name="connsiteX2" fmla="*/ 514597 w 607639"/>
                  <a:gd name="connsiteY2" fmla="*/ 449845 h 557467"/>
                  <a:gd name="connsiteX3" fmla="*/ 528676 w 607639"/>
                  <a:gd name="connsiteY3" fmla="*/ 528182 h 557467"/>
                  <a:gd name="connsiteX4" fmla="*/ 499345 w 607639"/>
                  <a:gd name="connsiteY4" fmla="*/ 557467 h 557467"/>
                  <a:gd name="connsiteX5" fmla="*/ 108223 w 607639"/>
                  <a:gd name="connsiteY5" fmla="*/ 557467 h 557467"/>
                  <a:gd name="connsiteX6" fmla="*/ 78892 w 607639"/>
                  <a:gd name="connsiteY6" fmla="*/ 528182 h 557467"/>
                  <a:gd name="connsiteX7" fmla="*/ 303857 w 607639"/>
                  <a:gd name="connsiteY7" fmla="*/ 303714 h 557467"/>
                  <a:gd name="connsiteX8" fmla="*/ 455825 w 607639"/>
                  <a:gd name="connsiteY8" fmla="*/ 268995 h 557467"/>
                  <a:gd name="connsiteX9" fmla="*/ 607639 w 607639"/>
                  <a:gd name="connsiteY9" fmla="*/ 420565 h 557467"/>
                  <a:gd name="connsiteX10" fmla="*/ 578303 w 607639"/>
                  <a:gd name="connsiteY10" fmla="*/ 449854 h 557467"/>
                  <a:gd name="connsiteX11" fmla="*/ 576396 w 607639"/>
                  <a:gd name="connsiteY11" fmla="*/ 449854 h 557467"/>
                  <a:gd name="connsiteX12" fmla="*/ 424875 w 607639"/>
                  <a:gd name="connsiteY12" fmla="*/ 272217 h 557467"/>
                  <a:gd name="connsiteX13" fmla="*/ 455825 w 607639"/>
                  <a:gd name="connsiteY13" fmla="*/ 268995 h 557467"/>
                  <a:gd name="connsiteX14" fmla="*/ 151811 w 607639"/>
                  <a:gd name="connsiteY14" fmla="*/ 268995 h 557467"/>
                  <a:gd name="connsiteX15" fmla="*/ 182906 w 607639"/>
                  <a:gd name="connsiteY15" fmla="*/ 272217 h 557467"/>
                  <a:gd name="connsiteX16" fmla="*/ 31389 w 607639"/>
                  <a:gd name="connsiteY16" fmla="*/ 449854 h 557467"/>
                  <a:gd name="connsiteX17" fmla="*/ 29335 w 607639"/>
                  <a:gd name="connsiteY17" fmla="*/ 449854 h 557467"/>
                  <a:gd name="connsiteX18" fmla="*/ 0 w 607639"/>
                  <a:gd name="connsiteY18" fmla="*/ 420565 h 557467"/>
                  <a:gd name="connsiteX19" fmla="*/ 151811 w 607639"/>
                  <a:gd name="connsiteY19" fmla="*/ 268995 h 557467"/>
                  <a:gd name="connsiteX20" fmla="*/ 462556 w 607639"/>
                  <a:gd name="connsiteY20" fmla="*/ 35000 h 557467"/>
                  <a:gd name="connsiteX21" fmla="*/ 543847 w 607639"/>
                  <a:gd name="connsiteY21" fmla="*/ 122571 h 557467"/>
                  <a:gd name="connsiteX22" fmla="*/ 462556 w 607639"/>
                  <a:gd name="connsiteY22" fmla="*/ 210143 h 557467"/>
                  <a:gd name="connsiteX23" fmla="*/ 485153 w 607639"/>
                  <a:gd name="connsiteY23" fmla="*/ 122571 h 557467"/>
                  <a:gd name="connsiteX24" fmla="*/ 462556 w 607639"/>
                  <a:gd name="connsiteY24" fmla="*/ 35000 h 557467"/>
                  <a:gd name="connsiteX25" fmla="*/ 145224 w 607639"/>
                  <a:gd name="connsiteY25" fmla="*/ 35000 h 557467"/>
                  <a:gd name="connsiteX26" fmla="*/ 122481 w 607639"/>
                  <a:gd name="connsiteY26" fmla="*/ 122571 h 557467"/>
                  <a:gd name="connsiteX27" fmla="*/ 145224 w 607639"/>
                  <a:gd name="connsiteY27" fmla="*/ 210143 h 557467"/>
                  <a:gd name="connsiteX28" fmla="*/ 63791 w 607639"/>
                  <a:gd name="connsiteY28" fmla="*/ 122571 h 557467"/>
                  <a:gd name="connsiteX29" fmla="*/ 145224 w 607639"/>
                  <a:gd name="connsiteY29" fmla="*/ 35000 h 557467"/>
                  <a:gd name="connsiteX30" fmla="*/ 303892 w 607639"/>
                  <a:gd name="connsiteY30" fmla="*/ 0 h 557467"/>
                  <a:gd name="connsiteX31" fmla="*/ 403912 w 607639"/>
                  <a:gd name="connsiteY31" fmla="*/ 51694 h 557467"/>
                  <a:gd name="connsiteX32" fmla="*/ 426497 w 607639"/>
                  <a:gd name="connsiteY32" fmla="*/ 122572 h 557467"/>
                  <a:gd name="connsiteX33" fmla="*/ 403912 w 607639"/>
                  <a:gd name="connsiteY33" fmla="*/ 193450 h 557467"/>
                  <a:gd name="connsiteX34" fmla="*/ 303892 w 607639"/>
                  <a:gd name="connsiteY34" fmla="*/ 245144 h 557467"/>
                  <a:gd name="connsiteX35" fmla="*/ 181141 w 607639"/>
                  <a:gd name="connsiteY35" fmla="*/ 122572 h 557467"/>
                  <a:gd name="connsiteX36" fmla="*/ 303892 w 607639"/>
                  <a:gd name="connsiteY36" fmla="*/ 0 h 55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7639" h="557467">
                    <a:moveTo>
                      <a:pt x="303857" y="303714"/>
                    </a:moveTo>
                    <a:cubicBezTo>
                      <a:pt x="320722" y="303714"/>
                      <a:pt x="337148" y="305618"/>
                      <a:pt x="352986" y="309132"/>
                    </a:cubicBezTo>
                    <a:cubicBezTo>
                      <a:pt x="427486" y="325824"/>
                      <a:pt x="488200" y="379562"/>
                      <a:pt x="514597" y="449845"/>
                    </a:cubicBezTo>
                    <a:cubicBezTo>
                      <a:pt x="523690" y="474298"/>
                      <a:pt x="528676" y="500655"/>
                      <a:pt x="528676" y="528182"/>
                    </a:cubicBezTo>
                    <a:cubicBezTo>
                      <a:pt x="528676" y="544289"/>
                      <a:pt x="515477" y="557467"/>
                      <a:pt x="499345" y="557467"/>
                    </a:cubicBezTo>
                    <a:lnTo>
                      <a:pt x="108223" y="557467"/>
                    </a:lnTo>
                    <a:cubicBezTo>
                      <a:pt x="92091" y="557467"/>
                      <a:pt x="78892" y="544289"/>
                      <a:pt x="78892" y="528182"/>
                    </a:cubicBezTo>
                    <a:cubicBezTo>
                      <a:pt x="78892" y="404307"/>
                      <a:pt x="179789" y="303714"/>
                      <a:pt x="303857" y="303714"/>
                    </a:cubicBezTo>
                    <a:close/>
                    <a:moveTo>
                      <a:pt x="455825" y="268995"/>
                    </a:moveTo>
                    <a:cubicBezTo>
                      <a:pt x="539579" y="268995"/>
                      <a:pt x="607639" y="336945"/>
                      <a:pt x="607639" y="420565"/>
                    </a:cubicBezTo>
                    <a:cubicBezTo>
                      <a:pt x="607639" y="436674"/>
                      <a:pt x="594584" y="449854"/>
                      <a:pt x="578303" y="449854"/>
                    </a:cubicBezTo>
                    <a:lnTo>
                      <a:pt x="576396" y="449854"/>
                    </a:lnTo>
                    <a:cubicBezTo>
                      <a:pt x="553661" y="371360"/>
                      <a:pt x="497775" y="306631"/>
                      <a:pt x="424875" y="272217"/>
                    </a:cubicBezTo>
                    <a:cubicBezTo>
                      <a:pt x="434996" y="270020"/>
                      <a:pt x="445410" y="268995"/>
                      <a:pt x="455825" y="268995"/>
                    </a:cubicBezTo>
                    <a:close/>
                    <a:moveTo>
                      <a:pt x="151811" y="268995"/>
                    </a:moveTo>
                    <a:cubicBezTo>
                      <a:pt x="162371" y="268995"/>
                      <a:pt x="172785" y="270020"/>
                      <a:pt x="182906" y="272217"/>
                    </a:cubicBezTo>
                    <a:cubicBezTo>
                      <a:pt x="110008" y="306631"/>
                      <a:pt x="53977" y="371360"/>
                      <a:pt x="31389" y="449854"/>
                    </a:cubicBezTo>
                    <a:lnTo>
                      <a:pt x="29335" y="449854"/>
                    </a:lnTo>
                    <a:cubicBezTo>
                      <a:pt x="13201" y="449854"/>
                      <a:pt x="0" y="436674"/>
                      <a:pt x="0" y="420565"/>
                    </a:cubicBezTo>
                    <a:cubicBezTo>
                      <a:pt x="0" y="336945"/>
                      <a:pt x="68058" y="268995"/>
                      <a:pt x="151811" y="268995"/>
                    </a:cubicBezTo>
                    <a:close/>
                    <a:moveTo>
                      <a:pt x="462556" y="35000"/>
                    </a:moveTo>
                    <a:cubicBezTo>
                      <a:pt x="507897" y="38368"/>
                      <a:pt x="543847" y="76296"/>
                      <a:pt x="543847" y="122571"/>
                    </a:cubicBezTo>
                    <a:cubicBezTo>
                      <a:pt x="543847" y="168847"/>
                      <a:pt x="507897" y="206775"/>
                      <a:pt x="462556" y="210143"/>
                    </a:cubicBezTo>
                    <a:cubicBezTo>
                      <a:pt x="476936" y="184223"/>
                      <a:pt x="485153" y="154349"/>
                      <a:pt x="485153" y="122571"/>
                    </a:cubicBezTo>
                    <a:cubicBezTo>
                      <a:pt x="485153" y="90794"/>
                      <a:pt x="476936" y="60920"/>
                      <a:pt x="462556" y="35000"/>
                    </a:cubicBezTo>
                    <a:close/>
                    <a:moveTo>
                      <a:pt x="145224" y="35000"/>
                    </a:moveTo>
                    <a:cubicBezTo>
                      <a:pt x="130698" y="60920"/>
                      <a:pt x="122481" y="90794"/>
                      <a:pt x="122481" y="122571"/>
                    </a:cubicBezTo>
                    <a:cubicBezTo>
                      <a:pt x="122481" y="154349"/>
                      <a:pt x="130698" y="184223"/>
                      <a:pt x="145224" y="210143"/>
                    </a:cubicBezTo>
                    <a:cubicBezTo>
                      <a:pt x="99739" y="206775"/>
                      <a:pt x="63791" y="168847"/>
                      <a:pt x="63791" y="122571"/>
                    </a:cubicBezTo>
                    <a:cubicBezTo>
                      <a:pt x="63791" y="76296"/>
                      <a:pt x="99739" y="38368"/>
                      <a:pt x="145224" y="35000"/>
                    </a:cubicBezTo>
                    <a:close/>
                    <a:moveTo>
                      <a:pt x="303892" y="0"/>
                    </a:moveTo>
                    <a:cubicBezTo>
                      <a:pt x="345103" y="0"/>
                      <a:pt x="381620" y="20502"/>
                      <a:pt x="403912" y="51694"/>
                    </a:cubicBezTo>
                    <a:cubicBezTo>
                      <a:pt x="418138" y="71756"/>
                      <a:pt x="426497" y="96212"/>
                      <a:pt x="426497" y="122572"/>
                    </a:cubicBezTo>
                    <a:cubicBezTo>
                      <a:pt x="426497" y="148931"/>
                      <a:pt x="418138" y="173387"/>
                      <a:pt x="403912" y="193450"/>
                    </a:cubicBezTo>
                    <a:cubicBezTo>
                      <a:pt x="381620" y="224642"/>
                      <a:pt x="345103" y="245144"/>
                      <a:pt x="303892" y="245144"/>
                    </a:cubicBezTo>
                    <a:cubicBezTo>
                      <a:pt x="236137" y="245144"/>
                      <a:pt x="181141" y="190082"/>
                      <a:pt x="181141" y="122572"/>
                    </a:cubicBezTo>
                    <a:cubicBezTo>
                      <a:pt x="181141" y="55062"/>
                      <a:pt x="236137" y="0"/>
                      <a:pt x="3038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grpSp>
        <p:nvGrpSpPr>
          <p:cNvPr id="45" name="iṣlîdé"/>
          <p:cNvGrpSpPr/>
          <p:nvPr/>
        </p:nvGrpSpPr>
        <p:grpSpPr>
          <a:xfrm>
            <a:off x="4998085" y="4880610"/>
            <a:ext cx="897890" cy="707390"/>
            <a:chOff x="3886982" y="3548228"/>
            <a:chExt cx="898089" cy="707367"/>
          </a:xfrm>
        </p:grpSpPr>
        <p:sp>
          <p:nvSpPr>
            <p:cNvPr id="46" name="íşļîḋè"/>
            <p:cNvSpPr/>
            <p:nvPr/>
          </p:nvSpPr>
          <p:spPr bwMode="auto">
            <a:xfrm>
              <a:off x="4024733" y="3548228"/>
              <a:ext cx="689742" cy="707367"/>
            </a:xfrm>
            <a:prstGeom prst="wedgeEllipseCallout">
              <a:avLst>
                <a:gd name="adj1" fmla="val 69897"/>
                <a:gd name="adj2" fmla="val 2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ŝļíḋè"/>
            <p:cNvSpPr txBox="1"/>
            <p:nvPr/>
          </p:nvSpPr>
          <p:spPr bwMode="auto">
            <a:xfrm>
              <a:off x="3954137" y="3720017"/>
              <a:ext cx="83093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00"/>
                <a:t>T </a:t>
              </a:r>
              <a:r>
                <a:rPr lang="en-US" altLang="zh-CN" sz="1200"/>
                <a:t>ext</a:t>
              </a:r>
              <a:endParaRPr lang="en-US" altLang="zh-CN" sz="1200" dirty="0"/>
            </a:p>
          </p:txBody>
        </p:sp>
        <p:grpSp>
          <p:nvGrpSpPr>
            <p:cNvPr id="48" name="íşlïďe"/>
            <p:cNvGrpSpPr/>
            <p:nvPr/>
          </p:nvGrpSpPr>
          <p:grpSpPr>
            <a:xfrm>
              <a:off x="3886982" y="3763723"/>
              <a:ext cx="275501" cy="276377"/>
              <a:chOff x="6884919" y="1592023"/>
              <a:chExt cx="275501" cy="276377"/>
            </a:xfrm>
          </p:grpSpPr>
          <p:sp>
            <p:nvSpPr>
              <p:cNvPr id="49" name="îSlïďé"/>
              <p:cNvSpPr/>
              <p:nvPr/>
            </p:nvSpPr>
            <p:spPr bwMode="auto">
              <a:xfrm flipH="1">
                <a:off x="6884919" y="1592023"/>
                <a:ext cx="275501" cy="276377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0" name="î$líḑé"/>
              <p:cNvSpPr/>
              <p:nvPr/>
            </p:nvSpPr>
            <p:spPr bwMode="auto">
              <a:xfrm>
                <a:off x="6947550" y="1661295"/>
                <a:ext cx="150238" cy="137833"/>
              </a:xfrm>
              <a:custGeom>
                <a:avLst/>
                <a:gdLst>
                  <a:gd name="connsiteX0" fmla="*/ 303857 w 607639"/>
                  <a:gd name="connsiteY0" fmla="*/ 303714 h 557467"/>
                  <a:gd name="connsiteX1" fmla="*/ 352986 w 607639"/>
                  <a:gd name="connsiteY1" fmla="*/ 309132 h 557467"/>
                  <a:gd name="connsiteX2" fmla="*/ 514597 w 607639"/>
                  <a:gd name="connsiteY2" fmla="*/ 449845 h 557467"/>
                  <a:gd name="connsiteX3" fmla="*/ 528676 w 607639"/>
                  <a:gd name="connsiteY3" fmla="*/ 528182 h 557467"/>
                  <a:gd name="connsiteX4" fmla="*/ 499345 w 607639"/>
                  <a:gd name="connsiteY4" fmla="*/ 557467 h 557467"/>
                  <a:gd name="connsiteX5" fmla="*/ 108223 w 607639"/>
                  <a:gd name="connsiteY5" fmla="*/ 557467 h 557467"/>
                  <a:gd name="connsiteX6" fmla="*/ 78892 w 607639"/>
                  <a:gd name="connsiteY6" fmla="*/ 528182 h 557467"/>
                  <a:gd name="connsiteX7" fmla="*/ 303857 w 607639"/>
                  <a:gd name="connsiteY7" fmla="*/ 303714 h 557467"/>
                  <a:gd name="connsiteX8" fmla="*/ 455825 w 607639"/>
                  <a:gd name="connsiteY8" fmla="*/ 268995 h 557467"/>
                  <a:gd name="connsiteX9" fmla="*/ 607639 w 607639"/>
                  <a:gd name="connsiteY9" fmla="*/ 420565 h 557467"/>
                  <a:gd name="connsiteX10" fmla="*/ 578303 w 607639"/>
                  <a:gd name="connsiteY10" fmla="*/ 449854 h 557467"/>
                  <a:gd name="connsiteX11" fmla="*/ 576396 w 607639"/>
                  <a:gd name="connsiteY11" fmla="*/ 449854 h 557467"/>
                  <a:gd name="connsiteX12" fmla="*/ 424875 w 607639"/>
                  <a:gd name="connsiteY12" fmla="*/ 272217 h 557467"/>
                  <a:gd name="connsiteX13" fmla="*/ 455825 w 607639"/>
                  <a:gd name="connsiteY13" fmla="*/ 268995 h 557467"/>
                  <a:gd name="connsiteX14" fmla="*/ 151811 w 607639"/>
                  <a:gd name="connsiteY14" fmla="*/ 268995 h 557467"/>
                  <a:gd name="connsiteX15" fmla="*/ 182906 w 607639"/>
                  <a:gd name="connsiteY15" fmla="*/ 272217 h 557467"/>
                  <a:gd name="connsiteX16" fmla="*/ 31389 w 607639"/>
                  <a:gd name="connsiteY16" fmla="*/ 449854 h 557467"/>
                  <a:gd name="connsiteX17" fmla="*/ 29335 w 607639"/>
                  <a:gd name="connsiteY17" fmla="*/ 449854 h 557467"/>
                  <a:gd name="connsiteX18" fmla="*/ 0 w 607639"/>
                  <a:gd name="connsiteY18" fmla="*/ 420565 h 557467"/>
                  <a:gd name="connsiteX19" fmla="*/ 151811 w 607639"/>
                  <a:gd name="connsiteY19" fmla="*/ 268995 h 557467"/>
                  <a:gd name="connsiteX20" fmla="*/ 462556 w 607639"/>
                  <a:gd name="connsiteY20" fmla="*/ 35000 h 557467"/>
                  <a:gd name="connsiteX21" fmla="*/ 543847 w 607639"/>
                  <a:gd name="connsiteY21" fmla="*/ 122571 h 557467"/>
                  <a:gd name="connsiteX22" fmla="*/ 462556 w 607639"/>
                  <a:gd name="connsiteY22" fmla="*/ 210143 h 557467"/>
                  <a:gd name="connsiteX23" fmla="*/ 485153 w 607639"/>
                  <a:gd name="connsiteY23" fmla="*/ 122571 h 557467"/>
                  <a:gd name="connsiteX24" fmla="*/ 462556 w 607639"/>
                  <a:gd name="connsiteY24" fmla="*/ 35000 h 557467"/>
                  <a:gd name="connsiteX25" fmla="*/ 145224 w 607639"/>
                  <a:gd name="connsiteY25" fmla="*/ 35000 h 557467"/>
                  <a:gd name="connsiteX26" fmla="*/ 122481 w 607639"/>
                  <a:gd name="connsiteY26" fmla="*/ 122571 h 557467"/>
                  <a:gd name="connsiteX27" fmla="*/ 145224 w 607639"/>
                  <a:gd name="connsiteY27" fmla="*/ 210143 h 557467"/>
                  <a:gd name="connsiteX28" fmla="*/ 63791 w 607639"/>
                  <a:gd name="connsiteY28" fmla="*/ 122571 h 557467"/>
                  <a:gd name="connsiteX29" fmla="*/ 145224 w 607639"/>
                  <a:gd name="connsiteY29" fmla="*/ 35000 h 557467"/>
                  <a:gd name="connsiteX30" fmla="*/ 303892 w 607639"/>
                  <a:gd name="connsiteY30" fmla="*/ 0 h 557467"/>
                  <a:gd name="connsiteX31" fmla="*/ 403912 w 607639"/>
                  <a:gd name="connsiteY31" fmla="*/ 51694 h 557467"/>
                  <a:gd name="connsiteX32" fmla="*/ 426497 w 607639"/>
                  <a:gd name="connsiteY32" fmla="*/ 122572 h 557467"/>
                  <a:gd name="connsiteX33" fmla="*/ 403912 w 607639"/>
                  <a:gd name="connsiteY33" fmla="*/ 193450 h 557467"/>
                  <a:gd name="connsiteX34" fmla="*/ 303892 w 607639"/>
                  <a:gd name="connsiteY34" fmla="*/ 245144 h 557467"/>
                  <a:gd name="connsiteX35" fmla="*/ 181141 w 607639"/>
                  <a:gd name="connsiteY35" fmla="*/ 122572 h 557467"/>
                  <a:gd name="connsiteX36" fmla="*/ 303892 w 607639"/>
                  <a:gd name="connsiteY36" fmla="*/ 0 h 55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7639" h="557467">
                    <a:moveTo>
                      <a:pt x="303857" y="303714"/>
                    </a:moveTo>
                    <a:cubicBezTo>
                      <a:pt x="320722" y="303714"/>
                      <a:pt x="337148" y="305618"/>
                      <a:pt x="352986" y="309132"/>
                    </a:cubicBezTo>
                    <a:cubicBezTo>
                      <a:pt x="427486" y="325824"/>
                      <a:pt x="488200" y="379562"/>
                      <a:pt x="514597" y="449845"/>
                    </a:cubicBezTo>
                    <a:cubicBezTo>
                      <a:pt x="523690" y="474298"/>
                      <a:pt x="528676" y="500655"/>
                      <a:pt x="528676" y="528182"/>
                    </a:cubicBezTo>
                    <a:cubicBezTo>
                      <a:pt x="528676" y="544289"/>
                      <a:pt x="515477" y="557467"/>
                      <a:pt x="499345" y="557467"/>
                    </a:cubicBezTo>
                    <a:lnTo>
                      <a:pt x="108223" y="557467"/>
                    </a:lnTo>
                    <a:cubicBezTo>
                      <a:pt x="92091" y="557467"/>
                      <a:pt x="78892" y="544289"/>
                      <a:pt x="78892" y="528182"/>
                    </a:cubicBezTo>
                    <a:cubicBezTo>
                      <a:pt x="78892" y="404307"/>
                      <a:pt x="179789" y="303714"/>
                      <a:pt x="303857" y="303714"/>
                    </a:cubicBezTo>
                    <a:close/>
                    <a:moveTo>
                      <a:pt x="455825" y="268995"/>
                    </a:moveTo>
                    <a:cubicBezTo>
                      <a:pt x="539579" y="268995"/>
                      <a:pt x="607639" y="336945"/>
                      <a:pt x="607639" y="420565"/>
                    </a:cubicBezTo>
                    <a:cubicBezTo>
                      <a:pt x="607639" y="436674"/>
                      <a:pt x="594584" y="449854"/>
                      <a:pt x="578303" y="449854"/>
                    </a:cubicBezTo>
                    <a:lnTo>
                      <a:pt x="576396" y="449854"/>
                    </a:lnTo>
                    <a:cubicBezTo>
                      <a:pt x="553661" y="371360"/>
                      <a:pt x="497775" y="306631"/>
                      <a:pt x="424875" y="272217"/>
                    </a:cubicBezTo>
                    <a:cubicBezTo>
                      <a:pt x="434996" y="270020"/>
                      <a:pt x="445410" y="268995"/>
                      <a:pt x="455825" y="268995"/>
                    </a:cubicBezTo>
                    <a:close/>
                    <a:moveTo>
                      <a:pt x="151811" y="268995"/>
                    </a:moveTo>
                    <a:cubicBezTo>
                      <a:pt x="162371" y="268995"/>
                      <a:pt x="172785" y="270020"/>
                      <a:pt x="182906" y="272217"/>
                    </a:cubicBezTo>
                    <a:cubicBezTo>
                      <a:pt x="110008" y="306631"/>
                      <a:pt x="53977" y="371360"/>
                      <a:pt x="31389" y="449854"/>
                    </a:cubicBezTo>
                    <a:lnTo>
                      <a:pt x="29335" y="449854"/>
                    </a:lnTo>
                    <a:cubicBezTo>
                      <a:pt x="13201" y="449854"/>
                      <a:pt x="0" y="436674"/>
                      <a:pt x="0" y="420565"/>
                    </a:cubicBezTo>
                    <a:cubicBezTo>
                      <a:pt x="0" y="336945"/>
                      <a:pt x="68058" y="268995"/>
                      <a:pt x="151811" y="268995"/>
                    </a:cubicBezTo>
                    <a:close/>
                    <a:moveTo>
                      <a:pt x="462556" y="35000"/>
                    </a:moveTo>
                    <a:cubicBezTo>
                      <a:pt x="507897" y="38368"/>
                      <a:pt x="543847" y="76296"/>
                      <a:pt x="543847" y="122571"/>
                    </a:cubicBezTo>
                    <a:cubicBezTo>
                      <a:pt x="543847" y="168847"/>
                      <a:pt x="507897" y="206775"/>
                      <a:pt x="462556" y="210143"/>
                    </a:cubicBezTo>
                    <a:cubicBezTo>
                      <a:pt x="476936" y="184223"/>
                      <a:pt x="485153" y="154349"/>
                      <a:pt x="485153" y="122571"/>
                    </a:cubicBezTo>
                    <a:cubicBezTo>
                      <a:pt x="485153" y="90794"/>
                      <a:pt x="476936" y="60920"/>
                      <a:pt x="462556" y="35000"/>
                    </a:cubicBezTo>
                    <a:close/>
                    <a:moveTo>
                      <a:pt x="145224" y="35000"/>
                    </a:moveTo>
                    <a:cubicBezTo>
                      <a:pt x="130698" y="60920"/>
                      <a:pt x="122481" y="90794"/>
                      <a:pt x="122481" y="122571"/>
                    </a:cubicBezTo>
                    <a:cubicBezTo>
                      <a:pt x="122481" y="154349"/>
                      <a:pt x="130698" y="184223"/>
                      <a:pt x="145224" y="210143"/>
                    </a:cubicBezTo>
                    <a:cubicBezTo>
                      <a:pt x="99739" y="206775"/>
                      <a:pt x="63791" y="168847"/>
                      <a:pt x="63791" y="122571"/>
                    </a:cubicBezTo>
                    <a:cubicBezTo>
                      <a:pt x="63791" y="76296"/>
                      <a:pt x="99739" y="38368"/>
                      <a:pt x="145224" y="35000"/>
                    </a:cubicBezTo>
                    <a:close/>
                    <a:moveTo>
                      <a:pt x="303892" y="0"/>
                    </a:moveTo>
                    <a:cubicBezTo>
                      <a:pt x="345103" y="0"/>
                      <a:pt x="381620" y="20502"/>
                      <a:pt x="403912" y="51694"/>
                    </a:cubicBezTo>
                    <a:cubicBezTo>
                      <a:pt x="418138" y="71756"/>
                      <a:pt x="426497" y="96212"/>
                      <a:pt x="426497" y="122572"/>
                    </a:cubicBezTo>
                    <a:cubicBezTo>
                      <a:pt x="426497" y="148931"/>
                      <a:pt x="418138" y="173387"/>
                      <a:pt x="403912" y="193450"/>
                    </a:cubicBezTo>
                    <a:cubicBezTo>
                      <a:pt x="381620" y="224642"/>
                      <a:pt x="345103" y="245144"/>
                      <a:pt x="303892" y="245144"/>
                    </a:cubicBezTo>
                    <a:cubicBezTo>
                      <a:pt x="236137" y="245144"/>
                      <a:pt x="181141" y="190082"/>
                      <a:pt x="181141" y="122572"/>
                    </a:cubicBezTo>
                    <a:cubicBezTo>
                      <a:pt x="181141" y="55062"/>
                      <a:pt x="236137" y="0"/>
                      <a:pt x="3038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sp>
        <p:nvSpPr>
          <p:cNvPr id="57" name="íṧľiďè"/>
          <p:cNvSpPr txBox="1"/>
          <p:nvPr/>
        </p:nvSpPr>
        <p:spPr bwMode="auto">
          <a:xfrm>
            <a:off x="6229985" y="2700020"/>
            <a:ext cx="83121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00"/>
              <a:t>2020</a:t>
            </a:r>
            <a:endParaRPr lang="en-US" altLang="zh-CN" sz="1100" dirty="0"/>
          </a:p>
        </p:txBody>
      </p:sp>
      <p:sp>
        <p:nvSpPr>
          <p:cNvPr id="58" name="îşľiḑê"/>
          <p:cNvSpPr txBox="1"/>
          <p:nvPr/>
        </p:nvSpPr>
        <p:spPr bwMode="auto">
          <a:xfrm>
            <a:off x="6229985" y="5032375"/>
            <a:ext cx="83121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00"/>
              <a:t>2</a:t>
            </a:r>
            <a:r>
              <a:rPr lang="en-US" altLang="zh-CN" sz="100"/>
              <a:t>0 </a:t>
            </a:r>
            <a:r>
              <a:rPr lang="en-US" altLang="zh-CN" sz="1100"/>
              <a:t>108</a:t>
            </a:r>
            <a:endParaRPr lang="en-US" altLang="zh-CN" sz="1100" dirty="0"/>
          </a:p>
        </p:txBody>
      </p:sp>
      <p:sp>
        <p:nvSpPr>
          <p:cNvPr id="7" name="椭圆 6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9" name="文本框 8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11" name="组合 10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12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20" name="组合 19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38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2" name="椭圆 71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74" name="组合 73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75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7344410" y="3541395"/>
            <a:ext cx="2684780" cy="1062990"/>
            <a:chOff x="13769" y="6568"/>
            <a:chExt cx="4228" cy="1674"/>
          </a:xfrm>
        </p:grpSpPr>
        <p:sp>
          <p:nvSpPr>
            <p:cNvPr id="86" name="文本框 85"/>
            <p:cNvSpPr txBox="1"/>
            <p:nvPr/>
          </p:nvSpPr>
          <p:spPr>
            <a:xfrm>
              <a:off x="13769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344410" y="1346200"/>
            <a:ext cx="2684780" cy="1062990"/>
            <a:chOff x="13769" y="6568"/>
            <a:chExt cx="4228" cy="1674"/>
          </a:xfrm>
        </p:grpSpPr>
        <p:sp>
          <p:nvSpPr>
            <p:cNvPr id="98" name="文本框 97"/>
            <p:cNvSpPr txBox="1"/>
            <p:nvPr/>
          </p:nvSpPr>
          <p:spPr>
            <a:xfrm>
              <a:off x="13769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99" name="矩形 98"/>
            <p:cNvSpPr/>
            <p:nvPr/>
          </p:nvSpPr>
          <p:spPr>
            <a:xfrm>
              <a:off x="13769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995170" y="2498725"/>
            <a:ext cx="2685415" cy="1063625"/>
            <a:chOff x="13232" y="6568"/>
            <a:chExt cx="4229" cy="1675"/>
          </a:xfrm>
        </p:grpSpPr>
        <p:sp>
          <p:nvSpPr>
            <p:cNvPr id="104" name="文本框 103"/>
            <p:cNvSpPr txBox="1"/>
            <p:nvPr/>
          </p:nvSpPr>
          <p:spPr>
            <a:xfrm>
              <a:off x="13232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13754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995170" y="4667250"/>
            <a:ext cx="2685415" cy="1063625"/>
            <a:chOff x="13232" y="6568"/>
            <a:chExt cx="4229" cy="1675"/>
          </a:xfrm>
        </p:grpSpPr>
        <p:sp>
          <p:nvSpPr>
            <p:cNvPr id="107" name="文本框 106"/>
            <p:cNvSpPr txBox="1"/>
            <p:nvPr/>
          </p:nvSpPr>
          <p:spPr>
            <a:xfrm>
              <a:off x="13232" y="6568"/>
              <a:ext cx="422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3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08" name="矩形 107"/>
            <p:cNvSpPr/>
            <p:nvPr/>
          </p:nvSpPr>
          <p:spPr>
            <a:xfrm>
              <a:off x="13754" y="7082"/>
              <a:ext cx="3707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论文是一个汉语词语，谓交谈辞章或交流思想。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9" name="文本框 8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11" name="组合 10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12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20" name="组合 19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38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2" name="椭圆 71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74" name="组合 73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75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2" name="图表 1"/>
          <p:cNvGraphicFramePr/>
          <p:nvPr/>
        </p:nvGraphicFramePr>
        <p:xfrm>
          <a:off x="5042535" y="1479550"/>
          <a:ext cx="6158865" cy="4599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0" name="is1îďê"/>
          <p:cNvGrpSpPr/>
          <p:nvPr/>
        </p:nvGrpSpPr>
        <p:grpSpPr>
          <a:xfrm>
            <a:off x="1102360" y="1829435"/>
            <a:ext cx="3100705" cy="3832860"/>
            <a:chOff x="1008062" y="1876258"/>
            <a:chExt cx="2304632" cy="4856617"/>
          </a:xfrm>
        </p:grpSpPr>
        <p:sp>
          <p:nvSpPr>
            <p:cNvPr id="151" name="ïṩļiḋé"/>
            <p:cNvSpPr/>
            <p:nvPr/>
          </p:nvSpPr>
          <p:spPr>
            <a:xfrm>
              <a:off x="1008062" y="2372332"/>
              <a:ext cx="2304632" cy="4360543"/>
            </a:xfrm>
            <a:prstGeom prst="roundRect">
              <a:avLst>
                <a:gd name="adj" fmla="val 6226"/>
              </a:avLst>
            </a:prstGeom>
            <a:solidFill>
              <a:schemeClr val="bg1">
                <a:lumMod val="95000"/>
              </a:schemeClr>
            </a:solidFill>
            <a:effectLst/>
          </p:spPr>
          <p:txBody>
            <a:bodyPr wrap="square" lIns="68580" tIns="274320" rIns="68580" bIns="137160">
              <a:normAutofit/>
            </a:bodyPr>
            <a:lstStyle/>
            <a:p>
              <a:pPr defTabSz="914400">
                <a:spcBef>
                  <a:spcPct val="20000"/>
                </a:spcBef>
                <a:defRPr/>
              </a:pPr>
              <a:endParaRPr lang="en-US" altLang="zh-CN" sz="1050" dirty="0"/>
            </a:p>
          </p:txBody>
        </p:sp>
        <p:sp>
          <p:nvSpPr>
            <p:cNvPr id="152" name="îṣḻîďé"/>
            <p:cNvSpPr txBox="1"/>
            <p:nvPr/>
          </p:nvSpPr>
          <p:spPr>
            <a:xfrm>
              <a:off x="1008062" y="1876258"/>
              <a:ext cx="2304632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normAutofit/>
            </a:bodyPr>
            <a:lstStyle>
              <a:defPPr>
                <a:defRPr lang="zh-CN"/>
              </a:defPPr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100" dirty="0"/>
                <a:t>0 </a:t>
              </a:r>
              <a:r>
                <a:rPr lang="en-US" dirty="0"/>
                <a:t>1</a:t>
              </a:r>
            </a:p>
          </p:txBody>
        </p:sp>
        <p:sp>
          <p:nvSpPr>
            <p:cNvPr id="153" name="îṣḻíḓe"/>
            <p:cNvSpPr/>
            <p:nvPr/>
          </p:nvSpPr>
          <p:spPr bwMode="auto">
            <a:xfrm rot="5400000">
              <a:off x="2874200" y="2171456"/>
              <a:ext cx="242187" cy="11846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165" name="文本框 164"/>
          <p:cNvSpPr txBox="1"/>
          <p:nvPr/>
        </p:nvSpPr>
        <p:spPr>
          <a:xfrm>
            <a:off x="1486609" y="1910080"/>
            <a:ext cx="2685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论点页面</a:t>
            </a:r>
          </a:p>
        </p:txBody>
      </p:sp>
      <p:sp>
        <p:nvSpPr>
          <p:cNvPr id="166" name="矩形 165"/>
          <p:cNvSpPr/>
          <p:nvPr/>
        </p:nvSpPr>
        <p:spPr>
          <a:xfrm>
            <a:off x="1364615" y="2551430"/>
            <a:ext cx="2574925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grpSp>
        <p:nvGrpSpPr>
          <p:cNvPr id="172" name="组合 171"/>
          <p:cNvGrpSpPr/>
          <p:nvPr/>
        </p:nvGrpSpPr>
        <p:grpSpPr>
          <a:xfrm>
            <a:off x="2446020" y="5212080"/>
            <a:ext cx="464820" cy="83820"/>
            <a:chOff x="3192" y="8640"/>
            <a:chExt cx="732" cy="132"/>
          </a:xfrm>
        </p:grpSpPr>
        <p:sp>
          <p:nvSpPr>
            <p:cNvPr id="167" name="椭圆 166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9" name="文本框 8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11" name="组合 10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12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20" name="组合 19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38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2" name="椭圆 71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74" name="组合 73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75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40460" y="1562735"/>
            <a:ext cx="4574207" cy="1699895"/>
            <a:chOff x="1736" y="2881"/>
            <a:chExt cx="4883" cy="2677"/>
          </a:xfrm>
        </p:grpSpPr>
        <p:grpSp>
          <p:nvGrpSpPr>
            <p:cNvPr id="150" name="is1îďê"/>
            <p:cNvGrpSpPr/>
            <p:nvPr/>
          </p:nvGrpSpPr>
          <p:grpSpPr>
            <a:xfrm>
              <a:off x="1736" y="2881"/>
              <a:ext cx="4883" cy="2677"/>
              <a:chOff x="1008062" y="1876258"/>
              <a:chExt cx="2304632" cy="2153937"/>
            </a:xfrm>
          </p:grpSpPr>
          <p:sp>
            <p:nvSpPr>
              <p:cNvPr id="151" name="ïṩļiḋé"/>
              <p:cNvSpPr/>
              <p:nvPr/>
            </p:nvSpPr>
            <p:spPr>
              <a:xfrm>
                <a:off x="1008062" y="2372701"/>
                <a:ext cx="2304480" cy="1657494"/>
              </a:xfrm>
              <a:prstGeom prst="roundRect">
                <a:avLst>
                  <a:gd name="adj" fmla="val 6226"/>
                </a:avLst>
              </a:prstGeom>
              <a:solidFill>
                <a:schemeClr val="bg1">
                  <a:lumMod val="95000"/>
                </a:schemeClr>
              </a:solidFill>
              <a:effectLst/>
            </p:spPr>
            <p:txBody>
              <a:bodyPr wrap="square" lIns="68580" tIns="274320" rIns="68580" bIns="137160">
                <a:normAutofit/>
              </a:bodyPr>
              <a:lstStyle/>
              <a:p>
                <a:pPr defTabSz="914400">
                  <a:spcBef>
                    <a:spcPct val="20000"/>
                  </a:spcBef>
                  <a:defRPr/>
                </a:pPr>
                <a:endParaRPr lang="en-US" altLang="zh-CN" sz="1050" dirty="0"/>
              </a:p>
            </p:txBody>
          </p:sp>
          <p:sp>
            <p:nvSpPr>
              <p:cNvPr id="152" name="îṣḻîďé"/>
              <p:cNvSpPr txBox="1"/>
              <p:nvPr/>
            </p:nvSpPr>
            <p:spPr>
              <a:xfrm>
                <a:off x="1008062" y="1876258"/>
                <a:ext cx="2304632" cy="645319"/>
              </a:xfrm>
              <a:prstGeom prst="round2SameRect">
                <a:avLst/>
              </a:prstGeom>
              <a:solidFill>
                <a:schemeClr val="accent2"/>
              </a:solidFill>
            </p:spPr>
            <p:txBody>
              <a:bodyPr wrap="square" lIns="182880" tIns="91440" rIns="182880" bIns="91440" rtlCol="0">
                <a:normAutofit/>
              </a:bodyPr>
              <a:lstStyle>
                <a:defPPr>
                  <a:defRPr lang="zh-CN"/>
                </a:defPPr>
                <a:lvl1pPr>
                  <a:defRPr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sz="100" dirty="0"/>
                  <a:t>0 </a:t>
                </a:r>
                <a:r>
                  <a:rPr lang="en-US" dirty="0"/>
                  <a:t>1</a:t>
                </a:r>
              </a:p>
            </p:txBody>
          </p:sp>
          <p:sp>
            <p:nvSpPr>
              <p:cNvPr id="153" name="îṣḻíḓe"/>
              <p:cNvSpPr/>
              <p:nvPr/>
            </p:nvSpPr>
            <p:spPr bwMode="auto">
              <a:xfrm rot="5400000">
                <a:off x="2949518" y="2201782"/>
                <a:ext cx="289659" cy="73905"/>
              </a:xfrm>
              <a:custGeom>
                <a:avLst/>
                <a:gdLst>
                  <a:gd name="T0" fmla="*/ 326 w 577"/>
                  <a:gd name="T1" fmla="*/ 502 h 502"/>
                  <a:gd name="T2" fmla="*/ 299 w 577"/>
                  <a:gd name="T3" fmla="*/ 491 h 502"/>
                  <a:gd name="T4" fmla="*/ 299 w 577"/>
                  <a:gd name="T5" fmla="*/ 436 h 502"/>
                  <a:gd name="T6" fmla="*/ 445 w 577"/>
                  <a:gd name="T7" fmla="*/ 289 h 502"/>
                  <a:gd name="T8" fmla="*/ 39 w 577"/>
                  <a:gd name="T9" fmla="*/ 289 h 502"/>
                  <a:gd name="T10" fmla="*/ 0 w 577"/>
                  <a:gd name="T11" fmla="*/ 251 h 502"/>
                  <a:gd name="T12" fmla="*/ 39 w 577"/>
                  <a:gd name="T13" fmla="*/ 212 h 502"/>
                  <a:gd name="T14" fmla="*/ 445 w 577"/>
                  <a:gd name="T15" fmla="*/ 212 h 502"/>
                  <a:gd name="T16" fmla="*/ 299 w 577"/>
                  <a:gd name="T17" fmla="*/ 65 h 502"/>
                  <a:gd name="T18" fmla="*/ 299 w 577"/>
                  <a:gd name="T19" fmla="*/ 11 h 502"/>
                  <a:gd name="T20" fmla="*/ 326 w 577"/>
                  <a:gd name="T21" fmla="*/ 0 h 502"/>
                  <a:gd name="T22" fmla="*/ 353 w 577"/>
                  <a:gd name="T23" fmla="*/ 11 h 502"/>
                  <a:gd name="T24" fmla="*/ 566 w 577"/>
                  <a:gd name="T25" fmla="*/ 224 h 502"/>
                  <a:gd name="T26" fmla="*/ 571 w 577"/>
                  <a:gd name="T27" fmla="*/ 229 h 502"/>
                  <a:gd name="T28" fmla="*/ 571 w 577"/>
                  <a:gd name="T29" fmla="*/ 230 h 502"/>
                  <a:gd name="T30" fmla="*/ 572 w 577"/>
                  <a:gd name="T31" fmla="*/ 231 h 502"/>
                  <a:gd name="T32" fmla="*/ 574 w 577"/>
                  <a:gd name="T33" fmla="*/ 236 h 502"/>
                  <a:gd name="T34" fmla="*/ 575 w 577"/>
                  <a:gd name="T35" fmla="*/ 238 h 502"/>
                  <a:gd name="T36" fmla="*/ 576 w 577"/>
                  <a:gd name="T37" fmla="*/ 243 h 502"/>
                  <a:gd name="T38" fmla="*/ 577 w 577"/>
                  <a:gd name="T39" fmla="*/ 251 h 502"/>
                  <a:gd name="T40" fmla="*/ 576 w 577"/>
                  <a:gd name="T41" fmla="*/ 258 h 502"/>
                  <a:gd name="T42" fmla="*/ 575 w 577"/>
                  <a:gd name="T43" fmla="*/ 263 h 502"/>
                  <a:gd name="T44" fmla="*/ 574 w 577"/>
                  <a:gd name="T45" fmla="*/ 266 h 502"/>
                  <a:gd name="T46" fmla="*/ 572 w 577"/>
                  <a:gd name="T47" fmla="*/ 271 h 502"/>
                  <a:gd name="T48" fmla="*/ 571 w 577"/>
                  <a:gd name="T49" fmla="*/ 272 h 502"/>
                  <a:gd name="T50" fmla="*/ 566 w 577"/>
                  <a:gd name="T51" fmla="*/ 278 h 502"/>
                  <a:gd name="T52" fmla="*/ 353 w 577"/>
                  <a:gd name="T53" fmla="*/ 491 h 502"/>
                  <a:gd name="T54" fmla="*/ 326 w 577"/>
                  <a:gd name="T5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7" h="502">
                    <a:moveTo>
                      <a:pt x="326" y="502"/>
                    </a:moveTo>
                    <a:cubicBezTo>
                      <a:pt x="316" y="502"/>
                      <a:pt x="306" y="498"/>
                      <a:pt x="299" y="491"/>
                    </a:cubicBezTo>
                    <a:cubicBezTo>
                      <a:pt x="284" y="476"/>
                      <a:pt x="284" y="451"/>
                      <a:pt x="299" y="436"/>
                    </a:cubicBezTo>
                    <a:cubicBezTo>
                      <a:pt x="445" y="289"/>
                      <a:pt x="445" y="289"/>
                      <a:pt x="445" y="289"/>
                    </a:cubicBezTo>
                    <a:cubicBezTo>
                      <a:pt x="39" y="289"/>
                      <a:pt x="39" y="289"/>
                      <a:pt x="39" y="289"/>
                    </a:cubicBezTo>
                    <a:cubicBezTo>
                      <a:pt x="17" y="289"/>
                      <a:pt x="0" y="272"/>
                      <a:pt x="0" y="251"/>
                    </a:cubicBezTo>
                    <a:cubicBezTo>
                      <a:pt x="0" y="230"/>
                      <a:pt x="17" y="212"/>
                      <a:pt x="39" y="212"/>
                    </a:cubicBezTo>
                    <a:cubicBezTo>
                      <a:pt x="445" y="212"/>
                      <a:pt x="445" y="212"/>
                      <a:pt x="445" y="212"/>
                    </a:cubicBezTo>
                    <a:cubicBezTo>
                      <a:pt x="299" y="65"/>
                      <a:pt x="299" y="65"/>
                      <a:pt x="299" y="65"/>
                    </a:cubicBezTo>
                    <a:cubicBezTo>
                      <a:pt x="284" y="50"/>
                      <a:pt x="284" y="26"/>
                      <a:pt x="299" y="11"/>
                    </a:cubicBezTo>
                    <a:cubicBezTo>
                      <a:pt x="306" y="4"/>
                      <a:pt x="316" y="0"/>
                      <a:pt x="326" y="0"/>
                    </a:cubicBezTo>
                    <a:cubicBezTo>
                      <a:pt x="336" y="0"/>
                      <a:pt x="346" y="4"/>
                      <a:pt x="353" y="11"/>
                    </a:cubicBezTo>
                    <a:cubicBezTo>
                      <a:pt x="566" y="224"/>
                      <a:pt x="566" y="224"/>
                      <a:pt x="566" y="224"/>
                    </a:cubicBezTo>
                    <a:cubicBezTo>
                      <a:pt x="568" y="225"/>
                      <a:pt x="569" y="227"/>
                      <a:pt x="571" y="229"/>
                    </a:cubicBezTo>
                    <a:cubicBezTo>
                      <a:pt x="571" y="230"/>
                      <a:pt x="571" y="230"/>
                      <a:pt x="571" y="230"/>
                    </a:cubicBezTo>
                    <a:cubicBezTo>
                      <a:pt x="572" y="231"/>
                      <a:pt x="572" y="231"/>
                      <a:pt x="572" y="231"/>
                    </a:cubicBezTo>
                    <a:cubicBezTo>
                      <a:pt x="572" y="232"/>
                      <a:pt x="573" y="234"/>
                      <a:pt x="574" y="236"/>
                    </a:cubicBezTo>
                    <a:cubicBezTo>
                      <a:pt x="574" y="237"/>
                      <a:pt x="575" y="238"/>
                      <a:pt x="575" y="238"/>
                    </a:cubicBezTo>
                    <a:cubicBezTo>
                      <a:pt x="575" y="240"/>
                      <a:pt x="576" y="241"/>
                      <a:pt x="576" y="243"/>
                    </a:cubicBezTo>
                    <a:cubicBezTo>
                      <a:pt x="577" y="246"/>
                      <a:pt x="577" y="248"/>
                      <a:pt x="577" y="251"/>
                    </a:cubicBezTo>
                    <a:cubicBezTo>
                      <a:pt x="577" y="253"/>
                      <a:pt x="577" y="256"/>
                      <a:pt x="576" y="258"/>
                    </a:cubicBezTo>
                    <a:cubicBezTo>
                      <a:pt x="576" y="260"/>
                      <a:pt x="575" y="262"/>
                      <a:pt x="575" y="263"/>
                    </a:cubicBezTo>
                    <a:cubicBezTo>
                      <a:pt x="575" y="264"/>
                      <a:pt x="575" y="265"/>
                      <a:pt x="574" y="266"/>
                    </a:cubicBezTo>
                    <a:cubicBezTo>
                      <a:pt x="573" y="267"/>
                      <a:pt x="573" y="269"/>
                      <a:pt x="572" y="271"/>
                    </a:cubicBezTo>
                    <a:cubicBezTo>
                      <a:pt x="571" y="271"/>
                      <a:pt x="571" y="272"/>
                      <a:pt x="571" y="272"/>
                    </a:cubicBezTo>
                    <a:cubicBezTo>
                      <a:pt x="569" y="274"/>
                      <a:pt x="568" y="276"/>
                      <a:pt x="566" y="278"/>
                    </a:cubicBezTo>
                    <a:cubicBezTo>
                      <a:pt x="353" y="491"/>
                      <a:pt x="353" y="491"/>
                      <a:pt x="353" y="491"/>
                    </a:cubicBezTo>
                    <a:cubicBezTo>
                      <a:pt x="346" y="498"/>
                      <a:pt x="336" y="502"/>
                      <a:pt x="326" y="5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/>
              </a:p>
            </p:txBody>
          </p:sp>
        </p:grpSp>
        <p:sp>
          <p:nvSpPr>
            <p:cNvPr id="165" name="文本框 164"/>
            <p:cNvSpPr txBox="1"/>
            <p:nvPr/>
          </p:nvSpPr>
          <p:spPr>
            <a:xfrm>
              <a:off x="2341" y="3008"/>
              <a:ext cx="165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166" name="矩形 165"/>
            <p:cNvSpPr/>
            <p:nvPr/>
          </p:nvSpPr>
          <p:spPr>
            <a:xfrm>
              <a:off x="2135" y="3858"/>
              <a:ext cx="4055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论文是一个汉语词语，拼音是lùn wén，古典文学常见论文一词，谓交谈辞章或交流思想。</a:t>
              </a:r>
            </a:p>
          </p:txBody>
        </p:sp>
      </p:grpSp>
      <p:graphicFrame>
        <p:nvGraphicFramePr>
          <p:cNvPr id="19" name="图表 18"/>
          <p:cNvGraphicFramePr/>
          <p:nvPr/>
        </p:nvGraphicFramePr>
        <p:xfrm>
          <a:off x="1003300" y="3472180"/>
          <a:ext cx="4725035" cy="2755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图表 20"/>
          <p:cNvGraphicFramePr/>
          <p:nvPr/>
        </p:nvGraphicFramePr>
        <p:xfrm>
          <a:off x="6426200" y="3498850"/>
          <a:ext cx="4711700" cy="2667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6474460" y="1562735"/>
            <a:ext cx="4574207" cy="1699895"/>
            <a:chOff x="1736" y="2881"/>
            <a:chExt cx="4883" cy="2677"/>
          </a:xfrm>
        </p:grpSpPr>
        <p:grpSp>
          <p:nvGrpSpPr>
            <p:cNvPr id="23" name="is1îďê"/>
            <p:cNvGrpSpPr/>
            <p:nvPr/>
          </p:nvGrpSpPr>
          <p:grpSpPr>
            <a:xfrm>
              <a:off x="1736" y="2881"/>
              <a:ext cx="4883" cy="2677"/>
              <a:chOff x="1008062" y="1876258"/>
              <a:chExt cx="2304632" cy="2153937"/>
            </a:xfrm>
          </p:grpSpPr>
          <p:sp>
            <p:nvSpPr>
              <p:cNvPr id="24" name="ïṩļiḋé"/>
              <p:cNvSpPr/>
              <p:nvPr/>
            </p:nvSpPr>
            <p:spPr>
              <a:xfrm>
                <a:off x="1008062" y="2372701"/>
                <a:ext cx="2304480" cy="1657494"/>
              </a:xfrm>
              <a:prstGeom prst="roundRect">
                <a:avLst>
                  <a:gd name="adj" fmla="val 6226"/>
                </a:avLst>
              </a:prstGeom>
              <a:solidFill>
                <a:schemeClr val="bg1">
                  <a:lumMod val="95000"/>
                </a:schemeClr>
              </a:solidFill>
              <a:effectLst/>
            </p:spPr>
            <p:txBody>
              <a:bodyPr wrap="square" lIns="68580" tIns="274320" rIns="68580" bIns="137160">
                <a:normAutofit/>
              </a:bodyPr>
              <a:lstStyle/>
              <a:p>
                <a:pPr defTabSz="914400">
                  <a:spcBef>
                    <a:spcPct val="20000"/>
                  </a:spcBef>
                  <a:defRPr/>
                </a:pPr>
                <a:endParaRPr lang="en-US" altLang="zh-CN" sz="1050" dirty="0"/>
              </a:p>
            </p:txBody>
          </p:sp>
          <p:sp>
            <p:nvSpPr>
              <p:cNvPr id="25" name="îṣḻîďé"/>
              <p:cNvSpPr txBox="1"/>
              <p:nvPr/>
            </p:nvSpPr>
            <p:spPr>
              <a:xfrm>
                <a:off x="1008062" y="1876258"/>
                <a:ext cx="2304632" cy="645319"/>
              </a:xfrm>
              <a:prstGeom prst="round2SameRect">
                <a:avLst/>
              </a:prstGeom>
              <a:solidFill>
                <a:schemeClr val="accent2"/>
              </a:solidFill>
            </p:spPr>
            <p:txBody>
              <a:bodyPr wrap="square" lIns="182880" tIns="91440" rIns="182880" bIns="91440" rtlCol="0">
                <a:normAutofit/>
              </a:bodyPr>
              <a:lstStyle>
                <a:defPPr>
                  <a:defRPr lang="zh-CN"/>
                </a:defPPr>
                <a:lvl1pPr>
                  <a:defRPr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sz="1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26" name="îṣḻíḓe"/>
              <p:cNvSpPr/>
              <p:nvPr/>
            </p:nvSpPr>
            <p:spPr bwMode="auto">
              <a:xfrm rot="5400000">
                <a:off x="2949518" y="2201782"/>
                <a:ext cx="289659" cy="73905"/>
              </a:xfrm>
              <a:custGeom>
                <a:avLst/>
                <a:gdLst>
                  <a:gd name="T0" fmla="*/ 326 w 577"/>
                  <a:gd name="T1" fmla="*/ 502 h 502"/>
                  <a:gd name="T2" fmla="*/ 299 w 577"/>
                  <a:gd name="T3" fmla="*/ 491 h 502"/>
                  <a:gd name="T4" fmla="*/ 299 w 577"/>
                  <a:gd name="T5" fmla="*/ 436 h 502"/>
                  <a:gd name="T6" fmla="*/ 445 w 577"/>
                  <a:gd name="T7" fmla="*/ 289 h 502"/>
                  <a:gd name="T8" fmla="*/ 39 w 577"/>
                  <a:gd name="T9" fmla="*/ 289 h 502"/>
                  <a:gd name="T10" fmla="*/ 0 w 577"/>
                  <a:gd name="T11" fmla="*/ 251 h 502"/>
                  <a:gd name="T12" fmla="*/ 39 w 577"/>
                  <a:gd name="T13" fmla="*/ 212 h 502"/>
                  <a:gd name="T14" fmla="*/ 445 w 577"/>
                  <a:gd name="T15" fmla="*/ 212 h 502"/>
                  <a:gd name="T16" fmla="*/ 299 w 577"/>
                  <a:gd name="T17" fmla="*/ 65 h 502"/>
                  <a:gd name="T18" fmla="*/ 299 w 577"/>
                  <a:gd name="T19" fmla="*/ 11 h 502"/>
                  <a:gd name="T20" fmla="*/ 326 w 577"/>
                  <a:gd name="T21" fmla="*/ 0 h 502"/>
                  <a:gd name="T22" fmla="*/ 353 w 577"/>
                  <a:gd name="T23" fmla="*/ 11 h 502"/>
                  <a:gd name="T24" fmla="*/ 566 w 577"/>
                  <a:gd name="T25" fmla="*/ 224 h 502"/>
                  <a:gd name="T26" fmla="*/ 571 w 577"/>
                  <a:gd name="T27" fmla="*/ 229 h 502"/>
                  <a:gd name="T28" fmla="*/ 571 w 577"/>
                  <a:gd name="T29" fmla="*/ 230 h 502"/>
                  <a:gd name="T30" fmla="*/ 572 w 577"/>
                  <a:gd name="T31" fmla="*/ 231 h 502"/>
                  <a:gd name="T32" fmla="*/ 574 w 577"/>
                  <a:gd name="T33" fmla="*/ 236 h 502"/>
                  <a:gd name="T34" fmla="*/ 575 w 577"/>
                  <a:gd name="T35" fmla="*/ 238 h 502"/>
                  <a:gd name="T36" fmla="*/ 576 w 577"/>
                  <a:gd name="T37" fmla="*/ 243 h 502"/>
                  <a:gd name="T38" fmla="*/ 577 w 577"/>
                  <a:gd name="T39" fmla="*/ 251 h 502"/>
                  <a:gd name="T40" fmla="*/ 576 w 577"/>
                  <a:gd name="T41" fmla="*/ 258 h 502"/>
                  <a:gd name="T42" fmla="*/ 575 w 577"/>
                  <a:gd name="T43" fmla="*/ 263 h 502"/>
                  <a:gd name="T44" fmla="*/ 574 w 577"/>
                  <a:gd name="T45" fmla="*/ 266 h 502"/>
                  <a:gd name="T46" fmla="*/ 572 w 577"/>
                  <a:gd name="T47" fmla="*/ 271 h 502"/>
                  <a:gd name="T48" fmla="*/ 571 w 577"/>
                  <a:gd name="T49" fmla="*/ 272 h 502"/>
                  <a:gd name="T50" fmla="*/ 566 w 577"/>
                  <a:gd name="T51" fmla="*/ 278 h 502"/>
                  <a:gd name="T52" fmla="*/ 353 w 577"/>
                  <a:gd name="T53" fmla="*/ 491 h 502"/>
                  <a:gd name="T54" fmla="*/ 326 w 577"/>
                  <a:gd name="T5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7" h="502">
                    <a:moveTo>
                      <a:pt x="326" y="502"/>
                    </a:moveTo>
                    <a:cubicBezTo>
                      <a:pt x="316" y="502"/>
                      <a:pt x="306" y="498"/>
                      <a:pt x="299" y="491"/>
                    </a:cubicBezTo>
                    <a:cubicBezTo>
                      <a:pt x="284" y="476"/>
                      <a:pt x="284" y="451"/>
                      <a:pt x="299" y="436"/>
                    </a:cubicBezTo>
                    <a:cubicBezTo>
                      <a:pt x="445" y="289"/>
                      <a:pt x="445" y="289"/>
                      <a:pt x="445" y="289"/>
                    </a:cubicBezTo>
                    <a:cubicBezTo>
                      <a:pt x="39" y="289"/>
                      <a:pt x="39" y="289"/>
                      <a:pt x="39" y="289"/>
                    </a:cubicBezTo>
                    <a:cubicBezTo>
                      <a:pt x="17" y="289"/>
                      <a:pt x="0" y="272"/>
                      <a:pt x="0" y="251"/>
                    </a:cubicBezTo>
                    <a:cubicBezTo>
                      <a:pt x="0" y="230"/>
                      <a:pt x="17" y="212"/>
                      <a:pt x="39" y="212"/>
                    </a:cubicBezTo>
                    <a:cubicBezTo>
                      <a:pt x="445" y="212"/>
                      <a:pt x="445" y="212"/>
                      <a:pt x="445" y="212"/>
                    </a:cubicBezTo>
                    <a:cubicBezTo>
                      <a:pt x="299" y="65"/>
                      <a:pt x="299" y="65"/>
                      <a:pt x="299" y="65"/>
                    </a:cubicBezTo>
                    <a:cubicBezTo>
                      <a:pt x="284" y="50"/>
                      <a:pt x="284" y="26"/>
                      <a:pt x="299" y="11"/>
                    </a:cubicBezTo>
                    <a:cubicBezTo>
                      <a:pt x="306" y="4"/>
                      <a:pt x="316" y="0"/>
                      <a:pt x="326" y="0"/>
                    </a:cubicBezTo>
                    <a:cubicBezTo>
                      <a:pt x="336" y="0"/>
                      <a:pt x="346" y="4"/>
                      <a:pt x="353" y="11"/>
                    </a:cubicBezTo>
                    <a:cubicBezTo>
                      <a:pt x="566" y="224"/>
                      <a:pt x="566" y="224"/>
                      <a:pt x="566" y="224"/>
                    </a:cubicBezTo>
                    <a:cubicBezTo>
                      <a:pt x="568" y="225"/>
                      <a:pt x="569" y="227"/>
                      <a:pt x="571" y="229"/>
                    </a:cubicBezTo>
                    <a:cubicBezTo>
                      <a:pt x="571" y="230"/>
                      <a:pt x="571" y="230"/>
                      <a:pt x="571" y="230"/>
                    </a:cubicBezTo>
                    <a:cubicBezTo>
                      <a:pt x="572" y="231"/>
                      <a:pt x="572" y="231"/>
                      <a:pt x="572" y="231"/>
                    </a:cubicBezTo>
                    <a:cubicBezTo>
                      <a:pt x="572" y="232"/>
                      <a:pt x="573" y="234"/>
                      <a:pt x="574" y="236"/>
                    </a:cubicBezTo>
                    <a:cubicBezTo>
                      <a:pt x="574" y="237"/>
                      <a:pt x="575" y="238"/>
                      <a:pt x="575" y="238"/>
                    </a:cubicBezTo>
                    <a:cubicBezTo>
                      <a:pt x="575" y="240"/>
                      <a:pt x="576" y="241"/>
                      <a:pt x="576" y="243"/>
                    </a:cubicBezTo>
                    <a:cubicBezTo>
                      <a:pt x="577" y="246"/>
                      <a:pt x="577" y="248"/>
                      <a:pt x="577" y="251"/>
                    </a:cubicBezTo>
                    <a:cubicBezTo>
                      <a:pt x="577" y="253"/>
                      <a:pt x="577" y="256"/>
                      <a:pt x="576" y="258"/>
                    </a:cubicBezTo>
                    <a:cubicBezTo>
                      <a:pt x="576" y="260"/>
                      <a:pt x="575" y="262"/>
                      <a:pt x="575" y="263"/>
                    </a:cubicBezTo>
                    <a:cubicBezTo>
                      <a:pt x="575" y="264"/>
                      <a:pt x="575" y="265"/>
                      <a:pt x="574" y="266"/>
                    </a:cubicBezTo>
                    <a:cubicBezTo>
                      <a:pt x="573" y="267"/>
                      <a:pt x="573" y="269"/>
                      <a:pt x="572" y="271"/>
                    </a:cubicBezTo>
                    <a:cubicBezTo>
                      <a:pt x="571" y="271"/>
                      <a:pt x="571" y="272"/>
                      <a:pt x="571" y="272"/>
                    </a:cubicBezTo>
                    <a:cubicBezTo>
                      <a:pt x="569" y="274"/>
                      <a:pt x="568" y="276"/>
                      <a:pt x="566" y="278"/>
                    </a:cubicBezTo>
                    <a:cubicBezTo>
                      <a:pt x="353" y="491"/>
                      <a:pt x="353" y="491"/>
                      <a:pt x="353" y="491"/>
                    </a:cubicBezTo>
                    <a:cubicBezTo>
                      <a:pt x="346" y="498"/>
                      <a:pt x="336" y="502"/>
                      <a:pt x="326" y="5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2341" y="3008"/>
              <a:ext cx="165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论点页面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135" y="3858"/>
              <a:ext cx="4055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sz="1400">
                  <a:solidFill>
                    <a:schemeClr val="accent2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论文是一个汉语词语，拼音是lùn wén，古典文学常见论文一词，谓交谈辞章或交流思想。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080" y="-5080"/>
            <a:ext cx="12205335" cy="6863080"/>
            <a:chOff x="-8" y="-8"/>
            <a:chExt cx="19221" cy="10808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9"/>
            <a:srcRect b="17500"/>
            <a:stretch>
              <a:fillRect/>
            </a:stretch>
          </p:blipFill>
          <p:spPr>
            <a:xfrm>
              <a:off x="14" y="-8"/>
              <a:ext cx="19182" cy="108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8" y="0"/>
              <a:ext cx="19221" cy="10800"/>
            </a:xfrm>
            <a:prstGeom prst="rect">
              <a:avLst/>
            </a:prstGeom>
            <a:gradFill>
              <a:gsLst>
                <a:gs pos="28000">
                  <a:srgbClr val="FFFFFF">
                    <a:alpha val="100000"/>
                  </a:srgbClr>
                </a:gs>
                <a:gs pos="79000">
                  <a:schemeClr val="bg1">
                    <a:alpha val="92000"/>
                  </a:schemeClr>
                </a:gs>
                <a:gs pos="55000">
                  <a:schemeClr val="bg1">
                    <a:alpha val="92000"/>
                  </a:schemeClr>
                </a:gs>
              </a:gsLst>
              <a:lin ang="426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PA-矩形 1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-13970" y="0"/>
            <a:ext cx="8377555" cy="6858000"/>
          </a:xfrm>
          <a:prstGeom prst="rect">
            <a:avLst/>
          </a:prstGeom>
          <a:solidFill>
            <a:schemeClr val="accent2">
              <a:alpha val="98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占位符 85"/>
          <p:cNvSpPr txBox="1"/>
          <p:nvPr/>
        </p:nvSpPr>
        <p:spPr>
          <a:xfrm>
            <a:off x="615315" y="1440815"/>
            <a:ext cx="7867650" cy="33089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Template for student </a:t>
            </a:r>
          </a:p>
        </p:txBody>
      </p:sp>
      <p:sp>
        <p:nvSpPr>
          <p:cNvPr id="36" name="标题 1"/>
          <p:cNvSpPr txBox="1"/>
          <p:nvPr/>
        </p:nvSpPr>
        <p:spPr>
          <a:xfrm>
            <a:off x="968375" y="2371716"/>
            <a:ext cx="7055958" cy="163974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None/>
              <a:defRPr sz="440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55000">
                      <a:schemeClr val="accent1"/>
                    </a:gs>
                  </a:gsLst>
                  <a:lin ang="5400000" scaled="1"/>
                </a:gradFill>
                <a:effectLst>
                  <a:outerShdw blurRad="127000" sx="102000" sy="102000" algn="ctr" rotWithShape="0">
                    <a:schemeClr val="accent1">
                      <a:alpha val="30000"/>
                    </a:schemeClr>
                  </a:outerShdw>
                </a:effectLst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sz="8800" b="1" dirty="0">
                <a:solidFill>
                  <a:schemeClr val="bg1"/>
                </a:solidFill>
                <a:effectLst/>
                <a:latin typeface="方正小标宋简体" panose="03000509000000000000" pitchFamily="65" charset="-122"/>
                <a:ea typeface="方正小标宋简体" panose="03000509000000000000" pitchFamily="65" charset="-122"/>
                <a:cs typeface="+mn-ea"/>
                <a:sym typeface="+mn-lt"/>
              </a:rPr>
              <a:t>谢谢指导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006475" y="4407514"/>
            <a:ext cx="4494530" cy="312420"/>
          </a:xfrm>
          <a:prstGeom prst="rect">
            <a:avLst/>
          </a:prstGeom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sz="1600" dirty="0">
                <a:solidFill>
                  <a:schemeClr val="bg1"/>
                </a:solidFill>
                <a:latin typeface="+mj-lt"/>
                <a:cs typeface="+mj-lt"/>
                <a:sym typeface="+mn-lt"/>
              </a:rPr>
              <a:t>Template for student defense of chang 'an university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006475" y="4288790"/>
            <a:ext cx="4292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-圆角矩形 5"/>
          <p:cNvSpPr/>
          <p:nvPr>
            <p:custDataLst>
              <p:tags r:id="rId2"/>
            </p:custDataLst>
          </p:nvPr>
        </p:nvSpPr>
        <p:spPr>
          <a:xfrm>
            <a:off x="9095740" y="2846070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-圆角矩形 5"/>
          <p:cNvSpPr/>
          <p:nvPr>
            <p:custDataLst>
              <p:tags r:id="rId3"/>
            </p:custDataLst>
          </p:nvPr>
        </p:nvSpPr>
        <p:spPr>
          <a:xfrm>
            <a:off x="9095740" y="3518535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PA-圆角矩形 5"/>
          <p:cNvSpPr/>
          <p:nvPr>
            <p:custDataLst>
              <p:tags r:id="rId4"/>
            </p:custDataLst>
          </p:nvPr>
        </p:nvSpPr>
        <p:spPr>
          <a:xfrm>
            <a:off x="9095740" y="4191000"/>
            <a:ext cx="2365375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-矩形 6"/>
          <p:cNvSpPr/>
          <p:nvPr>
            <p:custDataLst>
              <p:tags r:id="rId5"/>
            </p:custDataLst>
          </p:nvPr>
        </p:nvSpPr>
        <p:spPr>
          <a:xfrm>
            <a:off x="9373870" y="2967990"/>
            <a:ext cx="1778000" cy="24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答辩班级：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xxx01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班</a:t>
            </a:r>
          </a:p>
        </p:txBody>
      </p:sp>
      <p:sp>
        <p:nvSpPr>
          <p:cNvPr id="18" name="PA-矩形 6"/>
          <p:cNvSpPr/>
          <p:nvPr>
            <p:custDataLst>
              <p:tags r:id="rId6"/>
            </p:custDataLst>
          </p:nvPr>
        </p:nvSpPr>
        <p:spPr>
          <a:xfrm>
            <a:off x="9373870" y="3646170"/>
            <a:ext cx="1778000" cy="24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答辩学生：二米三</a:t>
            </a:r>
          </a:p>
        </p:txBody>
      </p:sp>
      <p:sp>
        <p:nvSpPr>
          <p:cNvPr id="19" name="PA-矩形 6"/>
          <p:cNvSpPr/>
          <p:nvPr>
            <p:custDataLst>
              <p:tags r:id="rId7"/>
            </p:custDataLst>
          </p:nvPr>
        </p:nvSpPr>
        <p:spPr>
          <a:xfrm>
            <a:off x="9373870" y="4281170"/>
            <a:ext cx="185638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指导老师</a:t>
            </a:r>
            <a:r>
              <a:rPr lang="zh-CN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优</a:t>
            </a:r>
            <a:r>
              <a:rPr lang="zh-CN" altLang="en-US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品</a:t>
            </a:r>
            <a:r>
              <a:rPr lang="en-US" altLang="zh-CN" sz="16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</a:t>
            </a:r>
            <a:endParaRPr lang="zh-CN" sz="16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006475" y="5935949"/>
            <a:ext cx="1518558" cy="2571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dist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20XX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/ 3 / 26</a:t>
            </a:r>
          </a:p>
        </p:txBody>
      </p:sp>
      <p:sp>
        <p:nvSpPr>
          <p:cNvPr id="27" name="椭圆 26"/>
          <p:cNvSpPr/>
          <p:nvPr/>
        </p:nvSpPr>
        <p:spPr>
          <a:xfrm>
            <a:off x="349885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1410335" y="16852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265170" y="5385435"/>
            <a:ext cx="1487170" cy="14871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9946005" y="4836795"/>
            <a:ext cx="1659890" cy="173228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287000" y="459105"/>
            <a:ext cx="1905000" cy="190500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732780" y="107950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222740" y="2101850"/>
            <a:ext cx="548640" cy="548640"/>
          </a:xfrm>
          <a:prstGeom prst="ellipse">
            <a:avLst/>
          </a:prstGeom>
          <a:gradFill>
            <a:gsLst>
              <a:gs pos="14000">
                <a:srgbClr val="FFFFFF">
                  <a:alpha val="0"/>
                </a:srgbClr>
              </a:gs>
              <a:gs pos="100000">
                <a:schemeClr val="bg1">
                  <a:alpha val="92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36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5080" y="-5080"/>
            <a:ext cx="10185400" cy="6863080"/>
            <a:chOff x="-8" y="-8"/>
            <a:chExt cx="19221" cy="10808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10"/>
            <a:srcRect b="17500"/>
            <a:stretch>
              <a:fillRect/>
            </a:stretch>
          </p:blipFill>
          <p:spPr>
            <a:xfrm>
              <a:off x="14" y="-8"/>
              <a:ext cx="19182" cy="1080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-8" y="0"/>
              <a:ext cx="19221" cy="10800"/>
            </a:xfrm>
            <a:prstGeom prst="rect">
              <a:avLst/>
            </a:prstGeom>
            <a:gradFill>
              <a:gsLst>
                <a:gs pos="0">
                  <a:srgbClr val="FFFFFF">
                    <a:alpha val="82000"/>
                  </a:srgbClr>
                </a:gs>
                <a:gs pos="79000">
                  <a:schemeClr val="bg1">
                    <a:alpha val="89000"/>
                  </a:schemeClr>
                </a:gs>
                <a:gs pos="55000">
                  <a:schemeClr val="bg1">
                    <a:alpha val="92000"/>
                  </a:schemeClr>
                </a:gs>
              </a:gsLst>
              <a:lin ang="426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PA-矩形 1"/>
          <p:cNvSpPr/>
          <p:nvPr>
            <p:custDataLst>
              <p:tags r:id="rId1"/>
            </p:custDataLst>
          </p:nvPr>
        </p:nvSpPr>
        <p:spPr>
          <a:xfrm flipH="1">
            <a:off x="3846195" y="0"/>
            <a:ext cx="8343265" cy="685609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911543" y="2407285"/>
            <a:ext cx="2336800" cy="14990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None/>
              <a:defRPr sz="440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55000">
                      <a:schemeClr val="accent1"/>
                    </a:gs>
                  </a:gsLst>
                  <a:lin ang="5400000" scaled="1"/>
                </a:gradFill>
                <a:effectLst>
                  <a:outerShdw blurRad="127000" sx="102000" sy="102000" algn="ctr" rotWithShape="0">
                    <a:schemeClr val="accent1">
                      <a:alpha val="30000"/>
                    </a:schemeClr>
                  </a:outerShdw>
                </a:effectLst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0" b="1" dirty="0">
                <a:solidFill>
                  <a:schemeClr val="accent2">
                    <a:lumMod val="75000"/>
                  </a:schemeClr>
                </a:solidFill>
                <a:effectLst/>
                <a:latin typeface="方正小标宋简体" panose="03000509000000000000" pitchFamily="65" charset="-122"/>
                <a:ea typeface="方正小标宋简体" panose="03000509000000000000" pitchFamily="65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587818" y="4058264"/>
            <a:ext cx="984250" cy="312420"/>
          </a:xfrm>
          <a:prstGeom prst="rect">
            <a:avLst/>
          </a:prstGeom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+mj-lt"/>
                <a:cs typeface="+mj-lt"/>
                <a:sym typeface="+mn-lt"/>
              </a:rPr>
              <a:t>CONTENT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1021080" y="3940810"/>
            <a:ext cx="2117725" cy="127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5273040" y="1933575"/>
            <a:ext cx="2919730" cy="784225"/>
            <a:chOff x="10150" y="1649"/>
            <a:chExt cx="4598" cy="123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46" name="PA-圆角矩形 5"/>
          <p:cNvSpPr/>
          <p:nvPr>
            <p:custDataLst>
              <p:tags r:id="rId2"/>
            </p:custDataLst>
          </p:nvPr>
        </p:nvSpPr>
        <p:spPr>
          <a:xfrm>
            <a:off x="4315460" y="1982470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361180" y="2049145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01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8822055" y="1861820"/>
            <a:ext cx="2919730" cy="784225"/>
            <a:chOff x="10150" y="1649"/>
            <a:chExt cx="4598" cy="1235"/>
          </a:xfrm>
        </p:grpSpPr>
        <p:sp>
          <p:nvSpPr>
            <p:cNvPr id="51" name="文本框 50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研究现状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53" name="PA-圆角矩形 5"/>
          <p:cNvSpPr/>
          <p:nvPr>
            <p:custDataLst>
              <p:tags r:id="rId3"/>
            </p:custDataLst>
          </p:nvPr>
        </p:nvSpPr>
        <p:spPr>
          <a:xfrm>
            <a:off x="7841298" y="1910715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910195" y="1977390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02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273040" y="3288665"/>
            <a:ext cx="2919730" cy="784225"/>
            <a:chOff x="10150" y="1649"/>
            <a:chExt cx="4598" cy="1235"/>
          </a:xfrm>
        </p:grpSpPr>
        <p:sp>
          <p:nvSpPr>
            <p:cNvPr id="60" name="文本框 5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研究内容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69" name="PA-圆角矩形 5"/>
          <p:cNvSpPr/>
          <p:nvPr>
            <p:custDataLst>
              <p:tags r:id="rId4"/>
            </p:custDataLst>
          </p:nvPr>
        </p:nvSpPr>
        <p:spPr>
          <a:xfrm>
            <a:off x="4315460" y="3337560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361180" y="3404235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03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8822055" y="3216910"/>
            <a:ext cx="2919730" cy="784225"/>
            <a:chOff x="10150" y="1649"/>
            <a:chExt cx="4598" cy="1235"/>
          </a:xfrm>
        </p:grpSpPr>
        <p:sp>
          <p:nvSpPr>
            <p:cNvPr id="73" name="文本框 72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目的与意义</a:t>
              </a:r>
            </a:p>
          </p:txBody>
        </p:sp>
        <p:sp>
          <p:nvSpPr>
            <p:cNvPr id="74" name="矩形 73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75" name="PA-圆角矩形 5"/>
          <p:cNvSpPr/>
          <p:nvPr>
            <p:custDataLst>
              <p:tags r:id="rId5"/>
            </p:custDataLst>
          </p:nvPr>
        </p:nvSpPr>
        <p:spPr>
          <a:xfrm>
            <a:off x="7841298" y="3265805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910195" y="3332480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04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5273040" y="4643755"/>
            <a:ext cx="2919730" cy="784225"/>
            <a:chOff x="10150" y="1649"/>
            <a:chExt cx="4598" cy="1235"/>
          </a:xfrm>
        </p:grpSpPr>
        <p:sp>
          <p:nvSpPr>
            <p:cNvPr id="79" name="文本框 78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研究建议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81" name="PA-圆角矩形 5"/>
          <p:cNvSpPr/>
          <p:nvPr>
            <p:custDataLst>
              <p:tags r:id="rId6"/>
            </p:custDataLst>
          </p:nvPr>
        </p:nvSpPr>
        <p:spPr>
          <a:xfrm>
            <a:off x="4315460" y="4692650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361180" y="4759325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05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8808085" y="4572000"/>
            <a:ext cx="2919730" cy="784225"/>
            <a:chOff x="10128" y="1649"/>
            <a:chExt cx="4598" cy="1235"/>
          </a:xfrm>
        </p:grpSpPr>
        <p:sp>
          <p:nvSpPr>
            <p:cNvPr id="85" name="文本框 84"/>
            <p:cNvSpPr txBox="1"/>
            <p:nvPr/>
          </p:nvSpPr>
          <p:spPr>
            <a:xfrm>
              <a:off x="10128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问题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10150" y="2450"/>
              <a:ext cx="3663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The  </a:t>
              </a:r>
              <a:r>
                <a:rPr lang="en-US" altLang="zh-CN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background </a:t>
              </a:r>
              <a:r>
                <a:rPr lang="zh-CN" altLang="en-US" sz="120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of the topic</a:t>
              </a:r>
            </a:p>
          </p:txBody>
        </p:sp>
      </p:grpSp>
      <p:sp>
        <p:nvSpPr>
          <p:cNvPr id="87" name="PA-圆角矩形 5"/>
          <p:cNvSpPr/>
          <p:nvPr>
            <p:custDataLst>
              <p:tags r:id="rId7"/>
            </p:custDataLst>
          </p:nvPr>
        </p:nvSpPr>
        <p:spPr>
          <a:xfrm>
            <a:off x="7841298" y="4620895"/>
            <a:ext cx="821055" cy="71691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910195" y="4687570"/>
            <a:ext cx="68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06</a:t>
            </a:r>
          </a:p>
        </p:txBody>
      </p:sp>
      <p:sp>
        <p:nvSpPr>
          <p:cNvPr id="89" name="椭圆 88"/>
          <p:cNvSpPr/>
          <p:nvPr/>
        </p:nvSpPr>
        <p:spPr>
          <a:xfrm>
            <a:off x="-1062355" y="-621665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62255" y="1323975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3019425" y="5487035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10798175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11300460" y="572643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0407650" y="819785"/>
            <a:ext cx="448310" cy="44831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1"/>
          <p:cNvSpPr/>
          <p:nvPr>
            <p:custDataLst>
              <p:tags r:id="rId1"/>
            </p:custDataLst>
          </p:nvPr>
        </p:nvSpPr>
        <p:spPr>
          <a:xfrm flipH="1">
            <a:off x="-19050" y="0"/>
            <a:ext cx="12208510" cy="685609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04020" y="-419735"/>
            <a:ext cx="7277735" cy="7277735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49885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1410335" y="16852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739265" y="2790825"/>
            <a:ext cx="5064760" cy="1449705"/>
            <a:chOff x="10150" y="1649"/>
            <a:chExt cx="7976" cy="2283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7598" cy="1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600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230" y="3110"/>
              <a:ext cx="7896" cy="8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 </a:t>
              </a:r>
              <a:r>
                <a:rPr lang="en-US" altLang="zh-CN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sp>
        <p:nvSpPr>
          <p:cNvPr id="12" name="文本占位符 85"/>
          <p:cNvSpPr txBox="1"/>
          <p:nvPr/>
        </p:nvSpPr>
        <p:spPr>
          <a:xfrm>
            <a:off x="1739265" y="1574165"/>
            <a:ext cx="7867650" cy="17162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lang="en-US"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PART 01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863725" y="4559935"/>
            <a:ext cx="4328795" cy="8299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学校秉持“仁肃勤朴、求是奋发”的校训，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坚持特色立校、人才强校、文化兴校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863725" y="4441190"/>
            <a:ext cx="4292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8688070" y="6400165"/>
            <a:ext cx="915670" cy="9156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7105650" y="0"/>
            <a:ext cx="5086350" cy="6858000"/>
            <a:chOff x="11190" y="0"/>
            <a:chExt cx="8010" cy="10800"/>
          </a:xfrm>
        </p:grpSpPr>
        <p:sp>
          <p:nvSpPr>
            <p:cNvPr id="28" name="íŝḻïḋè"/>
            <p:cNvSpPr/>
            <p:nvPr/>
          </p:nvSpPr>
          <p:spPr>
            <a:xfrm>
              <a:off x="11190" y="0"/>
              <a:ext cx="8010" cy="10800"/>
            </a:xfrm>
            <a:prstGeom prst="rect">
              <a:avLst/>
            </a:prstGeom>
            <a:blipFill rotWithShape="1">
              <a:blip r:embed="rId3"/>
              <a:stretch>
                <a:fillRect l="-32000" r="-29000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6" name="íŝḻïḋè"/>
            <p:cNvSpPr/>
            <p:nvPr/>
          </p:nvSpPr>
          <p:spPr>
            <a:xfrm>
              <a:off x="11190" y="0"/>
              <a:ext cx="8010" cy="10800"/>
            </a:xfrm>
            <a:prstGeom prst="rect">
              <a:avLst/>
            </a:prstGeom>
            <a:gradFill>
              <a:gsLst>
                <a:gs pos="25000">
                  <a:schemeClr val="accent2">
                    <a:lumMod val="75000"/>
                    <a:alpha val="95000"/>
                  </a:schemeClr>
                </a:gs>
                <a:gs pos="100000">
                  <a:schemeClr val="accent2">
                    <a:alpha val="46000"/>
                  </a:schemeClr>
                </a:gs>
              </a:gsLst>
              <a:lin ang="3300000" scaled="0"/>
            </a:grad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8" name="#2946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2073148"/>
            <a:ext cx="7123176" cy="3143504"/>
            <a:chOff x="1" y="1895348"/>
            <a:chExt cx="7123176" cy="3143504"/>
          </a:xfrm>
        </p:grpSpPr>
        <p:sp>
          <p:nvSpPr>
            <p:cNvPr id="10" name="í$ḻídè"/>
            <p:cNvSpPr/>
            <p:nvPr/>
          </p:nvSpPr>
          <p:spPr>
            <a:xfrm>
              <a:off x="1" y="1895348"/>
              <a:ext cx="7123176" cy="31435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  <a:alpha val="80000"/>
                  </a:schemeClr>
                </a:gs>
              </a:gsLst>
              <a:lin ang="0" scaled="1"/>
              <a:tileRect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ïşlíďe"/>
            <p:cNvSpPr/>
            <p:nvPr/>
          </p:nvSpPr>
          <p:spPr>
            <a:xfrm>
              <a:off x="6967728" y="1895348"/>
              <a:ext cx="155448" cy="3143504"/>
            </a:xfrm>
            <a:prstGeom prst="rect">
              <a:avLst/>
            </a:prstGeom>
            <a:solidFill>
              <a:schemeClr val="accent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638155" y="640715"/>
            <a:ext cx="956310" cy="222250"/>
            <a:chOff x="16633" y="9089"/>
            <a:chExt cx="1506" cy="350"/>
          </a:xfrm>
        </p:grpSpPr>
        <p:grpSp>
          <p:nvGrpSpPr>
            <p:cNvPr id="49" name="组合 48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50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53" name="组合 52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55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4" name="椭圆 5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69" name="组合 68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71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1079501" y="2456180"/>
            <a:ext cx="2685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23" name="矩形 22"/>
          <p:cNvSpPr/>
          <p:nvPr/>
        </p:nvSpPr>
        <p:spPr>
          <a:xfrm>
            <a:off x="1104900" y="3519170"/>
            <a:ext cx="475361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091565" y="2918460"/>
            <a:ext cx="308864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</a:t>
            </a:r>
            <a:r>
              <a:rPr lang="en-US" altLang="zh-CN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background </a:t>
            </a:r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of the topic</a:t>
            </a:r>
          </a:p>
        </p:txBody>
      </p:sp>
      <p:sp>
        <p:nvSpPr>
          <p:cNvPr id="25" name="íSlïḋê"/>
          <p:cNvSpPr/>
          <p:nvPr/>
        </p:nvSpPr>
        <p:spPr bwMode="auto">
          <a:xfrm>
            <a:off x="1199589" y="3378100"/>
            <a:ext cx="404813" cy="57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31" name="文本占位符 85"/>
          <p:cNvSpPr txBox="1"/>
          <p:nvPr/>
        </p:nvSpPr>
        <p:spPr>
          <a:xfrm>
            <a:off x="8013065" y="2005965"/>
            <a:ext cx="3512185" cy="17162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lang="en-US"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topic</a:t>
            </a:r>
          </a:p>
        </p:txBody>
      </p:sp>
      <p:sp>
        <p:nvSpPr>
          <p:cNvPr id="34" name="椭圆 33"/>
          <p:cNvSpPr/>
          <p:nvPr/>
        </p:nvSpPr>
        <p:spPr>
          <a:xfrm>
            <a:off x="9575165" y="55079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151870" y="3074035"/>
            <a:ext cx="1487170" cy="14871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474346" y="266330"/>
            <a:ext cx="1988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914400" y="1626870"/>
            <a:ext cx="10542270" cy="1991360"/>
            <a:chOff x="1260" y="2680"/>
            <a:chExt cx="17142" cy="3238"/>
          </a:xfrm>
        </p:grpSpPr>
        <p:sp>
          <p:nvSpPr>
            <p:cNvPr id="97" name="îṣḻíḋe"/>
            <p:cNvSpPr/>
            <p:nvPr/>
          </p:nvSpPr>
          <p:spPr bwMode="auto">
            <a:xfrm>
              <a:off x="1260" y="2680"/>
              <a:ext cx="1640" cy="3238"/>
            </a:xfrm>
            <a:custGeom>
              <a:avLst/>
              <a:gdLst>
                <a:gd name="connsiteX0" fmla="*/ 0 w 1041400"/>
                <a:gd name="connsiteY0" fmla="*/ 0 h 2967068"/>
                <a:gd name="connsiteX1" fmla="*/ 1041400 w 1041400"/>
                <a:gd name="connsiteY1" fmla="*/ 0 h 2967068"/>
                <a:gd name="connsiteX2" fmla="*/ 1041400 w 1041400"/>
                <a:gd name="connsiteY2" fmla="*/ 2967068 h 2967068"/>
                <a:gd name="connsiteX3" fmla="*/ 0 w 1041400"/>
                <a:gd name="connsiteY3" fmla="*/ 2967068 h 2967068"/>
                <a:gd name="connsiteX4" fmla="*/ 0 w 1041400"/>
                <a:gd name="connsiteY4" fmla="*/ 0 h 296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400" h="2967068">
                  <a:moveTo>
                    <a:pt x="0" y="0"/>
                  </a:moveTo>
                  <a:lnTo>
                    <a:pt x="1041400" y="0"/>
                  </a:lnTo>
                  <a:lnTo>
                    <a:pt x="1041400" y="2967068"/>
                  </a:lnTo>
                  <a:lnTo>
                    <a:pt x="0" y="29670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îSlíḍê"/>
            <p:cNvSpPr/>
            <p:nvPr/>
          </p:nvSpPr>
          <p:spPr bwMode="auto">
            <a:xfrm>
              <a:off x="3598" y="2680"/>
              <a:ext cx="14762" cy="3238"/>
            </a:xfrm>
            <a:custGeom>
              <a:avLst/>
              <a:gdLst>
                <a:gd name="connsiteX0" fmla="*/ 0 w 9169400"/>
                <a:gd name="connsiteY0" fmla="*/ 0 h 2967068"/>
                <a:gd name="connsiteX1" fmla="*/ 9169400 w 9169400"/>
                <a:gd name="connsiteY1" fmla="*/ 0 h 2967068"/>
                <a:gd name="connsiteX2" fmla="*/ 9169400 w 9169400"/>
                <a:gd name="connsiteY2" fmla="*/ 2967068 h 2967068"/>
                <a:gd name="connsiteX3" fmla="*/ 0 w 9169400"/>
                <a:gd name="connsiteY3" fmla="*/ 2967068 h 2967068"/>
                <a:gd name="connsiteX4" fmla="*/ 0 w 9169400"/>
                <a:gd name="connsiteY4" fmla="*/ 0 h 296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9400" h="2967068">
                  <a:moveTo>
                    <a:pt x="0" y="0"/>
                  </a:moveTo>
                  <a:lnTo>
                    <a:pt x="9169400" y="0"/>
                  </a:lnTo>
                  <a:lnTo>
                    <a:pt x="9169400" y="2967068"/>
                  </a:lnTo>
                  <a:lnTo>
                    <a:pt x="0" y="296706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/>
              <a:tile algn="ctr"/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" name="iŝľîḍe"/>
            <p:cNvSpPr/>
            <p:nvPr/>
          </p:nvSpPr>
          <p:spPr bwMode="auto">
            <a:xfrm>
              <a:off x="3018" y="2680"/>
              <a:ext cx="463" cy="3238"/>
            </a:xfrm>
            <a:custGeom>
              <a:avLst/>
              <a:gdLst>
                <a:gd name="connsiteX0" fmla="*/ 0 w 1041400"/>
                <a:gd name="connsiteY0" fmla="*/ 0 h 2967068"/>
                <a:gd name="connsiteX1" fmla="*/ 1041400 w 1041400"/>
                <a:gd name="connsiteY1" fmla="*/ 0 h 2967068"/>
                <a:gd name="connsiteX2" fmla="*/ 1041400 w 1041400"/>
                <a:gd name="connsiteY2" fmla="*/ 2967068 h 2967068"/>
                <a:gd name="connsiteX3" fmla="*/ 0 w 1041400"/>
                <a:gd name="connsiteY3" fmla="*/ 2967068 h 2967068"/>
                <a:gd name="connsiteX4" fmla="*/ 0 w 1041400"/>
                <a:gd name="connsiteY4" fmla="*/ 0 h 296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400" h="2967068">
                  <a:moveTo>
                    <a:pt x="0" y="0"/>
                  </a:moveTo>
                  <a:lnTo>
                    <a:pt x="1041400" y="0"/>
                  </a:lnTo>
                  <a:lnTo>
                    <a:pt x="1041400" y="2967068"/>
                  </a:lnTo>
                  <a:lnTo>
                    <a:pt x="0" y="29670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îsļîdè"/>
            <p:cNvSpPr/>
            <p:nvPr/>
          </p:nvSpPr>
          <p:spPr bwMode="auto">
            <a:xfrm>
              <a:off x="17940" y="2680"/>
              <a:ext cx="463" cy="3238"/>
            </a:xfrm>
            <a:custGeom>
              <a:avLst/>
              <a:gdLst>
                <a:gd name="connsiteX0" fmla="*/ 0 w 1041400"/>
                <a:gd name="connsiteY0" fmla="*/ 0 h 2967068"/>
                <a:gd name="connsiteX1" fmla="*/ 1041400 w 1041400"/>
                <a:gd name="connsiteY1" fmla="*/ 0 h 2967068"/>
                <a:gd name="connsiteX2" fmla="*/ 1041400 w 1041400"/>
                <a:gd name="connsiteY2" fmla="*/ 2967068 h 2967068"/>
                <a:gd name="connsiteX3" fmla="*/ 0 w 1041400"/>
                <a:gd name="connsiteY3" fmla="*/ 2967068 h 2967068"/>
                <a:gd name="connsiteX4" fmla="*/ 0 w 1041400"/>
                <a:gd name="connsiteY4" fmla="*/ 0 h 296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400" h="2967068">
                  <a:moveTo>
                    <a:pt x="0" y="0"/>
                  </a:moveTo>
                  <a:lnTo>
                    <a:pt x="1041400" y="0"/>
                  </a:lnTo>
                  <a:lnTo>
                    <a:pt x="1041400" y="2967068"/>
                  </a:lnTo>
                  <a:lnTo>
                    <a:pt x="0" y="29670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983689" y="4030980"/>
            <a:ext cx="2685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102" name="矩形 101"/>
          <p:cNvSpPr/>
          <p:nvPr/>
        </p:nvSpPr>
        <p:spPr>
          <a:xfrm>
            <a:off x="983689" y="4493260"/>
            <a:ext cx="308864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</a:t>
            </a:r>
            <a:r>
              <a:rPr lang="en-US" altLang="zh-CN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background </a:t>
            </a:r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of the topic</a:t>
            </a:r>
          </a:p>
        </p:txBody>
      </p:sp>
      <p:sp>
        <p:nvSpPr>
          <p:cNvPr id="103" name="íSlïḋê"/>
          <p:cNvSpPr/>
          <p:nvPr/>
        </p:nvSpPr>
        <p:spPr bwMode="auto">
          <a:xfrm>
            <a:off x="983689" y="4952900"/>
            <a:ext cx="404813" cy="57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78095" y="3976370"/>
            <a:ext cx="6251575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sp>
        <p:nvSpPr>
          <p:cNvPr id="105" name="íṧļîḓê"/>
          <p:cNvSpPr/>
          <p:nvPr/>
        </p:nvSpPr>
        <p:spPr>
          <a:xfrm>
            <a:off x="9973945" y="5033645"/>
            <a:ext cx="1355725" cy="38798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Text her</a:t>
            </a:r>
            <a:r>
              <a:rPr lang="en-US" altLang="zh-CN" sz="100" b="1" dirty="0">
                <a:solidFill>
                  <a:schemeClr val="bg1"/>
                </a:solidFill>
              </a:rPr>
              <a:t>e </a:t>
            </a:r>
            <a:r>
              <a:rPr lang="en-US" altLang="zh-CN" sz="1600" b="1" dirty="0">
                <a:solidFill>
                  <a:schemeClr val="bg1"/>
                </a:solidFill>
              </a:rPr>
              <a:t> ›</a:t>
            </a:r>
            <a:endParaRPr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6" name="íşlîḍè"/>
          <p:cNvSpPr/>
          <p:nvPr/>
        </p:nvSpPr>
        <p:spPr bwMode="auto">
          <a:xfrm>
            <a:off x="1638783" y="2010909"/>
            <a:ext cx="3319018" cy="3319018"/>
          </a:xfrm>
          <a:custGeom>
            <a:avLst/>
            <a:gdLst>
              <a:gd name="connsiteX0" fmla="*/ 265821 w 4151766"/>
              <a:gd name="connsiteY0" fmla="*/ 1061255 h 4151766"/>
              <a:gd name="connsiteX1" fmla="*/ 1246612 w 4151766"/>
              <a:gd name="connsiteY1" fmla="*/ 3978400 h 4151766"/>
              <a:gd name="connsiteX2" fmla="*/ 1086394 w 4151766"/>
              <a:gd name="connsiteY2" fmla="*/ 3901218 h 4151766"/>
              <a:gd name="connsiteX3" fmla="*/ 0 w 4151766"/>
              <a:gd name="connsiteY3" fmla="*/ 2075883 h 4151766"/>
              <a:gd name="connsiteX4" fmla="*/ 1 w 4151766"/>
              <a:gd name="connsiteY4" fmla="*/ 2075883 h 4151766"/>
              <a:gd name="connsiteX5" fmla="*/ 250549 w 4151766"/>
              <a:gd name="connsiteY5" fmla="*/ 1086394 h 4151766"/>
              <a:gd name="connsiteX6" fmla="*/ 1197782 w 4151766"/>
              <a:gd name="connsiteY6" fmla="*/ 196890 h 4151766"/>
              <a:gd name="connsiteX7" fmla="*/ 2511779 w 4151766"/>
              <a:gd name="connsiteY7" fmla="*/ 4105084 h 4151766"/>
              <a:gd name="connsiteX8" fmla="*/ 2494246 w 4151766"/>
              <a:gd name="connsiteY8" fmla="*/ 4109592 h 4151766"/>
              <a:gd name="connsiteX9" fmla="*/ 2075883 w 4151766"/>
              <a:gd name="connsiteY9" fmla="*/ 4151766 h 4151766"/>
              <a:gd name="connsiteX10" fmla="*/ 1458579 w 4151766"/>
              <a:gd name="connsiteY10" fmla="*/ 4058439 h 4151766"/>
              <a:gd name="connsiteX11" fmla="*/ 1325192 w 4151766"/>
              <a:gd name="connsiteY11" fmla="*/ 4009619 h 4151766"/>
              <a:gd name="connsiteX12" fmla="*/ 309650 w 4151766"/>
              <a:gd name="connsiteY12" fmla="*/ 989111 h 4151766"/>
              <a:gd name="connsiteX13" fmla="*/ 354529 w 4151766"/>
              <a:gd name="connsiteY13" fmla="*/ 915237 h 4151766"/>
              <a:gd name="connsiteX14" fmla="*/ 1086395 w 4151766"/>
              <a:gd name="connsiteY14" fmla="*/ 250548 h 4151766"/>
              <a:gd name="connsiteX15" fmla="*/ 3296634 w 4151766"/>
              <a:gd name="connsiteY15" fmla="*/ 0 h 4151766"/>
              <a:gd name="connsiteX16" fmla="*/ 4151766 w 4151766"/>
              <a:gd name="connsiteY16" fmla="*/ 0 h 4151766"/>
              <a:gd name="connsiteX17" fmla="*/ 4151766 w 4151766"/>
              <a:gd name="connsiteY17" fmla="*/ 2075883 h 4151766"/>
              <a:gd name="connsiteX18" fmla="*/ 4141049 w 4151766"/>
              <a:gd name="connsiteY18" fmla="*/ 2288130 h 4151766"/>
              <a:gd name="connsiteX19" fmla="*/ 4117599 w 4151766"/>
              <a:gd name="connsiteY19" fmla="*/ 2441779 h 4151766"/>
              <a:gd name="connsiteX20" fmla="*/ 2415434 w 4151766"/>
              <a:gd name="connsiteY20" fmla="*/ 0 h 4151766"/>
              <a:gd name="connsiteX21" fmla="*/ 3228550 w 4151766"/>
              <a:gd name="connsiteY21" fmla="*/ 0 h 4151766"/>
              <a:gd name="connsiteX22" fmla="*/ 4091202 w 4151766"/>
              <a:gd name="connsiteY22" fmla="*/ 2565766 h 4151766"/>
              <a:gd name="connsiteX23" fmla="*/ 4058439 w 4151766"/>
              <a:gd name="connsiteY23" fmla="*/ 2693187 h 4151766"/>
              <a:gd name="connsiteX24" fmla="*/ 3677736 w 4151766"/>
              <a:gd name="connsiteY24" fmla="*/ 3396338 h 4151766"/>
              <a:gd name="connsiteX25" fmla="*/ 3589849 w 4151766"/>
              <a:gd name="connsiteY25" fmla="*/ 3493038 h 4151766"/>
              <a:gd name="connsiteX26" fmla="*/ 2075884 w 4151766"/>
              <a:gd name="connsiteY26" fmla="*/ 0 h 4151766"/>
              <a:gd name="connsiteX27" fmla="*/ 2347350 w 4151766"/>
              <a:gd name="connsiteY27" fmla="*/ 0 h 4151766"/>
              <a:gd name="connsiteX28" fmla="*/ 3539972 w 4151766"/>
              <a:gd name="connsiteY28" fmla="*/ 3547192 h 4151766"/>
              <a:gd name="connsiteX29" fmla="*/ 3396338 w 4151766"/>
              <a:gd name="connsiteY29" fmla="*/ 3677736 h 4151766"/>
              <a:gd name="connsiteX30" fmla="*/ 2693188 w 4151766"/>
              <a:gd name="connsiteY30" fmla="*/ 4058439 h 4151766"/>
              <a:gd name="connsiteX31" fmla="*/ 2574445 w 4151766"/>
              <a:gd name="connsiteY31" fmla="*/ 4088970 h 4151766"/>
              <a:gd name="connsiteX32" fmla="*/ 1256376 w 4151766"/>
              <a:gd name="connsiteY32" fmla="*/ 168664 h 4151766"/>
              <a:gd name="connsiteX33" fmla="*/ 1267857 w 4151766"/>
              <a:gd name="connsiteY33" fmla="*/ 163133 h 4151766"/>
              <a:gd name="connsiteX34" fmla="*/ 2075884 w 4151766"/>
              <a:gd name="connsiteY34" fmla="*/ 0 h 415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151766" h="4151766">
                <a:moveTo>
                  <a:pt x="265821" y="1061255"/>
                </a:moveTo>
                <a:lnTo>
                  <a:pt x="1246612" y="3978400"/>
                </a:lnTo>
                <a:lnTo>
                  <a:pt x="1086394" y="3901218"/>
                </a:lnTo>
                <a:cubicBezTo>
                  <a:pt x="439289" y="3549690"/>
                  <a:pt x="0" y="2864088"/>
                  <a:pt x="0" y="2075883"/>
                </a:cubicBezTo>
                <a:lnTo>
                  <a:pt x="1" y="2075883"/>
                </a:lnTo>
                <a:cubicBezTo>
                  <a:pt x="1" y="1717608"/>
                  <a:pt x="90763" y="1380533"/>
                  <a:pt x="250549" y="1086394"/>
                </a:cubicBezTo>
                <a:close/>
                <a:moveTo>
                  <a:pt x="1197782" y="196890"/>
                </a:moveTo>
                <a:lnTo>
                  <a:pt x="2511779" y="4105084"/>
                </a:lnTo>
                <a:lnTo>
                  <a:pt x="2494246" y="4109592"/>
                </a:lnTo>
                <a:cubicBezTo>
                  <a:pt x="2359111" y="4137244"/>
                  <a:pt x="2219193" y="4151766"/>
                  <a:pt x="2075883" y="4151766"/>
                </a:cubicBezTo>
                <a:cubicBezTo>
                  <a:pt x="1860918" y="4151766"/>
                  <a:pt x="1653585" y="4119092"/>
                  <a:pt x="1458579" y="4058439"/>
                </a:cubicBezTo>
                <a:lnTo>
                  <a:pt x="1325192" y="4009619"/>
                </a:lnTo>
                <a:lnTo>
                  <a:pt x="309650" y="989111"/>
                </a:lnTo>
                <a:lnTo>
                  <a:pt x="354529" y="915237"/>
                </a:lnTo>
                <a:cubicBezTo>
                  <a:pt x="541055" y="639143"/>
                  <a:pt x="792256" y="410334"/>
                  <a:pt x="1086395" y="250548"/>
                </a:cubicBezTo>
                <a:close/>
                <a:moveTo>
                  <a:pt x="3296634" y="0"/>
                </a:moveTo>
                <a:lnTo>
                  <a:pt x="4151766" y="0"/>
                </a:lnTo>
                <a:lnTo>
                  <a:pt x="4151766" y="2075883"/>
                </a:lnTo>
                <a:cubicBezTo>
                  <a:pt x="4151766" y="2147538"/>
                  <a:pt x="4148136" y="2218345"/>
                  <a:pt x="4141049" y="2288130"/>
                </a:cubicBezTo>
                <a:lnTo>
                  <a:pt x="4117599" y="2441779"/>
                </a:lnTo>
                <a:close/>
                <a:moveTo>
                  <a:pt x="2415434" y="0"/>
                </a:moveTo>
                <a:lnTo>
                  <a:pt x="3228550" y="0"/>
                </a:lnTo>
                <a:lnTo>
                  <a:pt x="4091202" y="2565766"/>
                </a:lnTo>
                <a:lnTo>
                  <a:pt x="4058439" y="2693187"/>
                </a:lnTo>
                <a:cubicBezTo>
                  <a:pt x="3977568" y="2953196"/>
                  <a:pt x="3846957" y="3191289"/>
                  <a:pt x="3677736" y="3396338"/>
                </a:cubicBezTo>
                <a:lnTo>
                  <a:pt x="3589849" y="3493038"/>
                </a:lnTo>
                <a:close/>
                <a:moveTo>
                  <a:pt x="2075884" y="0"/>
                </a:moveTo>
                <a:lnTo>
                  <a:pt x="2347350" y="0"/>
                </a:lnTo>
                <a:lnTo>
                  <a:pt x="3539972" y="3547192"/>
                </a:lnTo>
                <a:lnTo>
                  <a:pt x="3396338" y="3677736"/>
                </a:lnTo>
                <a:cubicBezTo>
                  <a:pt x="3191289" y="3846957"/>
                  <a:pt x="2953196" y="3977568"/>
                  <a:pt x="2693188" y="4058439"/>
                </a:cubicBezTo>
                <a:lnTo>
                  <a:pt x="2574445" y="4088970"/>
                </a:lnTo>
                <a:lnTo>
                  <a:pt x="1256376" y="168664"/>
                </a:lnTo>
                <a:lnTo>
                  <a:pt x="1267857" y="163133"/>
                </a:lnTo>
                <a:cubicBezTo>
                  <a:pt x="1516212" y="58088"/>
                  <a:pt x="1789264" y="0"/>
                  <a:pt x="2075884" y="0"/>
                </a:cubicBezTo>
                <a:close/>
              </a:path>
            </a:pathLst>
          </a:custGeom>
          <a:solidFill>
            <a:srgbClr val="E4E6EA"/>
          </a:solidFill>
          <a:ln w="762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îŝ1îḍè"/>
          <p:cNvSpPr/>
          <p:nvPr/>
        </p:nvSpPr>
        <p:spPr bwMode="auto">
          <a:xfrm>
            <a:off x="1706288" y="2194299"/>
            <a:ext cx="3319018" cy="3319018"/>
          </a:xfrm>
          <a:custGeom>
            <a:avLst/>
            <a:gdLst>
              <a:gd name="connsiteX0" fmla="*/ 265821 w 4151766"/>
              <a:gd name="connsiteY0" fmla="*/ 1061255 h 4151766"/>
              <a:gd name="connsiteX1" fmla="*/ 1246612 w 4151766"/>
              <a:gd name="connsiteY1" fmla="*/ 3978400 h 4151766"/>
              <a:gd name="connsiteX2" fmla="*/ 1086394 w 4151766"/>
              <a:gd name="connsiteY2" fmla="*/ 3901218 h 4151766"/>
              <a:gd name="connsiteX3" fmla="*/ 0 w 4151766"/>
              <a:gd name="connsiteY3" fmla="*/ 2075883 h 4151766"/>
              <a:gd name="connsiteX4" fmla="*/ 1 w 4151766"/>
              <a:gd name="connsiteY4" fmla="*/ 2075883 h 4151766"/>
              <a:gd name="connsiteX5" fmla="*/ 250549 w 4151766"/>
              <a:gd name="connsiteY5" fmla="*/ 1086394 h 4151766"/>
              <a:gd name="connsiteX6" fmla="*/ 1197782 w 4151766"/>
              <a:gd name="connsiteY6" fmla="*/ 196890 h 4151766"/>
              <a:gd name="connsiteX7" fmla="*/ 2511779 w 4151766"/>
              <a:gd name="connsiteY7" fmla="*/ 4105084 h 4151766"/>
              <a:gd name="connsiteX8" fmla="*/ 2494246 w 4151766"/>
              <a:gd name="connsiteY8" fmla="*/ 4109592 h 4151766"/>
              <a:gd name="connsiteX9" fmla="*/ 2075883 w 4151766"/>
              <a:gd name="connsiteY9" fmla="*/ 4151766 h 4151766"/>
              <a:gd name="connsiteX10" fmla="*/ 1458579 w 4151766"/>
              <a:gd name="connsiteY10" fmla="*/ 4058439 h 4151766"/>
              <a:gd name="connsiteX11" fmla="*/ 1325192 w 4151766"/>
              <a:gd name="connsiteY11" fmla="*/ 4009619 h 4151766"/>
              <a:gd name="connsiteX12" fmla="*/ 309650 w 4151766"/>
              <a:gd name="connsiteY12" fmla="*/ 989111 h 4151766"/>
              <a:gd name="connsiteX13" fmla="*/ 354529 w 4151766"/>
              <a:gd name="connsiteY13" fmla="*/ 915237 h 4151766"/>
              <a:gd name="connsiteX14" fmla="*/ 1086395 w 4151766"/>
              <a:gd name="connsiteY14" fmla="*/ 250548 h 4151766"/>
              <a:gd name="connsiteX15" fmla="*/ 3296634 w 4151766"/>
              <a:gd name="connsiteY15" fmla="*/ 0 h 4151766"/>
              <a:gd name="connsiteX16" fmla="*/ 4151766 w 4151766"/>
              <a:gd name="connsiteY16" fmla="*/ 0 h 4151766"/>
              <a:gd name="connsiteX17" fmla="*/ 4151766 w 4151766"/>
              <a:gd name="connsiteY17" fmla="*/ 2075883 h 4151766"/>
              <a:gd name="connsiteX18" fmla="*/ 4141049 w 4151766"/>
              <a:gd name="connsiteY18" fmla="*/ 2288130 h 4151766"/>
              <a:gd name="connsiteX19" fmla="*/ 4117599 w 4151766"/>
              <a:gd name="connsiteY19" fmla="*/ 2441779 h 4151766"/>
              <a:gd name="connsiteX20" fmla="*/ 2415434 w 4151766"/>
              <a:gd name="connsiteY20" fmla="*/ 0 h 4151766"/>
              <a:gd name="connsiteX21" fmla="*/ 3228550 w 4151766"/>
              <a:gd name="connsiteY21" fmla="*/ 0 h 4151766"/>
              <a:gd name="connsiteX22" fmla="*/ 4091202 w 4151766"/>
              <a:gd name="connsiteY22" fmla="*/ 2565766 h 4151766"/>
              <a:gd name="connsiteX23" fmla="*/ 4058439 w 4151766"/>
              <a:gd name="connsiteY23" fmla="*/ 2693187 h 4151766"/>
              <a:gd name="connsiteX24" fmla="*/ 3677736 w 4151766"/>
              <a:gd name="connsiteY24" fmla="*/ 3396338 h 4151766"/>
              <a:gd name="connsiteX25" fmla="*/ 3589849 w 4151766"/>
              <a:gd name="connsiteY25" fmla="*/ 3493038 h 4151766"/>
              <a:gd name="connsiteX26" fmla="*/ 2075884 w 4151766"/>
              <a:gd name="connsiteY26" fmla="*/ 0 h 4151766"/>
              <a:gd name="connsiteX27" fmla="*/ 2347350 w 4151766"/>
              <a:gd name="connsiteY27" fmla="*/ 0 h 4151766"/>
              <a:gd name="connsiteX28" fmla="*/ 3539972 w 4151766"/>
              <a:gd name="connsiteY28" fmla="*/ 3547192 h 4151766"/>
              <a:gd name="connsiteX29" fmla="*/ 3396338 w 4151766"/>
              <a:gd name="connsiteY29" fmla="*/ 3677736 h 4151766"/>
              <a:gd name="connsiteX30" fmla="*/ 2693188 w 4151766"/>
              <a:gd name="connsiteY30" fmla="*/ 4058439 h 4151766"/>
              <a:gd name="connsiteX31" fmla="*/ 2574445 w 4151766"/>
              <a:gd name="connsiteY31" fmla="*/ 4088970 h 4151766"/>
              <a:gd name="connsiteX32" fmla="*/ 1256376 w 4151766"/>
              <a:gd name="connsiteY32" fmla="*/ 168664 h 4151766"/>
              <a:gd name="connsiteX33" fmla="*/ 1267857 w 4151766"/>
              <a:gd name="connsiteY33" fmla="*/ 163133 h 4151766"/>
              <a:gd name="connsiteX34" fmla="*/ 2075884 w 4151766"/>
              <a:gd name="connsiteY34" fmla="*/ 0 h 415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151766" h="4151766">
                <a:moveTo>
                  <a:pt x="265821" y="1061255"/>
                </a:moveTo>
                <a:lnTo>
                  <a:pt x="1246612" y="3978400"/>
                </a:lnTo>
                <a:lnTo>
                  <a:pt x="1086394" y="3901218"/>
                </a:lnTo>
                <a:cubicBezTo>
                  <a:pt x="439289" y="3549690"/>
                  <a:pt x="0" y="2864088"/>
                  <a:pt x="0" y="2075883"/>
                </a:cubicBezTo>
                <a:lnTo>
                  <a:pt x="1" y="2075883"/>
                </a:lnTo>
                <a:cubicBezTo>
                  <a:pt x="1" y="1717608"/>
                  <a:pt x="90763" y="1380533"/>
                  <a:pt x="250549" y="1086394"/>
                </a:cubicBezTo>
                <a:close/>
                <a:moveTo>
                  <a:pt x="1197782" y="196890"/>
                </a:moveTo>
                <a:lnTo>
                  <a:pt x="2511779" y="4105084"/>
                </a:lnTo>
                <a:lnTo>
                  <a:pt x="2494246" y="4109592"/>
                </a:lnTo>
                <a:cubicBezTo>
                  <a:pt x="2359111" y="4137244"/>
                  <a:pt x="2219193" y="4151766"/>
                  <a:pt x="2075883" y="4151766"/>
                </a:cubicBezTo>
                <a:cubicBezTo>
                  <a:pt x="1860918" y="4151766"/>
                  <a:pt x="1653585" y="4119092"/>
                  <a:pt x="1458579" y="4058439"/>
                </a:cubicBezTo>
                <a:lnTo>
                  <a:pt x="1325192" y="4009619"/>
                </a:lnTo>
                <a:lnTo>
                  <a:pt x="309650" y="989111"/>
                </a:lnTo>
                <a:lnTo>
                  <a:pt x="354529" y="915237"/>
                </a:lnTo>
                <a:cubicBezTo>
                  <a:pt x="541055" y="639143"/>
                  <a:pt x="792256" y="410334"/>
                  <a:pt x="1086395" y="250548"/>
                </a:cubicBezTo>
                <a:close/>
                <a:moveTo>
                  <a:pt x="3296634" y="0"/>
                </a:moveTo>
                <a:lnTo>
                  <a:pt x="4151766" y="0"/>
                </a:lnTo>
                <a:lnTo>
                  <a:pt x="4151766" y="2075883"/>
                </a:lnTo>
                <a:cubicBezTo>
                  <a:pt x="4151766" y="2147538"/>
                  <a:pt x="4148136" y="2218345"/>
                  <a:pt x="4141049" y="2288130"/>
                </a:cubicBezTo>
                <a:lnTo>
                  <a:pt x="4117599" y="2441779"/>
                </a:lnTo>
                <a:close/>
                <a:moveTo>
                  <a:pt x="2415434" y="0"/>
                </a:moveTo>
                <a:lnTo>
                  <a:pt x="3228550" y="0"/>
                </a:lnTo>
                <a:lnTo>
                  <a:pt x="4091202" y="2565766"/>
                </a:lnTo>
                <a:lnTo>
                  <a:pt x="4058439" y="2693187"/>
                </a:lnTo>
                <a:cubicBezTo>
                  <a:pt x="3977568" y="2953196"/>
                  <a:pt x="3846957" y="3191289"/>
                  <a:pt x="3677736" y="3396338"/>
                </a:cubicBezTo>
                <a:lnTo>
                  <a:pt x="3589849" y="3493038"/>
                </a:lnTo>
                <a:close/>
                <a:moveTo>
                  <a:pt x="2075884" y="0"/>
                </a:moveTo>
                <a:lnTo>
                  <a:pt x="2347350" y="0"/>
                </a:lnTo>
                <a:lnTo>
                  <a:pt x="3539972" y="3547192"/>
                </a:lnTo>
                <a:lnTo>
                  <a:pt x="3396338" y="3677736"/>
                </a:lnTo>
                <a:cubicBezTo>
                  <a:pt x="3191289" y="3846957"/>
                  <a:pt x="2953196" y="3977568"/>
                  <a:pt x="2693188" y="4058439"/>
                </a:cubicBezTo>
                <a:lnTo>
                  <a:pt x="2574445" y="4088970"/>
                </a:lnTo>
                <a:lnTo>
                  <a:pt x="1256376" y="168664"/>
                </a:lnTo>
                <a:lnTo>
                  <a:pt x="1267857" y="163133"/>
                </a:lnTo>
                <a:cubicBezTo>
                  <a:pt x="1516212" y="58088"/>
                  <a:pt x="1789264" y="0"/>
                  <a:pt x="2075884" y="0"/>
                </a:cubicBez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 w="762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46801" y="2100580"/>
            <a:ext cx="2685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23" name="矩形 22"/>
          <p:cNvSpPr/>
          <p:nvPr/>
        </p:nvSpPr>
        <p:spPr>
          <a:xfrm>
            <a:off x="6172200" y="3163570"/>
            <a:ext cx="475361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sp>
        <p:nvSpPr>
          <p:cNvPr id="24" name="矩形 23"/>
          <p:cNvSpPr/>
          <p:nvPr/>
        </p:nvSpPr>
        <p:spPr>
          <a:xfrm>
            <a:off x="6158865" y="2562860"/>
            <a:ext cx="308864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</a:t>
            </a:r>
            <a:r>
              <a:rPr lang="en-US" altLang="zh-CN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background </a:t>
            </a:r>
            <a:r>
              <a:rPr lang="zh-CN" altLang="en-US" sz="1600" b="1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of the topic</a:t>
            </a:r>
          </a:p>
        </p:txBody>
      </p:sp>
      <p:sp>
        <p:nvSpPr>
          <p:cNvPr id="25" name="íSlïḋê"/>
          <p:cNvSpPr/>
          <p:nvPr/>
        </p:nvSpPr>
        <p:spPr bwMode="auto">
          <a:xfrm>
            <a:off x="6266889" y="3022500"/>
            <a:ext cx="404813" cy="57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8" name="íṧļîḓê"/>
          <p:cNvSpPr/>
          <p:nvPr/>
        </p:nvSpPr>
        <p:spPr>
          <a:xfrm>
            <a:off x="6227445" y="4703445"/>
            <a:ext cx="1355725" cy="38798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Text her</a:t>
            </a:r>
            <a:r>
              <a:rPr lang="en-US" altLang="zh-CN" sz="100" b="1" dirty="0">
                <a:solidFill>
                  <a:schemeClr val="bg1"/>
                </a:solidFill>
              </a:rPr>
              <a:t>e </a:t>
            </a:r>
            <a:r>
              <a:rPr lang="en-US" altLang="zh-CN" sz="1600" b="1" dirty="0">
                <a:solidFill>
                  <a:schemeClr val="bg1"/>
                </a:solidFill>
              </a:rPr>
              <a:t> ›</a:t>
            </a:r>
            <a:endParaRPr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ṥļídé"/>
          <p:cNvSpPr/>
          <p:nvPr/>
        </p:nvSpPr>
        <p:spPr bwMode="auto">
          <a:xfrm>
            <a:off x="9359900" y="0"/>
            <a:ext cx="2832100" cy="6858000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5429250" y="1714500"/>
            <a:ext cx="5600700" cy="170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429250" y="3683000"/>
            <a:ext cx="5600700" cy="170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5746189" y="1986280"/>
            <a:ext cx="2685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51" name="矩形 50"/>
          <p:cNvSpPr/>
          <p:nvPr/>
        </p:nvSpPr>
        <p:spPr>
          <a:xfrm>
            <a:off x="5746189" y="2452370"/>
            <a:ext cx="475361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</a:t>
            </a:r>
          </a:p>
        </p:txBody>
      </p:sp>
      <p:sp>
        <p:nvSpPr>
          <p:cNvPr id="53" name="íSlïḋê"/>
          <p:cNvSpPr/>
          <p:nvPr/>
        </p:nvSpPr>
        <p:spPr bwMode="auto">
          <a:xfrm>
            <a:off x="5746189" y="2390140"/>
            <a:ext cx="404813" cy="57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84289" y="3954780"/>
            <a:ext cx="2685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一段论点页面</a:t>
            </a:r>
          </a:p>
        </p:txBody>
      </p:sp>
      <p:sp>
        <p:nvSpPr>
          <p:cNvPr id="55" name="矩形 54"/>
          <p:cNvSpPr/>
          <p:nvPr/>
        </p:nvSpPr>
        <p:spPr>
          <a:xfrm>
            <a:off x="5784289" y="4420870"/>
            <a:ext cx="475361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</a:t>
            </a:r>
          </a:p>
        </p:txBody>
      </p:sp>
      <p:sp>
        <p:nvSpPr>
          <p:cNvPr id="56" name="íSlïḋê"/>
          <p:cNvSpPr/>
          <p:nvPr/>
        </p:nvSpPr>
        <p:spPr bwMode="auto">
          <a:xfrm>
            <a:off x="5784289" y="4358640"/>
            <a:ext cx="404813" cy="57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98" name="îSlíḍê"/>
          <p:cNvSpPr/>
          <p:nvPr/>
        </p:nvSpPr>
        <p:spPr bwMode="auto">
          <a:xfrm>
            <a:off x="1069340" y="1652270"/>
            <a:ext cx="3465830" cy="3782060"/>
          </a:xfrm>
          <a:custGeom>
            <a:avLst/>
            <a:gdLst>
              <a:gd name="connsiteX0" fmla="*/ 0 w 9169400"/>
              <a:gd name="connsiteY0" fmla="*/ 0 h 2967068"/>
              <a:gd name="connsiteX1" fmla="*/ 9169400 w 9169400"/>
              <a:gd name="connsiteY1" fmla="*/ 0 h 2967068"/>
              <a:gd name="connsiteX2" fmla="*/ 9169400 w 9169400"/>
              <a:gd name="connsiteY2" fmla="*/ 2967068 h 2967068"/>
              <a:gd name="connsiteX3" fmla="*/ 0 w 9169400"/>
              <a:gd name="connsiteY3" fmla="*/ 2967068 h 2967068"/>
              <a:gd name="connsiteX4" fmla="*/ 0 w 9169400"/>
              <a:gd name="connsiteY4" fmla="*/ 0 h 296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400" h="2967068">
                <a:moveTo>
                  <a:pt x="0" y="0"/>
                </a:moveTo>
                <a:lnTo>
                  <a:pt x="9169400" y="0"/>
                </a:lnTo>
                <a:lnTo>
                  <a:pt x="9169400" y="2967068"/>
                </a:lnTo>
                <a:lnTo>
                  <a:pt x="0" y="29670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/>
            <a:tile tx="0" algn="ctr"/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00" name="îsļîdè"/>
          <p:cNvSpPr/>
          <p:nvPr/>
        </p:nvSpPr>
        <p:spPr bwMode="auto">
          <a:xfrm flipV="1">
            <a:off x="2587625" y="5372735"/>
            <a:ext cx="1960245" cy="76200"/>
          </a:xfrm>
          <a:custGeom>
            <a:avLst/>
            <a:gdLst>
              <a:gd name="connsiteX0" fmla="*/ 0 w 1041400"/>
              <a:gd name="connsiteY0" fmla="*/ 0 h 2967068"/>
              <a:gd name="connsiteX1" fmla="*/ 1041400 w 1041400"/>
              <a:gd name="connsiteY1" fmla="*/ 0 h 2967068"/>
              <a:gd name="connsiteX2" fmla="*/ 1041400 w 1041400"/>
              <a:gd name="connsiteY2" fmla="*/ 2967068 h 2967068"/>
              <a:gd name="connsiteX3" fmla="*/ 0 w 1041400"/>
              <a:gd name="connsiteY3" fmla="*/ 2967068 h 2967068"/>
              <a:gd name="connsiteX4" fmla="*/ 0 w 1041400"/>
              <a:gd name="connsiteY4" fmla="*/ 0 h 296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400" h="2967068">
                <a:moveTo>
                  <a:pt x="0" y="0"/>
                </a:moveTo>
                <a:lnTo>
                  <a:pt x="1041400" y="0"/>
                </a:lnTo>
                <a:lnTo>
                  <a:pt x="1041400" y="2967068"/>
                </a:lnTo>
                <a:lnTo>
                  <a:pt x="0" y="29670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1"/>
          <p:cNvSpPr/>
          <p:nvPr>
            <p:custDataLst>
              <p:tags r:id="rId1"/>
            </p:custDataLst>
          </p:nvPr>
        </p:nvSpPr>
        <p:spPr>
          <a:xfrm flipH="1">
            <a:off x="-19050" y="0"/>
            <a:ext cx="12208510" cy="685609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04020" y="-419735"/>
            <a:ext cx="7277735" cy="7277735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49885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1410335" y="168529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739265" y="2790825"/>
            <a:ext cx="5064760" cy="1449705"/>
            <a:chOff x="10150" y="1649"/>
            <a:chExt cx="7976" cy="2283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7598" cy="1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600" dirty="0">
                  <a:solidFill>
                    <a:schemeClr val="bg1"/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230" y="3110"/>
              <a:ext cx="7896" cy="8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 </a:t>
              </a:r>
              <a:r>
                <a:rPr lang="en-US" altLang="zh-CN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2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sp>
        <p:nvSpPr>
          <p:cNvPr id="12" name="文本占位符 85"/>
          <p:cNvSpPr txBox="1"/>
          <p:nvPr/>
        </p:nvSpPr>
        <p:spPr>
          <a:xfrm>
            <a:off x="1739265" y="1574165"/>
            <a:ext cx="7867650" cy="17162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buNone/>
            </a:pPr>
            <a:r>
              <a:rPr lang="en-US" sz="11500" dirty="0">
                <a:ln>
                  <a:gradFill>
                    <a:gsLst>
                      <a:gs pos="0">
                        <a:schemeClr val="bg1">
                          <a:alpha val="17000"/>
                          <a:lumMod val="94000"/>
                        </a:schemeClr>
                      </a:gs>
                      <a:gs pos="100000">
                        <a:srgbClr val="2F6CBA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方正小标宋简体" panose="03000509000000000000" pitchFamily="65" charset="-122"/>
                <a:ea typeface="方正小标宋简体" panose="03000509000000000000" pitchFamily="65" charset="-122"/>
                <a:cs typeface="+mj-lt"/>
                <a:sym typeface="+mn-lt"/>
              </a:rPr>
              <a:t>PART 02</a:t>
            </a:r>
          </a:p>
        </p:txBody>
      </p:sp>
      <p:sp>
        <p:nvSpPr>
          <p:cNvPr id="37" name="文本占位符 85"/>
          <p:cNvSpPr txBox="1"/>
          <p:nvPr/>
        </p:nvSpPr>
        <p:spPr>
          <a:xfrm>
            <a:off x="1863725" y="4559935"/>
            <a:ext cx="4328795" cy="8299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学校秉持“仁肃勤朴、求是奋发”的校训，</a:t>
            </a:r>
            <a:endParaRPr lang="en-US" altLang="zh-CN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坚持特色立校、人才强校、文化兴校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863725" y="4441190"/>
            <a:ext cx="4292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8688070" y="6400165"/>
            <a:ext cx="915670" cy="91567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52500" y="-952500"/>
            <a:ext cx="1905000" cy="190500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0360" y="427990"/>
            <a:ext cx="548640" cy="548640"/>
          </a:xfrm>
          <a:prstGeom prst="ellipse">
            <a:avLst/>
          </a:prstGeom>
          <a:gradFill>
            <a:gsLst>
              <a:gs pos="28000">
                <a:schemeClr val="accent2">
                  <a:lumMod val="75000"/>
                  <a:alpha val="14000"/>
                </a:schemeClr>
              </a:gs>
              <a:gs pos="100000">
                <a:schemeClr val="bg1">
                  <a:alpha val="11000"/>
                </a:schemeClr>
              </a:gs>
            </a:gsLst>
            <a:lin ang="51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10590" y="541020"/>
            <a:ext cx="2919730" cy="708025"/>
            <a:chOff x="10150" y="1649"/>
            <a:chExt cx="4598" cy="1115"/>
          </a:xfrm>
        </p:grpSpPr>
        <p:sp>
          <p:nvSpPr>
            <p:cNvPr id="30" name="文本框 29"/>
            <p:cNvSpPr txBox="1"/>
            <p:nvPr/>
          </p:nvSpPr>
          <p:spPr>
            <a:xfrm>
              <a:off x="10150" y="1649"/>
              <a:ext cx="459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方正小标宋简体" panose="03000509000000000000" pitchFamily="65" charset="-122"/>
                  <a:ea typeface="方正小标宋简体" panose="03000509000000000000" pitchFamily="65" charset="-122"/>
                </a:rPr>
                <a:t>选题背景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0150" y="2330"/>
              <a:ext cx="3618" cy="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The  </a:t>
              </a: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background </a:t>
              </a:r>
              <a:r>
                <a:rPr lang="zh-CN" alt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of the topic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0650855" y="742315"/>
            <a:ext cx="956310" cy="222250"/>
            <a:chOff x="16633" y="9089"/>
            <a:chExt cx="1506" cy="350"/>
          </a:xfrm>
        </p:grpSpPr>
        <p:grpSp>
          <p:nvGrpSpPr>
            <p:cNvPr id="2" name="组合 1"/>
            <p:cNvGrpSpPr/>
            <p:nvPr/>
          </p:nvGrpSpPr>
          <p:grpSpPr>
            <a:xfrm>
              <a:off x="16633" y="9089"/>
              <a:ext cx="351" cy="351"/>
              <a:chOff x="10882313" y="6396038"/>
              <a:chExt cx="303212" cy="303212"/>
            </a:xfrm>
          </p:grpSpPr>
          <p:sp>
            <p:nvSpPr>
              <p:cNvPr id="3" name="任意多边形: 形状 49"/>
              <p:cNvSpPr>
                <a:spLocks noChangeAspect="1"/>
              </p:cNvSpPr>
              <p:nvPr/>
            </p:nvSpPr>
            <p:spPr bwMode="auto">
              <a:xfrm>
                <a:off x="10982939" y="6442640"/>
                <a:ext cx="101961" cy="210009"/>
              </a:xfrm>
              <a:custGeom>
                <a:avLst/>
                <a:gdLst>
                  <a:gd name="connsiteX0" fmla="*/ 153435 w 326134"/>
                  <a:gd name="connsiteY0" fmla="*/ 529358 h 671736"/>
                  <a:gd name="connsiteX1" fmla="*/ 119645 w 326134"/>
                  <a:gd name="connsiteY1" fmla="*/ 546898 h 671736"/>
                  <a:gd name="connsiteX2" fmla="*/ 159446 w 326134"/>
                  <a:gd name="connsiteY2" fmla="*/ 561302 h 671736"/>
                  <a:gd name="connsiteX3" fmla="*/ 159446 w 326134"/>
                  <a:gd name="connsiteY3" fmla="*/ 529682 h 671736"/>
                  <a:gd name="connsiteX4" fmla="*/ 153435 w 326134"/>
                  <a:gd name="connsiteY4" fmla="*/ 529358 h 671736"/>
                  <a:gd name="connsiteX5" fmla="*/ 226631 w 326134"/>
                  <a:gd name="connsiteY5" fmla="*/ 422217 h 671736"/>
                  <a:gd name="connsiteX6" fmla="*/ 202308 w 326134"/>
                  <a:gd name="connsiteY6" fmla="*/ 424428 h 671736"/>
                  <a:gd name="connsiteX7" fmla="*/ 202308 w 326134"/>
                  <a:gd name="connsiteY7" fmla="*/ 474666 h 671736"/>
                  <a:gd name="connsiteX8" fmla="*/ 252558 w 326134"/>
                  <a:gd name="connsiteY8" fmla="*/ 441764 h 671736"/>
                  <a:gd name="connsiteX9" fmla="*/ 226631 w 326134"/>
                  <a:gd name="connsiteY9" fmla="*/ 422217 h 671736"/>
                  <a:gd name="connsiteX10" fmla="*/ 149921 w 326134"/>
                  <a:gd name="connsiteY10" fmla="*/ 298453 h 671736"/>
                  <a:gd name="connsiteX11" fmla="*/ 88390 w 326134"/>
                  <a:gd name="connsiteY11" fmla="*/ 343711 h 671736"/>
                  <a:gd name="connsiteX12" fmla="*/ 149921 w 326134"/>
                  <a:gd name="connsiteY12" fmla="*/ 379555 h 671736"/>
                  <a:gd name="connsiteX13" fmla="*/ 217727 w 326134"/>
                  <a:gd name="connsiteY13" fmla="*/ 142410 h 671736"/>
                  <a:gd name="connsiteX14" fmla="*/ 208658 w 326134"/>
                  <a:gd name="connsiteY14" fmla="*/ 143472 h 671736"/>
                  <a:gd name="connsiteX15" fmla="*/ 208658 w 326134"/>
                  <a:gd name="connsiteY15" fmla="*/ 222253 h 671736"/>
                  <a:gd name="connsiteX16" fmla="*/ 270961 w 326134"/>
                  <a:gd name="connsiteY16" fmla="*/ 166600 h 671736"/>
                  <a:gd name="connsiteX17" fmla="*/ 217727 w 326134"/>
                  <a:gd name="connsiteY17" fmla="*/ 142410 h 671736"/>
                  <a:gd name="connsiteX18" fmla="*/ 176946 w 326134"/>
                  <a:gd name="connsiteY18" fmla="*/ 57 h 671736"/>
                  <a:gd name="connsiteX19" fmla="*/ 222429 w 326134"/>
                  <a:gd name="connsiteY19" fmla="*/ 17460 h 671736"/>
                  <a:gd name="connsiteX20" fmla="*/ 209421 w 326134"/>
                  <a:gd name="connsiteY20" fmla="*/ 68451 h 671736"/>
                  <a:gd name="connsiteX21" fmla="*/ 209421 w 326134"/>
                  <a:gd name="connsiteY21" fmla="*/ 91957 h 671736"/>
                  <a:gd name="connsiteX22" fmla="*/ 325412 w 326134"/>
                  <a:gd name="connsiteY22" fmla="*/ 151627 h 671736"/>
                  <a:gd name="connsiteX23" fmla="*/ 205085 w 326134"/>
                  <a:gd name="connsiteY23" fmla="*/ 278199 h 671736"/>
                  <a:gd name="connsiteX24" fmla="*/ 205085 w 326134"/>
                  <a:gd name="connsiteY24" fmla="*/ 376202 h 671736"/>
                  <a:gd name="connsiteX25" fmla="*/ 304092 w 326134"/>
                  <a:gd name="connsiteY25" fmla="*/ 432979 h 671736"/>
                  <a:gd name="connsiteX26" fmla="*/ 193883 w 326134"/>
                  <a:gd name="connsiteY26" fmla="*/ 519409 h 671736"/>
                  <a:gd name="connsiteX27" fmla="*/ 193883 w 326134"/>
                  <a:gd name="connsiteY27" fmla="*/ 575101 h 671736"/>
                  <a:gd name="connsiteX28" fmla="*/ 326134 w 326134"/>
                  <a:gd name="connsiteY28" fmla="*/ 618859 h 671736"/>
                  <a:gd name="connsiteX29" fmla="*/ 194606 w 326134"/>
                  <a:gd name="connsiteY29" fmla="*/ 599692 h 671736"/>
                  <a:gd name="connsiteX30" fmla="*/ 170396 w 326134"/>
                  <a:gd name="connsiteY30" fmla="*/ 671658 h 671736"/>
                  <a:gd name="connsiteX31" fmla="*/ 159556 w 326134"/>
                  <a:gd name="connsiteY31" fmla="*/ 598246 h 671736"/>
                  <a:gd name="connsiteX32" fmla="*/ 63078 w 326134"/>
                  <a:gd name="connsiteY32" fmla="*/ 542192 h 671736"/>
                  <a:gd name="connsiteX33" fmla="*/ 153413 w 326134"/>
                  <a:gd name="connsiteY33" fmla="*/ 479630 h 671736"/>
                  <a:gd name="connsiteX34" fmla="*/ 153413 w 326134"/>
                  <a:gd name="connsiteY34" fmla="*/ 410919 h 671736"/>
                  <a:gd name="connsiteX35" fmla="*/ 38868 w 326134"/>
                  <a:gd name="connsiteY35" fmla="*/ 356312 h 671736"/>
                  <a:gd name="connsiteX36" fmla="*/ 149800 w 326134"/>
                  <a:gd name="connsiteY36" fmla="*/ 239142 h 671736"/>
                  <a:gd name="connsiteX37" fmla="*/ 149800 w 326134"/>
                  <a:gd name="connsiteY37" fmla="*/ 167177 h 671736"/>
                  <a:gd name="connsiteX38" fmla="*/ 11768 w 326134"/>
                  <a:gd name="connsiteY38" fmla="*/ 206234 h 671736"/>
                  <a:gd name="connsiteX39" fmla="*/ 27305 w 326134"/>
                  <a:gd name="connsiteY39" fmla="*/ 144756 h 671736"/>
                  <a:gd name="connsiteX40" fmla="*/ 148355 w 326134"/>
                  <a:gd name="connsiteY40" fmla="*/ 97743 h 671736"/>
                  <a:gd name="connsiteX41" fmla="*/ 148355 w 326134"/>
                  <a:gd name="connsiteY41" fmla="*/ 63750 h 671736"/>
                  <a:gd name="connsiteX42" fmla="*/ 134985 w 326134"/>
                  <a:gd name="connsiteY42" fmla="*/ 30117 h 671736"/>
                  <a:gd name="connsiteX43" fmla="*/ 176946 w 326134"/>
                  <a:gd name="connsiteY43" fmla="*/ 57 h 671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26134" h="671736">
                    <a:moveTo>
                      <a:pt x="153435" y="529358"/>
                    </a:moveTo>
                    <a:cubicBezTo>
                      <a:pt x="142586" y="529177"/>
                      <a:pt x="120751" y="530824"/>
                      <a:pt x="119645" y="546898"/>
                    </a:cubicBezTo>
                    <a:cubicBezTo>
                      <a:pt x="118171" y="568329"/>
                      <a:pt x="159446" y="561302"/>
                      <a:pt x="159446" y="561302"/>
                    </a:cubicBezTo>
                    <a:lnTo>
                      <a:pt x="159446" y="529682"/>
                    </a:lnTo>
                    <a:cubicBezTo>
                      <a:pt x="159446" y="529682"/>
                      <a:pt x="157051" y="529419"/>
                      <a:pt x="153435" y="529358"/>
                    </a:cubicBezTo>
                    <a:close/>
                    <a:moveTo>
                      <a:pt x="226631" y="422217"/>
                    </a:moveTo>
                    <a:cubicBezTo>
                      <a:pt x="214336" y="421509"/>
                      <a:pt x="202308" y="424428"/>
                      <a:pt x="202308" y="424428"/>
                    </a:cubicBezTo>
                    <a:lnTo>
                      <a:pt x="202308" y="474666"/>
                    </a:lnTo>
                    <a:cubicBezTo>
                      <a:pt x="202308" y="474666"/>
                      <a:pt x="254696" y="470421"/>
                      <a:pt x="252558" y="441764"/>
                    </a:cubicBezTo>
                    <a:cubicBezTo>
                      <a:pt x="251489" y="427259"/>
                      <a:pt x="238926" y="422925"/>
                      <a:pt x="226631" y="422217"/>
                    </a:cubicBezTo>
                    <a:close/>
                    <a:moveTo>
                      <a:pt x="149921" y="298453"/>
                    </a:moveTo>
                    <a:cubicBezTo>
                      <a:pt x="149921" y="298453"/>
                      <a:pt x="92302" y="306056"/>
                      <a:pt x="88390" y="343711"/>
                    </a:cubicBezTo>
                    <a:cubicBezTo>
                      <a:pt x="84833" y="381003"/>
                      <a:pt x="149921" y="379555"/>
                      <a:pt x="149921" y="379555"/>
                    </a:cubicBezTo>
                    <a:close/>
                    <a:moveTo>
                      <a:pt x="217727" y="142410"/>
                    </a:moveTo>
                    <a:cubicBezTo>
                      <a:pt x="212256" y="142839"/>
                      <a:pt x="208658" y="143472"/>
                      <a:pt x="208658" y="143472"/>
                    </a:cubicBezTo>
                    <a:lnTo>
                      <a:pt x="208658" y="222253"/>
                    </a:lnTo>
                    <a:cubicBezTo>
                      <a:pt x="208658" y="222253"/>
                      <a:pt x="275333" y="199486"/>
                      <a:pt x="270961" y="166600"/>
                    </a:cubicBezTo>
                    <a:cubicBezTo>
                      <a:pt x="267409" y="141665"/>
                      <a:pt x="234140" y="141123"/>
                      <a:pt x="217727" y="142410"/>
                    </a:cubicBezTo>
                    <a:close/>
                    <a:moveTo>
                      <a:pt x="176946" y="57"/>
                    </a:moveTo>
                    <a:cubicBezTo>
                      <a:pt x="197226" y="-712"/>
                      <a:pt x="218093" y="6431"/>
                      <a:pt x="222429" y="17460"/>
                    </a:cubicBezTo>
                    <a:cubicBezTo>
                      <a:pt x="231463" y="39520"/>
                      <a:pt x="209421" y="68451"/>
                      <a:pt x="209421" y="68451"/>
                    </a:cubicBezTo>
                    <a:lnTo>
                      <a:pt x="209421" y="91957"/>
                    </a:lnTo>
                    <a:cubicBezTo>
                      <a:pt x="324689" y="73514"/>
                      <a:pt x="325412" y="151627"/>
                      <a:pt x="325412" y="151627"/>
                    </a:cubicBezTo>
                    <a:cubicBezTo>
                      <a:pt x="323966" y="248907"/>
                      <a:pt x="205085" y="278199"/>
                      <a:pt x="205085" y="278199"/>
                    </a:cubicBezTo>
                    <a:lnTo>
                      <a:pt x="205085" y="376202"/>
                    </a:lnTo>
                    <a:cubicBezTo>
                      <a:pt x="205085" y="376202"/>
                      <a:pt x="301924" y="369693"/>
                      <a:pt x="304092" y="432979"/>
                    </a:cubicBezTo>
                    <a:cubicBezTo>
                      <a:pt x="306260" y="496265"/>
                      <a:pt x="193883" y="519409"/>
                      <a:pt x="193883" y="519409"/>
                    </a:cubicBezTo>
                    <a:lnTo>
                      <a:pt x="193883" y="575101"/>
                    </a:lnTo>
                    <a:cubicBezTo>
                      <a:pt x="220261" y="589205"/>
                      <a:pt x="326134" y="618859"/>
                      <a:pt x="326134" y="618859"/>
                    </a:cubicBezTo>
                    <a:cubicBezTo>
                      <a:pt x="293252" y="618859"/>
                      <a:pt x="194606" y="599692"/>
                      <a:pt x="194606" y="599692"/>
                    </a:cubicBezTo>
                    <a:cubicBezTo>
                      <a:pt x="195329" y="654661"/>
                      <a:pt x="180875" y="673104"/>
                      <a:pt x="170396" y="671658"/>
                    </a:cubicBezTo>
                    <a:cubicBezTo>
                      <a:pt x="160279" y="670211"/>
                      <a:pt x="159556" y="598246"/>
                      <a:pt x="159556" y="598246"/>
                    </a:cubicBezTo>
                    <a:cubicBezTo>
                      <a:pt x="159556" y="598246"/>
                      <a:pt x="66691" y="584865"/>
                      <a:pt x="63078" y="542192"/>
                    </a:cubicBezTo>
                    <a:cubicBezTo>
                      <a:pt x="59465" y="499519"/>
                      <a:pt x="153413" y="479630"/>
                      <a:pt x="153413" y="479630"/>
                    </a:cubicBezTo>
                    <a:lnTo>
                      <a:pt x="153413" y="410919"/>
                    </a:lnTo>
                    <a:cubicBezTo>
                      <a:pt x="153413" y="410919"/>
                      <a:pt x="47902" y="418152"/>
                      <a:pt x="38868" y="356312"/>
                    </a:cubicBezTo>
                    <a:cubicBezTo>
                      <a:pt x="30196" y="294473"/>
                      <a:pt x="149800" y="239142"/>
                      <a:pt x="149800" y="239142"/>
                    </a:cubicBezTo>
                    <a:lnTo>
                      <a:pt x="149800" y="167177"/>
                    </a:lnTo>
                    <a:cubicBezTo>
                      <a:pt x="90179" y="167177"/>
                      <a:pt x="32364" y="214190"/>
                      <a:pt x="11768" y="206234"/>
                    </a:cubicBezTo>
                    <a:cubicBezTo>
                      <a:pt x="-8829" y="197916"/>
                      <a:pt x="-1602" y="163922"/>
                      <a:pt x="27305" y="144756"/>
                    </a:cubicBezTo>
                    <a:cubicBezTo>
                      <a:pt x="55851" y="125951"/>
                      <a:pt x="148355" y="97743"/>
                      <a:pt x="148355" y="97743"/>
                    </a:cubicBezTo>
                    <a:lnTo>
                      <a:pt x="148355" y="63750"/>
                    </a:lnTo>
                    <a:cubicBezTo>
                      <a:pt x="127758" y="55794"/>
                      <a:pt x="134985" y="30117"/>
                      <a:pt x="134985" y="30117"/>
                    </a:cubicBezTo>
                    <a:cubicBezTo>
                      <a:pt x="136972" y="9504"/>
                      <a:pt x="156665" y="825"/>
                      <a:pt x="176946" y="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882313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7211" y="9089"/>
              <a:ext cx="351" cy="351"/>
              <a:chOff x="11237431" y="6396038"/>
              <a:chExt cx="303212" cy="303212"/>
            </a:xfrm>
          </p:grpSpPr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11294041" y="6451104"/>
                <a:ext cx="213972" cy="210009"/>
                <a:chOff x="3263255" y="1417662"/>
                <a:chExt cx="415236" cy="407545"/>
              </a:xfrm>
              <a:solidFill>
                <a:schemeClr val="accent4"/>
              </a:solidFill>
            </p:grpSpPr>
            <p:sp>
              <p:nvSpPr>
                <p:cNvPr id="13" name="Freeform 99"/>
                <p:cNvSpPr/>
                <p:nvPr/>
              </p:nvSpPr>
              <p:spPr bwMode="auto">
                <a:xfrm>
                  <a:off x="3263255" y="1452265"/>
                  <a:ext cx="63439" cy="74973"/>
                </a:xfrm>
                <a:custGeom>
                  <a:avLst/>
                  <a:gdLst>
                    <a:gd name="T0" fmla="*/ 380 w 437"/>
                    <a:gd name="T1" fmla="*/ 0 h 517"/>
                    <a:gd name="T2" fmla="*/ 356 w 437"/>
                    <a:gd name="T3" fmla="*/ 326 h 517"/>
                    <a:gd name="T4" fmla="*/ 110 w 437"/>
                    <a:gd name="T5" fmla="*/ 517 h 517"/>
                    <a:gd name="T6" fmla="*/ 380 w 437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517">
                      <a:moveTo>
                        <a:pt x="380" y="0"/>
                      </a:moveTo>
                      <a:cubicBezTo>
                        <a:pt x="380" y="0"/>
                        <a:pt x="437" y="159"/>
                        <a:pt x="356" y="326"/>
                      </a:cubicBezTo>
                      <a:cubicBezTo>
                        <a:pt x="275" y="493"/>
                        <a:pt x="110" y="517"/>
                        <a:pt x="110" y="517"/>
                      </a:cubicBezTo>
                      <a:cubicBezTo>
                        <a:pt x="110" y="517"/>
                        <a:pt x="0" y="98"/>
                        <a:pt x="3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100"/>
                <p:cNvSpPr/>
                <p:nvPr/>
              </p:nvSpPr>
              <p:spPr bwMode="auto">
                <a:xfrm>
                  <a:off x="3318364" y="1466363"/>
                  <a:ext cx="80100" cy="84585"/>
                </a:xfrm>
                <a:custGeom>
                  <a:avLst/>
                  <a:gdLst>
                    <a:gd name="T0" fmla="*/ 368 w 547"/>
                    <a:gd name="T1" fmla="*/ 0 h 581"/>
                    <a:gd name="T2" fmla="*/ 525 w 547"/>
                    <a:gd name="T3" fmla="*/ 257 h 581"/>
                    <a:gd name="T4" fmla="*/ 370 w 547"/>
                    <a:gd name="T5" fmla="*/ 581 h 581"/>
                    <a:gd name="T6" fmla="*/ 368 w 547"/>
                    <a:gd name="T7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7" h="581">
                      <a:moveTo>
                        <a:pt x="368" y="0"/>
                      </a:moveTo>
                      <a:cubicBezTo>
                        <a:pt x="368" y="0"/>
                        <a:pt x="502" y="78"/>
                        <a:pt x="525" y="257"/>
                      </a:cubicBezTo>
                      <a:cubicBezTo>
                        <a:pt x="547" y="436"/>
                        <a:pt x="370" y="581"/>
                        <a:pt x="370" y="581"/>
                      </a:cubicBezTo>
                      <a:cubicBezTo>
                        <a:pt x="370" y="581"/>
                        <a:pt x="0" y="276"/>
                        <a:pt x="3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101"/>
                <p:cNvSpPr/>
                <p:nvPr/>
              </p:nvSpPr>
              <p:spPr bwMode="auto">
                <a:xfrm>
                  <a:off x="3392696" y="1417662"/>
                  <a:ext cx="73051" cy="99964"/>
                </a:xfrm>
                <a:custGeom>
                  <a:avLst/>
                  <a:gdLst>
                    <a:gd name="T0" fmla="*/ 298 w 500"/>
                    <a:gd name="T1" fmla="*/ 0 h 683"/>
                    <a:gd name="T2" fmla="*/ 491 w 500"/>
                    <a:gd name="T3" fmla="*/ 324 h 683"/>
                    <a:gd name="T4" fmla="*/ 355 w 500"/>
                    <a:gd name="T5" fmla="*/ 683 h 683"/>
                    <a:gd name="T6" fmla="*/ 298 w 500"/>
                    <a:gd name="T7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0" h="683">
                      <a:moveTo>
                        <a:pt x="298" y="0"/>
                      </a:moveTo>
                      <a:cubicBezTo>
                        <a:pt x="298" y="0"/>
                        <a:pt x="483" y="145"/>
                        <a:pt x="491" y="324"/>
                      </a:cubicBezTo>
                      <a:cubicBezTo>
                        <a:pt x="500" y="504"/>
                        <a:pt x="355" y="683"/>
                        <a:pt x="355" y="683"/>
                      </a:cubicBezTo>
                      <a:cubicBezTo>
                        <a:pt x="355" y="683"/>
                        <a:pt x="0" y="316"/>
                        <a:pt x="29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02"/>
                <p:cNvSpPr/>
                <p:nvPr/>
              </p:nvSpPr>
              <p:spPr bwMode="auto">
                <a:xfrm>
                  <a:off x="3489456" y="1438808"/>
                  <a:ext cx="71128" cy="71128"/>
                </a:xfrm>
                <a:custGeom>
                  <a:avLst/>
                  <a:gdLst>
                    <a:gd name="T0" fmla="*/ 449 w 486"/>
                    <a:gd name="T1" fmla="*/ 0 h 487"/>
                    <a:gd name="T2" fmla="*/ 344 w 486"/>
                    <a:gd name="T3" fmla="*/ 363 h 487"/>
                    <a:gd name="T4" fmla="*/ 39 w 486"/>
                    <a:gd name="T5" fmla="*/ 469 h 487"/>
                    <a:gd name="T6" fmla="*/ 449 w 486"/>
                    <a:gd name="T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6" h="487">
                      <a:moveTo>
                        <a:pt x="449" y="0"/>
                      </a:moveTo>
                      <a:cubicBezTo>
                        <a:pt x="449" y="0"/>
                        <a:pt x="486" y="238"/>
                        <a:pt x="344" y="363"/>
                      </a:cubicBezTo>
                      <a:cubicBezTo>
                        <a:pt x="201" y="487"/>
                        <a:pt x="39" y="469"/>
                        <a:pt x="39" y="469"/>
                      </a:cubicBezTo>
                      <a:cubicBezTo>
                        <a:pt x="39" y="469"/>
                        <a:pt x="0" y="100"/>
                        <a:pt x="4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103"/>
                <p:cNvSpPr/>
                <p:nvPr/>
              </p:nvSpPr>
              <p:spPr bwMode="auto">
                <a:xfrm>
                  <a:off x="3579808" y="1471489"/>
                  <a:ext cx="97401" cy="74973"/>
                </a:xfrm>
                <a:custGeom>
                  <a:avLst/>
                  <a:gdLst>
                    <a:gd name="T0" fmla="*/ 669 w 669"/>
                    <a:gd name="T1" fmla="*/ 179 h 512"/>
                    <a:gd name="T2" fmla="*/ 358 w 669"/>
                    <a:gd name="T3" fmla="*/ 0 h 512"/>
                    <a:gd name="T4" fmla="*/ 0 w 669"/>
                    <a:gd name="T5" fmla="*/ 141 h 512"/>
                    <a:gd name="T6" fmla="*/ 669 w 669"/>
                    <a:gd name="T7" fmla="*/ 179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9" h="512">
                      <a:moveTo>
                        <a:pt x="669" y="179"/>
                      </a:moveTo>
                      <a:cubicBezTo>
                        <a:pt x="669" y="179"/>
                        <a:pt x="557" y="0"/>
                        <a:pt x="358" y="0"/>
                      </a:cubicBezTo>
                      <a:cubicBezTo>
                        <a:pt x="159" y="0"/>
                        <a:pt x="0" y="141"/>
                        <a:pt x="0" y="141"/>
                      </a:cubicBezTo>
                      <a:cubicBezTo>
                        <a:pt x="0" y="141"/>
                        <a:pt x="267" y="512"/>
                        <a:pt x="669" y="1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104"/>
                <p:cNvSpPr/>
                <p:nvPr/>
              </p:nvSpPr>
              <p:spPr bwMode="auto">
                <a:xfrm>
                  <a:off x="3506117" y="1518267"/>
                  <a:ext cx="109576" cy="71769"/>
                </a:xfrm>
                <a:custGeom>
                  <a:avLst/>
                  <a:gdLst>
                    <a:gd name="T0" fmla="*/ 752 w 752"/>
                    <a:gd name="T1" fmla="*/ 171 h 489"/>
                    <a:gd name="T2" fmla="*/ 380 w 752"/>
                    <a:gd name="T3" fmla="*/ 10 h 489"/>
                    <a:gd name="T4" fmla="*/ 0 w 752"/>
                    <a:gd name="T5" fmla="*/ 153 h 489"/>
                    <a:gd name="T6" fmla="*/ 752 w 752"/>
                    <a:gd name="T7" fmla="*/ 171 h 4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2" h="489">
                      <a:moveTo>
                        <a:pt x="752" y="171"/>
                      </a:moveTo>
                      <a:cubicBezTo>
                        <a:pt x="752" y="171"/>
                        <a:pt x="577" y="0"/>
                        <a:pt x="380" y="10"/>
                      </a:cubicBezTo>
                      <a:cubicBezTo>
                        <a:pt x="183" y="20"/>
                        <a:pt x="0" y="153"/>
                        <a:pt x="0" y="153"/>
                      </a:cubicBezTo>
                      <a:cubicBezTo>
                        <a:pt x="0" y="153"/>
                        <a:pt x="324" y="489"/>
                        <a:pt x="752" y="1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05"/>
                <p:cNvSpPr/>
                <p:nvPr/>
              </p:nvSpPr>
              <p:spPr bwMode="auto">
                <a:xfrm>
                  <a:off x="3602236" y="1568249"/>
                  <a:ext cx="76255" cy="69847"/>
                </a:xfrm>
                <a:custGeom>
                  <a:avLst/>
                  <a:gdLst>
                    <a:gd name="T0" fmla="*/ 526 w 526"/>
                    <a:gd name="T1" fmla="*/ 361 h 477"/>
                    <a:gd name="T2" fmla="*/ 339 w 526"/>
                    <a:gd name="T3" fmla="*/ 76 h 477"/>
                    <a:gd name="T4" fmla="*/ 0 w 526"/>
                    <a:gd name="T5" fmla="*/ 66 h 477"/>
                    <a:gd name="T6" fmla="*/ 526 w 526"/>
                    <a:gd name="T7" fmla="*/ 361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6" h="477">
                      <a:moveTo>
                        <a:pt x="526" y="361"/>
                      </a:moveTo>
                      <a:cubicBezTo>
                        <a:pt x="526" y="361"/>
                        <a:pt x="485" y="151"/>
                        <a:pt x="339" y="76"/>
                      </a:cubicBezTo>
                      <a:cubicBezTo>
                        <a:pt x="193" y="0"/>
                        <a:pt x="0" y="66"/>
                        <a:pt x="0" y="66"/>
                      </a:cubicBezTo>
                      <a:cubicBezTo>
                        <a:pt x="0" y="66"/>
                        <a:pt x="97" y="477"/>
                        <a:pt x="526" y="3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06"/>
                <p:cNvSpPr/>
                <p:nvPr/>
              </p:nvSpPr>
              <p:spPr bwMode="auto">
                <a:xfrm>
                  <a:off x="3525981" y="1586191"/>
                  <a:ext cx="77536" cy="65361"/>
                </a:xfrm>
                <a:custGeom>
                  <a:avLst/>
                  <a:gdLst>
                    <a:gd name="T0" fmla="*/ 531 w 531"/>
                    <a:gd name="T1" fmla="*/ 326 h 446"/>
                    <a:gd name="T2" fmla="*/ 305 w 531"/>
                    <a:gd name="T3" fmla="*/ 44 h 446"/>
                    <a:gd name="T4" fmla="*/ 0 w 531"/>
                    <a:gd name="T5" fmla="*/ 38 h 446"/>
                    <a:gd name="T6" fmla="*/ 531 w 531"/>
                    <a:gd name="T7" fmla="*/ 32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1" h="446">
                      <a:moveTo>
                        <a:pt x="531" y="326"/>
                      </a:moveTo>
                      <a:cubicBezTo>
                        <a:pt x="531" y="326"/>
                        <a:pt x="435" y="89"/>
                        <a:pt x="305" y="44"/>
                      </a:cubicBezTo>
                      <a:cubicBezTo>
                        <a:pt x="175" y="0"/>
                        <a:pt x="0" y="38"/>
                        <a:pt x="0" y="38"/>
                      </a:cubicBezTo>
                      <a:cubicBezTo>
                        <a:pt x="0" y="38"/>
                        <a:pt x="96" y="446"/>
                        <a:pt x="531" y="3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07"/>
                <p:cNvSpPr/>
                <p:nvPr/>
              </p:nvSpPr>
              <p:spPr bwMode="auto">
                <a:xfrm>
                  <a:off x="3406153" y="1539413"/>
                  <a:ext cx="101246" cy="87789"/>
                </a:xfrm>
                <a:custGeom>
                  <a:avLst/>
                  <a:gdLst>
                    <a:gd name="T0" fmla="*/ 697 w 697"/>
                    <a:gd name="T1" fmla="*/ 232 h 599"/>
                    <a:gd name="T2" fmla="*/ 433 w 697"/>
                    <a:gd name="T3" fmla="*/ 24 h 599"/>
                    <a:gd name="T4" fmla="*/ 0 w 697"/>
                    <a:gd name="T5" fmla="*/ 140 h 599"/>
                    <a:gd name="T6" fmla="*/ 697 w 697"/>
                    <a:gd name="T7" fmla="*/ 23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7" h="599">
                      <a:moveTo>
                        <a:pt x="697" y="232"/>
                      </a:moveTo>
                      <a:cubicBezTo>
                        <a:pt x="697" y="232"/>
                        <a:pt x="616" y="49"/>
                        <a:pt x="433" y="24"/>
                      </a:cubicBezTo>
                      <a:cubicBezTo>
                        <a:pt x="250" y="0"/>
                        <a:pt x="0" y="140"/>
                        <a:pt x="0" y="140"/>
                      </a:cubicBezTo>
                      <a:cubicBezTo>
                        <a:pt x="0" y="140"/>
                        <a:pt x="356" y="599"/>
                        <a:pt x="697" y="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108"/>
                <p:cNvSpPr/>
                <p:nvPr/>
              </p:nvSpPr>
              <p:spPr bwMode="auto">
                <a:xfrm>
                  <a:off x="3408716" y="1601570"/>
                  <a:ext cx="89071" cy="70487"/>
                </a:xfrm>
                <a:custGeom>
                  <a:avLst/>
                  <a:gdLst>
                    <a:gd name="T0" fmla="*/ 614 w 614"/>
                    <a:gd name="T1" fmla="*/ 324 h 483"/>
                    <a:gd name="T2" fmla="*/ 356 w 614"/>
                    <a:gd name="T3" fmla="*/ 49 h 483"/>
                    <a:gd name="T4" fmla="*/ 0 w 614"/>
                    <a:gd name="T5" fmla="*/ 67 h 483"/>
                    <a:gd name="T6" fmla="*/ 614 w 614"/>
                    <a:gd name="T7" fmla="*/ 324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4" h="483">
                      <a:moveTo>
                        <a:pt x="614" y="324"/>
                      </a:moveTo>
                      <a:cubicBezTo>
                        <a:pt x="614" y="324"/>
                        <a:pt x="466" y="97"/>
                        <a:pt x="356" y="49"/>
                      </a:cubicBezTo>
                      <a:cubicBezTo>
                        <a:pt x="246" y="0"/>
                        <a:pt x="0" y="67"/>
                        <a:pt x="0" y="67"/>
                      </a:cubicBezTo>
                      <a:cubicBezTo>
                        <a:pt x="0" y="67"/>
                        <a:pt x="132" y="483"/>
                        <a:pt x="614" y="3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09"/>
                <p:cNvSpPr/>
                <p:nvPr/>
              </p:nvSpPr>
              <p:spPr bwMode="auto">
                <a:xfrm>
                  <a:off x="3503554" y="1609901"/>
                  <a:ext cx="74332" cy="171092"/>
                </a:xfrm>
                <a:custGeom>
                  <a:avLst/>
                  <a:gdLst>
                    <a:gd name="T0" fmla="*/ 0 w 508"/>
                    <a:gd name="T1" fmla="*/ 0 h 1171"/>
                    <a:gd name="T2" fmla="*/ 51 w 508"/>
                    <a:gd name="T3" fmla="*/ 187 h 1171"/>
                    <a:gd name="T4" fmla="*/ 282 w 508"/>
                    <a:gd name="T5" fmla="*/ 587 h 1171"/>
                    <a:gd name="T6" fmla="*/ 323 w 508"/>
                    <a:gd name="T7" fmla="*/ 1171 h 1171"/>
                    <a:gd name="T8" fmla="*/ 0 w 508"/>
                    <a:gd name="T9" fmla="*/ 0 h 1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1171">
                      <a:moveTo>
                        <a:pt x="0" y="0"/>
                      </a:moveTo>
                      <a:lnTo>
                        <a:pt x="51" y="187"/>
                      </a:lnTo>
                      <a:cubicBezTo>
                        <a:pt x="51" y="187"/>
                        <a:pt x="227" y="313"/>
                        <a:pt x="282" y="587"/>
                      </a:cubicBezTo>
                      <a:cubicBezTo>
                        <a:pt x="337" y="860"/>
                        <a:pt x="323" y="1171"/>
                        <a:pt x="323" y="1171"/>
                      </a:cubicBezTo>
                      <a:cubicBezTo>
                        <a:pt x="323" y="1171"/>
                        <a:pt x="508" y="32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110"/>
                <p:cNvSpPr/>
                <p:nvPr/>
              </p:nvSpPr>
              <p:spPr bwMode="auto">
                <a:xfrm>
                  <a:off x="3436911" y="1665650"/>
                  <a:ext cx="54468" cy="112780"/>
                </a:xfrm>
                <a:custGeom>
                  <a:avLst/>
                  <a:gdLst>
                    <a:gd name="T0" fmla="*/ 171 w 372"/>
                    <a:gd name="T1" fmla="*/ 20 h 772"/>
                    <a:gd name="T2" fmla="*/ 0 w 372"/>
                    <a:gd name="T3" fmla="*/ 0 h 772"/>
                    <a:gd name="T4" fmla="*/ 187 w 372"/>
                    <a:gd name="T5" fmla="*/ 354 h 772"/>
                    <a:gd name="T6" fmla="*/ 198 w 372"/>
                    <a:gd name="T7" fmla="*/ 772 h 772"/>
                    <a:gd name="T8" fmla="*/ 171 w 372"/>
                    <a:gd name="T9" fmla="*/ 2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772">
                      <a:moveTo>
                        <a:pt x="171" y="20"/>
                      </a:moveTo>
                      <a:lnTo>
                        <a:pt x="0" y="0"/>
                      </a:lnTo>
                      <a:cubicBezTo>
                        <a:pt x="0" y="0"/>
                        <a:pt x="139" y="149"/>
                        <a:pt x="187" y="354"/>
                      </a:cubicBezTo>
                      <a:cubicBezTo>
                        <a:pt x="236" y="560"/>
                        <a:pt x="198" y="772"/>
                        <a:pt x="198" y="772"/>
                      </a:cubicBezTo>
                      <a:cubicBezTo>
                        <a:pt x="198" y="772"/>
                        <a:pt x="372" y="491"/>
                        <a:pt x="17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11"/>
                <p:cNvSpPr/>
                <p:nvPr/>
              </p:nvSpPr>
              <p:spPr bwMode="auto">
                <a:xfrm>
                  <a:off x="3290169" y="1548384"/>
                  <a:ext cx="148024" cy="276823"/>
                </a:xfrm>
                <a:custGeom>
                  <a:avLst/>
                  <a:gdLst>
                    <a:gd name="T0" fmla="*/ 752 w 1017"/>
                    <a:gd name="T1" fmla="*/ 208 h 1899"/>
                    <a:gd name="T2" fmla="*/ 399 w 1017"/>
                    <a:gd name="T3" fmla="*/ 966 h 1899"/>
                    <a:gd name="T4" fmla="*/ 1017 w 1017"/>
                    <a:gd name="T5" fmla="*/ 1899 h 1899"/>
                    <a:gd name="T6" fmla="*/ 521 w 1017"/>
                    <a:gd name="T7" fmla="*/ 1879 h 1899"/>
                    <a:gd name="T8" fmla="*/ 407 w 1017"/>
                    <a:gd name="T9" fmla="*/ 489 h 1899"/>
                    <a:gd name="T10" fmla="*/ 281 w 1017"/>
                    <a:gd name="T11" fmla="*/ 0 h 1899"/>
                    <a:gd name="T12" fmla="*/ 492 w 1017"/>
                    <a:gd name="T13" fmla="*/ 379 h 1899"/>
                    <a:gd name="T14" fmla="*/ 598 w 1017"/>
                    <a:gd name="T15" fmla="*/ 269 h 1899"/>
                    <a:gd name="T16" fmla="*/ 752 w 1017"/>
                    <a:gd name="T17" fmla="*/ 208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17" h="1899">
                      <a:moveTo>
                        <a:pt x="752" y="208"/>
                      </a:moveTo>
                      <a:cubicBezTo>
                        <a:pt x="752" y="208"/>
                        <a:pt x="354" y="456"/>
                        <a:pt x="399" y="966"/>
                      </a:cubicBezTo>
                      <a:cubicBezTo>
                        <a:pt x="443" y="1475"/>
                        <a:pt x="1017" y="1899"/>
                        <a:pt x="1017" y="1899"/>
                      </a:cubicBezTo>
                      <a:lnTo>
                        <a:pt x="521" y="1879"/>
                      </a:lnTo>
                      <a:cubicBezTo>
                        <a:pt x="521" y="1879"/>
                        <a:pt x="0" y="1161"/>
                        <a:pt x="407" y="489"/>
                      </a:cubicBezTo>
                      <a:cubicBezTo>
                        <a:pt x="407" y="489"/>
                        <a:pt x="460" y="191"/>
                        <a:pt x="281" y="0"/>
                      </a:cubicBezTo>
                      <a:cubicBezTo>
                        <a:pt x="281" y="0"/>
                        <a:pt x="472" y="142"/>
                        <a:pt x="492" y="379"/>
                      </a:cubicBezTo>
                      <a:cubicBezTo>
                        <a:pt x="492" y="379"/>
                        <a:pt x="543" y="326"/>
                        <a:pt x="598" y="269"/>
                      </a:cubicBezTo>
                      <a:cubicBezTo>
                        <a:pt x="653" y="212"/>
                        <a:pt x="752" y="208"/>
                        <a:pt x="752" y="2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1237431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7789" y="9089"/>
              <a:ext cx="351" cy="351"/>
              <a:chOff x="11616276" y="6396038"/>
              <a:chExt cx="303212" cy="303212"/>
            </a:xfrm>
          </p:grpSpPr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11641148" y="6471951"/>
                <a:ext cx="253468" cy="151386"/>
                <a:chOff x="2655835" y="2119973"/>
                <a:chExt cx="793944" cy="47418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8" name="任意多边形: 形状 70"/>
                <p:cNvSpPr/>
                <p:nvPr/>
              </p:nvSpPr>
              <p:spPr bwMode="auto">
                <a:xfrm>
                  <a:off x="2699409" y="2278890"/>
                  <a:ext cx="705515" cy="314630"/>
                </a:xfrm>
                <a:custGeom>
                  <a:avLst/>
                  <a:gdLst>
                    <a:gd name="connsiteX0" fmla="*/ 1425576 w 1747838"/>
                    <a:gd name="connsiteY0" fmla="*/ 322262 h 779463"/>
                    <a:gd name="connsiteX1" fmla="*/ 1376363 w 1747838"/>
                    <a:gd name="connsiteY1" fmla="*/ 326643 h 779463"/>
                    <a:gd name="connsiteX2" fmla="*/ 1376363 w 1747838"/>
                    <a:gd name="connsiteY2" fmla="*/ 390525 h 779463"/>
                    <a:gd name="connsiteX3" fmla="*/ 1425576 w 1747838"/>
                    <a:gd name="connsiteY3" fmla="*/ 383954 h 779463"/>
                    <a:gd name="connsiteX4" fmla="*/ 327025 w 1747838"/>
                    <a:gd name="connsiteY4" fmla="*/ 322262 h 779463"/>
                    <a:gd name="connsiteX5" fmla="*/ 327025 w 1747838"/>
                    <a:gd name="connsiteY5" fmla="*/ 383954 h 779463"/>
                    <a:gd name="connsiteX6" fmla="*/ 376238 w 1747838"/>
                    <a:gd name="connsiteY6" fmla="*/ 390525 h 779463"/>
                    <a:gd name="connsiteX7" fmla="*/ 376238 w 1747838"/>
                    <a:gd name="connsiteY7" fmla="*/ 326643 h 779463"/>
                    <a:gd name="connsiteX8" fmla="*/ 1524000 w 1747838"/>
                    <a:gd name="connsiteY8" fmla="*/ 312737 h 779463"/>
                    <a:gd name="connsiteX9" fmla="*/ 1476375 w 1747838"/>
                    <a:gd name="connsiteY9" fmla="*/ 315581 h 779463"/>
                    <a:gd name="connsiteX10" fmla="*/ 1476375 w 1747838"/>
                    <a:gd name="connsiteY10" fmla="*/ 381000 h 779463"/>
                    <a:gd name="connsiteX11" fmla="*/ 1524000 w 1747838"/>
                    <a:gd name="connsiteY11" fmla="*/ 372112 h 779463"/>
                    <a:gd name="connsiteX12" fmla="*/ 228600 w 1747838"/>
                    <a:gd name="connsiteY12" fmla="*/ 312737 h 779463"/>
                    <a:gd name="connsiteX13" fmla="*/ 228600 w 1747838"/>
                    <a:gd name="connsiteY13" fmla="*/ 372112 h 779463"/>
                    <a:gd name="connsiteX14" fmla="*/ 276225 w 1747838"/>
                    <a:gd name="connsiteY14" fmla="*/ 381000 h 779463"/>
                    <a:gd name="connsiteX15" fmla="*/ 276225 w 1747838"/>
                    <a:gd name="connsiteY15" fmla="*/ 315581 h 779463"/>
                    <a:gd name="connsiteX16" fmla="*/ 1625600 w 1747838"/>
                    <a:gd name="connsiteY16" fmla="*/ 292100 h 779463"/>
                    <a:gd name="connsiteX17" fmla="*/ 1574800 w 1747838"/>
                    <a:gd name="connsiteY17" fmla="*/ 303285 h 779463"/>
                    <a:gd name="connsiteX18" fmla="*/ 1574800 w 1747838"/>
                    <a:gd name="connsiteY18" fmla="*/ 363538 h 779463"/>
                    <a:gd name="connsiteX19" fmla="*/ 1625600 w 1747838"/>
                    <a:gd name="connsiteY19" fmla="*/ 353075 h 779463"/>
                    <a:gd name="connsiteX20" fmla="*/ 127000 w 1747838"/>
                    <a:gd name="connsiteY20" fmla="*/ 292100 h 779463"/>
                    <a:gd name="connsiteX21" fmla="*/ 127000 w 1747838"/>
                    <a:gd name="connsiteY21" fmla="*/ 353075 h 779463"/>
                    <a:gd name="connsiteX22" fmla="*/ 177800 w 1747838"/>
                    <a:gd name="connsiteY22" fmla="*/ 363538 h 779463"/>
                    <a:gd name="connsiteX23" fmla="*/ 177800 w 1747838"/>
                    <a:gd name="connsiteY23" fmla="*/ 303285 h 779463"/>
                    <a:gd name="connsiteX24" fmla="*/ 425450 w 1747838"/>
                    <a:gd name="connsiteY24" fmla="*/ 290512 h 779463"/>
                    <a:gd name="connsiteX25" fmla="*/ 425450 w 1747838"/>
                    <a:gd name="connsiteY25" fmla="*/ 354012 h 779463"/>
                    <a:gd name="connsiteX26" fmla="*/ 1327150 w 1747838"/>
                    <a:gd name="connsiteY26" fmla="*/ 354012 h 779463"/>
                    <a:gd name="connsiteX27" fmla="*/ 1327150 w 1747838"/>
                    <a:gd name="connsiteY27" fmla="*/ 290512 h 779463"/>
                    <a:gd name="connsiteX28" fmla="*/ 1714501 w 1747838"/>
                    <a:gd name="connsiteY28" fmla="*/ 276225 h 779463"/>
                    <a:gd name="connsiteX29" fmla="*/ 1671638 w 1747838"/>
                    <a:gd name="connsiteY29" fmla="*/ 280963 h 779463"/>
                    <a:gd name="connsiteX30" fmla="*/ 1671638 w 1747838"/>
                    <a:gd name="connsiteY30" fmla="*/ 347663 h 779463"/>
                    <a:gd name="connsiteX31" fmla="*/ 1714501 w 1747838"/>
                    <a:gd name="connsiteY31" fmla="*/ 346205 h 779463"/>
                    <a:gd name="connsiteX32" fmla="*/ 38100 w 1747838"/>
                    <a:gd name="connsiteY32" fmla="*/ 276225 h 779463"/>
                    <a:gd name="connsiteX33" fmla="*/ 38100 w 1747838"/>
                    <a:gd name="connsiteY33" fmla="*/ 346205 h 779463"/>
                    <a:gd name="connsiteX34" fmla="*/ 80963 w 1747838"/>
                    <a:gd name="connsiteY34" fmla="*/ 347663 h 779463"/>
                    <a:gd name="connsiteX35" fmla="*/ 80963 w 1747838"/>
                    <a:gd name="connsiteY35" fmla="*/ 280963 h 779463"/>
                    <a:gd name="connsiteX36" fmla="*/ 876335 w 1747838"/>
                    <a:gd name="connsiteY36" fmla="*/ 96837 h 779463"/>
                    <a:gd name="connsiteX37" fmla="*/ 547688 w 1747838"/>
                    <a:gd name="connsiteY37" fmla="*/ 265112 h 779463"/>
                    <a:gd name="connsiteX38" fmla="*/ 1209676 w 1747838"/>
                    <a:gd name="connsiteY38" fmla="*/ 265112 h 779463"/>
                    <a:gd name="connsiteX39" fmla="*/ 1011507 w 1747838"/>
                    <a:gd name="connsiteY39" fmla="*/ 0 h 779463"/>
                    <a:gd name="connsiteX40" fmla="*/ 1112261 w 1747838"/>
                    <a:gd name="connsiteY40" fmla="*/ 0 h 779463"/>
                    <a:gd name="connsiteX41" fmla="*/ 1112261 w 1747838"/>
                    <a:gd name="connsiteY41" fmla="*/ 158204 h 779463"/>
                    <a:gd name="connsiteX42" fmla="*/ 1163540 w 1747838"/>
                    <a:gd name="connsiteY42" fmla="*/ 177348 h 779463"/>
                    <a:gd name="connsiteX43" fmla="*/ 1163540 w 1747838"/>
                    <a:gd name="connsiteY43" fmla="*/ 5418 h 779463"/>
                    <a:gd name="connsiteX44" fmla="*/ 1226737 w 1747838"/>
                    <a:gd name="connsiteY44" fmla="*/ 5418 h 779463"/>
                    <a:gd name="connsiteX45" fmla="*/ 1226737 w 1747838"/>
                    <a:gd name="connsiteY45" fmla="*/ 209133 h 779463"/>
                    <a:gd name="connsiteX46" fmla="*/ 1332546 w 1747838"/>
                    <a:gd name="connsiteY46" fmla="*/ 268731 h 779463"/>
                    <a:gd name="connsiteX47" fmla="*/ 1747838 w 1747838"/>
                    <a:gd name="connsiteY47" fmla="*/ 184211 h 779463"/>
                    <a:gd name="connsiteX48" fmla="*/ 1747838 w 1747838"/>
                    <a:gd name="connsiteY48" fmla="*/ 224665 h 779463"/>
                    <a:gd name="connsiteX49" fmla="*/ 1342658 w 1747838"/>
                    <a:gd name="connsiteY49" fmla="*/ 285707 h 779463"/>
                    <a:gd name="connsiteX50" fmla="*/ 1348074 w 1747838"/>
                    <a:gd name="connsiteY50" fmla="*/ 305212 h 779463"/>
                    <a:gd name="connsiteX51" fmla="*/ 1746394 w 1747838"/>
                    <a:gd name="connsiteY51" fmla="*/ 251754 h 779463"/>
                    <a:gd name="connsiteX52" fmla="*/ 1746394 w 1747838"/>
                    <a:gd name="connsiteY52" fmla="*/ 775851 h 779463"/>
                    <a:gd name="connsiteX53" fmla="*/ 1696559 w 1747838"/>
                    <a:gd name="connsiteY53" fmla="*/ 775851 h 779463"/>
                    <a:gd name="connsiteX54" fmla="*/ 1696559 w 1747838"/>
                    <a:gd name="connsiteY54" fmla="*/ 463777 h 779463"/>
                    <a:gd name="connsiteX55" fmla="*/ 1610611 w 1747838"/>
                    <a:gd name="connsiteY55" fmla="*/ 394427 h 779463"/>
                    <a:gd name="connsiteX56" fmla="*/ 1262488 w 1747838"/>
                    <a:gd name="connsiteY56" fmla="*/ 438132 h 779463"/>
                    <a:gd name="connsiteX57" fmla="*/ 1262488 w 1747838"/>
                    <a:gd name="connsiteY57" fmla="*/ 777296 h 779463"/>
                    <a:gd name="connsiteX58" fmla="*/ 1203986 w 1747838"/>
                    <a:gd name="connsiteY58" fmla="*/ 777296 h 779463"/>
                    <a:gd name="connsiteX59" fmla="*/ 1203986 w 1747838"/>
                    <a:gd name="connsiteY59" fmla="*/ 385036 h 779463"/>
                    <a:gd name="connsiteX60" fmla="*/ 1115872 w 1747838"/>
                    <a:gd name="connsiteY60" fmla="*/ 385036 h 779463"/>
                    <a:gd name="connsiteX61" fmla="*/ 1115872 w 1747838"/>
                    <a:gd name="connsiteY61" fmla="*/ 774406 h 779463"/>
                    <a:gd name="connsiteX62" fmla="*/ 1046897 w 1747838"/>
                    <a:gd name="connsiteY62" fmla="*/ 774406 h 779463"/>
                    <a:gd name="connsiteX63" fmla="*/ 1046897 w 1747838"/>
                    <a:gd name="connsiteY63" fmla="*/ 386481 h 779463"/>
                    <a:gd name="connsiteX64" fmla="*/ 701663 w 1747838"/>
                    <a:gd name="connsiteY64" fmla="*/ 386481 h 779463"/>
                    <a:gd name="connsiteX65" fmla="*/ 701663 w 1747838"/>
                    <a:gd name="connsiteY65" fmla="*/ 774406 h 779463"/>
                    <a:gd name="connsiteX66" fmla="*/ 633411 w 1747838"/>
                    <a:gd name="connsiteY66" fmla="*/ 774406 h 779463"/>
                    <a:gd name="connsiteX67" fmla="*/ 633411 w 1747838"/>
                    <a:gd name="connsiteY67" fmla="*/ 386481 h 779463"/>
                    <a:gd name="connsiteX68" fmla="*/ 540963 w 1747838"/>
                    <a:gd name="connsiteY68" fmla="*/ 386481 h 779463"/>
                    <a:gd name="connsiteX69" fmla="*/ 540963 w 1747838"/>
                    <a:gd name="connsiteY69" fmla="*/ 775129 h 779463"/>
                    <a:gd name="connsiteX70" fmla="*/ 479572 w 1747838"/>
                    <a:gd name="connsiteY70" fmla="*/ 775129 h 779463"/>
                    <a:gd name="connsiteX71" fmla="*/ 479572 w 1747838"/>
                    <a:gd name="connsiteY71" fmla="*/ 437410 h 779463"/>
                    <a:gd name="connsiteX72" fmla="*/ 135060 w 1747838"/>
                    <a:gd name="connsiteY72" fmla="*/ 395150 h 779463"/>
                    <a:gd name="connsiteX73" fmla="*/ 47669 w 1747838"/>
                    <a:gd name="connsiteY73" fmla="*/ 468111 h 779463"/>
                    <a:gd name="connsiteX74" fmla="*/ 47669 w 1747838"/>
                    <a:gd name="connsiteY74" fmla="*/ 779463 h 779463"/>
                    <a:gd name="connsiteX75" fmla="*/ 2889 w 1747838"/>
                    <a:gd name="connsiteY75" fmla="*/ 779463 h 779463"/>
                    <a:gd name="connsiteX76" fmla="*/ 2889 w 1747838"/>
                    <a:gd name="connsiteY76" fmla="*/ 251032 h 779463"/>
                    <a:gd name="connsiteX77" fmla="*/ 392903 w 1747838"/>
                    <a:gd name="connsiteY77" fmla="*/ 309185 h 779463"/>
                    <a:gd name="connsiteX78" fmla="*/ 395069 w 1747838"/>
                    <a:gd name="connsiteY78" fmla="*/ 282095 h 779463"/>
                    <a:gd name="connsiteX79" fmla="*/ 0 w 1747838"/>
                    <a:gd name="connsiteY79" fmla="*/ 226109 h 779463"/>
                    <a:gd name="connsiteX80" fmla="*/ 2889 w 1747838"/>
                    <a:gd name="connsiteY80" fmla="*/ 187100 h 779463"/>
                    <a:gd name="connsiteX81" fmla="*/ 416376 w 1747838"/>
                    <a:gd name="connsiteY81" fmla="*/ 265119 h 779463"/>
                    <a:gd name="connsiteX82" fmla="*/ 525796 w 1747838"/>
                    <a:gd name="connsiteY82" fmla="*/ 206244 h 779463"/>
                    <a:gd name="connsiteX83" fmla="*/ 525796 w 1747838"/>
                    <a:gd name="connsiteY83" fmla="*/ 5418 h 779463"/>
                    <a:gd name="connsiteX84" fmla="*/ 586465 w 1747838"/>
                    <a:gd name="connsiteY84" fmla="*/ 5418 h 779463"/>
                    <a:gd name="connsiteX85" fmla="*/ 586465 w 1747838"/>
                    <a:gd name="connsiteY85" fmla="*/ 175181 h 779463"/>
                    <a:gd name="connsiteX86" fmla="*/ 634133 w 1747838"/>
                    <a:gd name="connsiteY86" fmla="*/ 155315 h 779463"/>
                    <a:gd name="connsiteX87" fmla="*/ 634133 w 1747838"/>
                    <a:gd name="connsiteY87" fmla="*/ 6140 h 779463"/>
                    <a:gd name="connsiteX88" fmla="*/ 738498 w 1747838"/>
                    <a:gd name="connsiteY88" fmla="*/ 6140 h 779463"/>
                    <a:gd name="connsiteX89" fmla="*/ 738498 w 1747838"/>
                    <a:gd name="connsiteY89" fmla="*/ 103664 h 779463"/>
                    <a:gd name="connsiteX90" fmla="*/ 784722 w 1747838"/>
                    <a:gd name="connsiteY90" fmla="*/ 78019 h 779463"/>
                    <a:gd name="connsiteX91" fmla="*/ 784722 w 1747838"/>
                    <a:gd name="connsiteY91" fmla="*/ 2167 h 779463"/>
                    <a:gd name="connsiteX92" fmla="*/ 959506 w 1747838"/>
                    <a:gd name="connsiteY92" fmla="*/ 2167 h 779463"/>
                    <a:gd name="connsiteX93" fmla="*/ 959506 w 1747838"/>
                    <a:gd name="connsiteY93" fmla="*/ 83075 h 779463"/>
                    <a:gd name="connsiteX94" fmla="*/ 1011507 w 1747838"/>
                    <a:gd name="connsiteY94" fmla="*/ 111971 h 77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1747838" h="779463">
                      <a:moveTo>
                        <a:pt x="1425576" y="322262"/>
                      </a:moveTo>
                      <a:lnTo>
                        <a:pt x="1376363" y="326643"/>
                      </a:lnTo>
                      <a:lnTo>
                        <a:pt x="1376363" y="390525"/>
                      </a:lnTo>
                      <a:lnTo>
                        <a:pt x="1425576" y="383954"/>
                      </a:lnTo>
                      <a:close/>
                      <a:moveTo>
                        <a:pt x="327025" y="322262"/>
                      </a:moveTo>
                      <a:lnTo>
                        <a:pt x="327025" y="383954"/>
                      </a:lnTo>
                      <a:lnTo>
                        <a:pt x="376238" y="390525"/>
                      </a:lnTo>
                      <a:lnTo>
                        <a:pt x="376238" y="326643"/>
                      </a:lnTo>
                      <a:close/>
                      <a:moveTo>
                        <a:pt x="1524000" y="312737"/>
                      </a:moveTo>
                      <a:lnTo>
                        <a:pt x="1476375" y="315581"/>
                      </a:lnTo>
                      <a:lnTo>
                        <a:pt x="1476375" y="381000"/>
                      </a:lnTo>
                      <a:lnTo>
                        <a:pt x="1524000" y="372112"/>
                      </a:lnTo>
                      <a:close/>
                      <a:moveTo>
                        <a:pt x="228600" y="312737"/>
                      </a:moveTo>
                      <a:lnTo>
                        <a:pt x="228600" y="372112"/>
                      </a:lnTo>
                      <a:lnTo>
                        <a:pt x="276225" y="381000"/>
                      </a:lnTo>
                      <a:lnTo>
                        <a:pt x="276225" y="315581"/>
                      </a:lnTo>
                      <a:close/>
                      <a:moveTo>
                        <a:pt x="1625600" y="292100"/>
                      </a:moveTo>
                      <a:lnTo>
                        <a:pt x="1574800" y="303285"/>
                      </a:lnTo>
                      <a:lnTo>
                        <a:pt x="1574800" y="363538"/>
                      </a:lnTo>
                      <a:lnTo>
                        <a:pt x="1625600" y="353075"/>
                      </a:lnTo>
                      <a:close/>
                      <a:moveTo>
                        <a:pt x="127000" y="292100"/>
                      </a:moveTo>
                      <a:lnTo>
                        <a:pt x="127000" y="353075"/>
                      </a:lnTo>
                      <a:lnTo>
                        <a:pt x="177800" y="363538"/>
                      </a:lnTo>
                      <a:lnTo>
                        <a:pt x="177800" y="303285"/>
                      </a:lnTo>
                      <a:close/>
                      <a:moveTo>
                        <a:pt x="425450" y="290512"/>
                      </a:moveTo>
                      <a:lnTo>
                        <a:pt x="425450" y="354012"/>
                      </a:lnTo>
                      <a:lnTo>
                        <a:pt x="1327150" y="354012"/>
                      </a:lnTo>
                      <a:lnTo>
                        <a:pt x="1327150" y="290512"/>
                      </a:lnTo>
                      <a:close/>
                      <a:moveTo>
                        <a:pt x="1714501" y="276225"/>
                      </a:moveTo>
                      <a:lnTo>
                        <a:pt x="1671638" y="280963"/>
                      </a:lnTo>
                      <a:lnTo>
                        <a:pt x="1671638" y="347663"/>
                      </a:lnTo>
                      <a:lnTo>
                        <a:pt x="1714501" y="346205"/>
                      </a:lnTo>
                      <a:close/>
                      <a:moveTo>
                        <a:pt x="38100" y="276225"/>
                      </a:moveTo>
                      <a:lnTo>
                        <a:pt x="38100" y="346205"/>
                      </a:lnTo>
                      <a:lnTo>
                        <a:pt x="80963" y="347663"/>
                      </a:lnTo>
                      <a:lnTo>
                        <a:pt x="80963" y="280963"/>
                      </a:lnTo>
                      <a:close/>
                      <a:moveTo>
                        <a:pt x="876335" y="96837"/>
                      </a:moveTo>
                      <a:lnTo>
                        <a:pt x="547688" y="265112"/>
                      </a:lnTo>
                      <a:lnTo>
                        <a:pt x="1209676" y="265112"/>
                      </a:lnTo>
                      <a:close/>
                      <a:moveTo>
                        <a:pt x="1011507" y="0"/>
                      </a:moveTo>
                      <a:lnTo>
                        <a:pt x="1112261" y="0"/>
                      </a:lnTo>
                      <a:lnTo>
                        <a:pt x="1112261" y="158204"/>
                      </a:lnTo>
                      <a:lnTo>
                        <a:pt x="1163540" y="177348"/>
                      </a:lnTo>
                      <a:lnTo>
                        <a:pt x="1163540" y="5418"/>
                      </a:lnTo>
                      <a:lnTo>
                        <a:pt x="1226737" y="5418"/>
                      </a:lnTo>
                      <a:lnTo>
                        <a:pt x="1226737" y="209133"/>
                      </a:lnTo>
                      <a:lnTo>
                        <a:pt x="1332546" y="268731"/>
                      </a:lnTo>
                      <a:lnTo>
                        <a:pt x="1747838" y="184211"/>
                      </a:lnTo>
                      <a:lnTo>
                        <a:pt x="1747838" y="224665"/>
                      </a:lnTo>
                      <a:lnTo>
                        <a:pt x="1342658" y="285707"/>
                      </a:lnTo>
                      <a:lnTo>
                        <a:pt x="1348074" y="305212"/>
                      </a:lnTo>
                      <a:lnTo>
                        <a:pt x="1746394" y="251754"/>
                      </a:lnTo>
                      <a:lnTo>
                        <a:pt x="1746394" y="775851"/>
                      </a:lnTo>
                      <a:lnTo>
                        <a:pt x="1696559" y="775851"/>
                      </a:lnTo>
                      <a:lnTo>
                        <a:pt x="1696559" y="463777"/>
                      </a:lnTo>
                      <a:lnTo>
                        <a:pt x="1610611" y="394427"/>
                      </a:lnTo>
                      <a:lnTo>
                        <a:pt x="1262488" y="438132"/>
                      </a:lnTo>
                      <a:lnTo>
                        <a:pt x="1262488" y="777296"/>
                      </a:lnTo>
                      <a:lnTo>
                        <a:pt x="1203986" y="777296"/>
                      </a:lnTo>
                      <a:lnTo>
                        <a:pt x="1203986" y="385036"/>
                      </a:lnTo>
                      <a:lnTo>
                        <a:pt x="1115872" y="385036"/>
                      </a:lnTo>
                      <a:lnTo>
                        <a:pt x="1115872" y="774406"/>
                      </a:lnTo>
                      <a:lnTo>
                        <a:pt x="1046897" y="774406"/>
                      </a:lnTo>
                      <a:lnTo>
                        <a:pt x="1046897" y="386481"/>
                      </a:lnTo>
                      <a:lnTo>
                        <a:pt x="701663" y="386481"/>
                      </a:lnTo>
                      <a:lnTo>
                        <a:pt x="701663" y="774406"/>
                      </a:lnTo>
                      <a:lnTo>
                        <a:pt x="633411" y="774406"/>
                      </a:lnTo>
                      <a:lnTo>
                        <a:pt x="633411" y="386481"/>
                      </a:lnTo>
                      <a:lnTo>
                        <a:pt x="540963" y="386481"/>
                      </a:lnTo>
                      <a:lnTo>
                        <a:pt x="540963" y="775129"/>
                      </a:lnTo>
                      <a:lnTo>
                        <a:pt x="479572" y="775129"/>
                      </a:lnTo>
                      <a:lnTo>
                        <a:pt x="479572" y="437410"/>
                      </a:lnTo>
                      <a:lnTo>
                        <a:pt x="135060" y="395150"/>
                      </a:lnTo>
                      <a:lnTo>
                        <a:pt x="47669" y="468111"/>
                      </a:lnTo>
                      <a:lnTo>
                        <a:pt x="47669" y="779463"/>
                      </a:lnTo>
                      <a:lnTo>
                        <a:pt x="2889" y="779463"/>
                      </a:lnTo>
                      <a:lnTo>
                        <a:pt x="2889" y="251032"/>
                      </a:lnTo>
                      <a:lnTo>
                        <a:pt x="392903" y="309185"/>
                      </a:lnTo>
                      <a:lnTo>
                        <a:pt x="395069" y="282095"/>
                      </a:lnTo>
                      <a:lnTo>
                        <a:pt x="0" y="226109"/>
                      </a:lnTo>
                      <a:lnTo>
                        <a:pt x="2889" y="187100"/>
                      </a:lnTo>
                      <a:lnTo>
                        <a:pt x="416376" y="265119"/>
                      </a:lnTo>
                      <a:lnTo>
                        <a:pt x="525796" y="206244"/>
                      </a:lnTo>
                      <a:lnTo>
                        <a:pt x="525796" y="5418"/>
                      </a:lnTo>
                      <a:lnTo>
                        <a:pt x="586465" y="5418"/>
                      </a:lnTo>
                      <a:lnTo>
                        <a:pt x="586465" y="175181"/>
                      </a:lnTo>
                      <a:lnTo>
                        <a:pt x="634133" y="155315"/>
                      </a:lnTo>
                      <a:lnTo>
                        <a:pt x="634133" y="6140"/>
                      </a:lnTo>
                      <a:lnTo>
                        <a:pt x="738498" y="6140"/>
                      </a:lnTo>
                      <a:lnTo>
                        <a:pt x="738498" y="103664"/>
                      </a:lnTo>
                      <a:lnTo>
                        <a:pt x="784722" y="78019"/>
                      </a:lnTo>
                      <a:lnTo>
                        <a:pt x="784722" y="2167"/>
                      </a:lnTo>
                      <a:lnTo>
                        <a:pt x="959506" y="2167"/>
                      </a:lnTo>
                      <a:lnTo>
                        <a:pt x="959506" y="83075"/>
                      </a:lnTo>
                      <a:lnTo>
                        <a:pt x="1011507" y="1119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>
                  <a:off x="3416458" y="2353222"/>
                  <a:ext cx="33321" cy="237735"/>
                </a:xfrm>
                <a:custGeom>
                  <a:avLst/>
                  <a:gdLst>
                    <a:gd name="T0" fmla="*/ 4 w 229"/>
                    <a:gd name="T1" fmla="*/ 0 h 1632"/>
                    <a:gd name="T2" fmla="*/ 0 w 229"/>
                    <a:gd name="T3" fmla="*/ 1632 h 1632"/>
                    <a:gd name="T4" fmla="*/ 229 w 229"/>
                    <a:gd name="T5" fmla="*/ 1591 h 1632"/>
                    <a:gd name="T6" fmla="*/ 229 w 229"/>
                    <a:gd name="T7" fmla="*/ 279 h 1632"/>
                    <a:gd name="T8" fmla="*/ 4 w 229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1632">
                      <a:moveTo>
                        <a:pt x="4" y="0"/>
                      </a:moveTo>
                      <a:lnTo>
                        <a:pt x="0" y="1632"/>
                      </a:lnTo>
                      <a:lnTo>
                        <a:pt x="229" y="1591"/>
                      </a:lnTo>
                      <a:lnTo>
                        <a:pt x="229" y="27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71"/>
                <p:cNvSpPr/>
                <p:nvPr/>
              </p:nvSpPr>
              <p:spPr bwMode="auto">
                <a:xfrm>
                  <a:off x="3046079" y="2119973"/>
                  <a:ext cx="13457" cy="33321"/>
                </a:xfrm>
                <a:custGeom>
                  <a:avLst/>
                  <a:gdLst>
                    <a:gd name="T0" fmla="*/ 36 w 92"/>
                    <a:gd name="T1" fmla="*/ 0 h 229"/>
                    <a:gd name="T2" fmla="*/ 0 w 92"/>
                    <a:gd name="T3" fmla="*/ 229 h 229"/>
                    <a:gd name="T4" fmla="*/ 92 w 92"/>
                    <a:gd name="T5" fmla="*/ 229 h 229"/>
                    <a:gd name="T6" fmla="*/ 36 w 92"/>
                    <a:gd name="T7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229">
                      <a:moveTo>
                        <a:pt x="36" y="0"/>
                      </a:moveTo>
                      <a:lnTo>
                        <a:pt x="0" y="229"/>
                      </a:lnTo>
                      <a:lnTo>
                        <a:pt x="92" y="2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2"/>
                <p:cNvSpPr/>
                <p:nvPr/>
              </p:nvSpPr>
              <p:spPr bwMode="auto">
                <a:xfrm>
                  <a:off x="2932658" y="2160984"/>
                  <a:ext cx="239657" cy="89711"/>
                </a:xfrm>
                <a:custGeom>
                  <a:avLst/>
                  <a:gdLst>
                    <a:gd name="T0" fmla="*/ 0 w 1642"/>
                    <a:gd name="T1" fmla="*/ 616 h 616"/>
                    <a:gd name="T2" fmla="*/ 1642 w 1642"/>
                    <a:gd name="T3" fmla="*/ 616 h 616"/>
                    <a:gd name="T4" fmla="*/ 837 w 1642"/>
                    <a:gd name="T5" fmla="*/ 4 h 616"/>
                    <a:gd name="T6" fmla="*/ 0 w 1642"/>
                    <a:gd name="T7" fmla="*/ 616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42" h="616">
                      <a:moveTo>
                        <a:pt x="0" y="616"/>
                      </a:moveTo>
                      <a:lnTo>
                        <a:pt x="1642" y="616"/>
                      </a:lnTo>
                      <a:cubicBezTo>
                        <a:pt x="1642" y="616"/>
                        <a:pt x="1443" y="0"/>
                        <a:pt x="837" y="4"/>
                      </a:cubicBezTo>
                      <a:cubicBezTo>
                        <a:pt x="232" y="8"/>
                        <a:pt x="49" y="477"/>
                        <a:pt x="0" y="6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73"/>
                <p:cNvSpPr>
                  <a:spLocks noChangeArrowheads="1"/>
                </p:cNvSpPr>
                <p:nvPr/>
              </p:nvSpPr>
              <p:spPr bwMode="auto">
                <a:xfrm>
                  <a:off x="2907667" y="2260948"/>
                  <a:ext cx="286435" cy="9612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74"/>
                <p:cNvSpPr/>
                <p:nvPr/>
              </p:nvSpPr>
              <p:spPr bwMode="auto">
                <a:xfrm>
                  <a:off x="3230628" y="2544179"/>
                  <a:ext cx="99964" cy="49982"/>
                </a:xfrm>
                <a:custGeom>
                  <a:avLst/>
                  <a:gdLst>
                    <a:gd name="T0" fmla="*/ 553 w 689"/>
                    <a:gd name="T1" fmla="*/ 338 h 346"/>
                    <a:gd name="T2" fmla="*/ 553 w 689"/>
                    <a:gd name="T3" fmla="*/ 100 h 346"/>
                    <a:gd name="T4" fmla="*/ 427 w 689"/>
                    <a:gd name="T5" fmla="*/ 100 h 346"/>
                    <a:gd name="T6" fmla="*/ 427 w 689"/>
                    <a:gd name="T7" fmla="*/ 336 h 346"/>
                    <a:gd name="T8" fmla="*/ 282 w 689"/>
                    <a:gd name="T9" fmla="*/ 336 h 346"/>
                    <a:gd name="T10" fmla="*/ 282 w 689"/>
                    <a:gd name="T11" fmla="*/ 98 h 346"/>
                    <a:gd name="T12" fmla="*/ 142 w 689"/>
                    <a:gd name="T13" fmla="*/ 98 h 346"/>
                    <a:gd name="T14" fmla="*/ 142 w 689"/>
                    <a:gd name="T15" fmla="*/ 346 h 346"/>
                    <a:gd name="T16" fmla="*/ 0 w 689"/>
                    <a:gd name="T17" fmla="*/ 346 h 346"/>
                    <a:gd name="T18" fmla="*/ 0 w 689"/>
                    <a:gd name="T19" fmla="*/ 0 h 346"/>
                    <a:gd name="T20" fmla="*/ 689 w 689"/>
                    <a:gd name="T21" fmla="*/ 0 h 346"/>
                    <a:gd name="T22" fmla="*/ 689 w 689"/>
                    <a:gd name="T23" fmla="*/ 340 h 346"/>
                    <a:gd name="T24" fmla="*/ 553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553" y="338"/>
                      </a:moveTo>
                      <a:lnTo>
                        <a:pt x="553" y="100"/>
                      </a:lnTo>
                      <a:lnTo>
                        <a:pt x="427" y="100"/>
                      </a:lnTo>
                      <a:lnTo>
                        <a:pt x="427" y="336"/>
                      </a:lnTo>
                      <a:lnTo>
                        <a:pt x="282" y="336"/>
                      </a:lnTo>
                      <a:lnTo>
                        <a:pt x="282" y="98"/>
                      </a:lnTo>
                      <a:lnTo>
                        <a:pt x="142" y="98"/>
                      </a:lnTo>
                      <a:lnTo>
                        <a:pt x="142" y="346"/>
                      </a:lnTo>
                      <a:lnTo>
                        <a:pt x="0" y="346"/>
                      </a:lnTo>
                      <a:lnTo>
                        <a:pt x="0" y="0"/>
                      </a:lnTo>
                      <a:lnTo>
                        <a:pt x="689" y="0"/>
                      </a:lnTo>
                      <a:lnTo>
                        <a:pt x="689" y="340"/>
                      </a:lnTo>
                      <a:lnTo>
                        <a:pt x="553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75"/>
                <p:cNvSpPr/>
                <p:nvPr/>
              </p:nvSpPr>
              <p:spPr bwMode="auto">
                <a:xfrm>
                  <a:off x="3230628" y="2470488"/>
                  <a:ext cx="20505" cy="58953"/>
                </a:xfrm>
                <a:custGeom>
                  <a:avLst/>
                  <a:gdLst>
                    <a:gd name="T0" fmla="*/ 140 w 140"/>
                    <a:gd name="T1" fmla="*/ 0 h 404"/>
                    <a:gd name="T2" fmla="*/ 140 w 140"/>
                    <a:gd name="T3" fmla="*/ 404 h 404"/>
                    <a:gd name="T4" fmla="*/ 0 w 140"/>
                    <a:gd name="T5" fmla="*/ 404 h 404"/>
                    <a:gd name="T6" fmla="*/ 0 w 140"/>
                    <a:gd name="T7" fmla="*/ 11 h 404"/>
                    <a:gd name="T8" fmla="*/ 140 w 140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404">
                      <a:moveTo>
                        <a:pt x="140" y="0"/>
                      </a:moveTo>
                      <a:lnTo>
                        <a:pt x="140" y="404"/>
                      </a:lnTo>
                      <a:lnTo>
                        <a:pt x="0" y="404"/>
                      </a:lnTo>
                      <a:lnTo>
                        <a:pt x="0" y="11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76"/>
                <p:cNvSpPr/>
                <p:nvPr/>
              </p:nvSpPr>
              <p:spPr bwMode="auto">
                <a:xfrm>
                  <a:off x="3272920" y="2467284"/>
                  <a:ext cx="19224" cy="62157"/>
                </a:xfrm>
                <a:custGeom>
                  <a:avLst/>
                  <a:gdLst>
                    <a:gd name="T0" fmla="*/ 132 w 132"/>
                    <a:gd name="T1" fmla="*/ 0 h 428"/>
                    <a:gd name="T2" fmla="*/ 132 w 132"/>
                    <a:gd name="T3" fmla="*/ 428 h 428"/>
                    <a:gd name="T4" fmla="*/ 0 w 132"/>
                    <a:gd name="T5" fmla="*/ 428 h 428"/>
                    <a:gd name="T6" fmla="*/ 0 w 132"/>
                    <a:gd name="T7" fmla="*/ 6 h 428"/>
                    <a:gd name="T8" fmla="*/ 132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132" y="0"/>
                      </a:moveTo>
                      <a:lnTo>
                        <a:pt x="132" y="428"/>
                      </a:lnTo>
                      <a:lnTo>
                        <a:pt x="0" y="428"/>
                      </a:lnTo>
                      <a:lnTo>
                        <a:pt x="0" y="6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77"/>
                <p:cNvSpPr/>
                <p:nvPr/>
              </p:nvSpPr>
              <p:spPr bwMode="auto">
                <a:xfrm>
                  <a:off x="3313290" y="2462157"/>
                  <a:ext cx="16661" cy="66002"/>
                </a:xfrm>
                <a:custGeom>
                  <a:avLst/>
                  <a:gdLst>
                    <a:gd name="T0" fmla="*/ 118 w 118"/>
                    <a:gd name="T1" fmla="*/ 0 h 451"/>
                    <a:gd name="T2" fmla="*/ 118 w 118"/>
                    <a:gd name="T3" fmla="*/ 451 h 451"/>
                    <a:gd name="T4" fmla="*/ 0 w 118"/>
                    <a:gd name="T5" fmla="*/ 451 h 451"/>
                    <a:gd name="T6" fmla="*/ 0 w 118"/>
                    <a:gd name="T7" fmla="*/ 15 h 451"/>
                    <a:gd name="T8" fmla="*/ 118 w 118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451">
                      <a:moveTo>
                        <a:pt x="118" y="0"/>
                      </a:moveTo>
                      <a:lnTo>
                        <a:pt x="118" y="451"/>
                      </a:lnTo>
                      <a:lnTo>
                        <a:pt x="0" y="451"/>
                      </a:lnTo>
                      <a:lnTo>
                        <a:pt x="0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78"/>
                <p:cNvSpPr/>
                <p:nvPr/>
              </p:nvSpPr>
              <p:spPr bwMode="auto">
                <a:xfrm>
                  <a:off x="3352379" y="2459594"/>
                  <a:ext cx="13457" cy="133285"/>
                </a:xfrm>
                <a:custGeom>
                  <a:avLst/>
                  <a:gdLst>
                    <a:gd name="T0" fmla="*/ 0 w 94"/>
                    <a:gd name="T1" fmla="*/ 0 h 917"/>
                    <a:gd name="T2" fmla="*/ 0 w 94"/>
                    <a:gd name="T3" fmla="*/ 917 h 917"/>
                    <a:gd name="T4" fmla="*/ 94 w 94"/>
                    <a:gd name="T5" fmla="*/ 917 h 917"/>
                    <a:gd name="T6" fmla="*/ 94 w 94"/>
                    <a:gd name="T7" fmla="*/ 112 h 917"/>
                    <a:gd name="T8" fmla="*/ 0 w 94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917">
                      <a:moveTo>
                        <a:pt x="0" y="0"/>
                      </a:moveTo>
                      <a:lnTo>
                        <a:pt x="0" y="917"/>
                      </a:lnTo>
                      <a:lnTo>
                        <a:pt x="94" y="917"/>
                      </a:lnTo>
                      <a:lnTo>
                        <a:pt x="94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83"/>
                <p:cNvSpPr/>
                <p:nvPr/>
              </p:nvSpPr>
              <p:spPr bwMode="auto">
                <a:xfrm>
                  <a:off x="3015321" y="2467924"/>
                  <a:ext cx="73692" cy="125596"/>
                </a:xfrm>
                <a:custGeom>
                  <a:avLst/>
                  <a:gdLst>
                    <a:gd name="T0" fmla="*/ 0 w 508"/>
                    <a:gd name="T1" fmla="*/ 862 h 862"/>
                    <a:gd name="T2" fmla="*/ 508 w 508"/>
                    <a:gd name="T3" fmla="*/ 862 h 862"/>
                    <a:gd name="T4" fmla="*/ 508 w 508"/>
                    <a:gd name="T5" fmla="*/ 254 h 862"/>
                    <a:gd name="T6" fmla="*/ 254 w 508"/>
                    <a:gd name="T7" fmla="*/ 0 h 862"/>
                    <a:gd name="T8" fmla="*/ 254 w 508"/>
                    <a:gd name="T9" fmla="*/ 0 h 862"/>
                    <a:gd name="T10" fmla="*/ 0 w 508"/>
                    <a:gd name="T11" fmla="*/ 254 h 862"/>
                    <a:gd name="T12" fmla="*/ 0 w 508"/>
                    <a:gd name="T13" fmla="*/ 862 h 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8" h="862">
                      <a:moveTo>
                        <a:pt x="0" y="862"/>
                      </a:moveTo>
                      <a:lnTo>
                        <a:pt x="508" y="862"/>
                      </a:lnTo>
                      <a:lnTo>
                        <a:pt x="508" y="254"/>
                      </a:lnTo>
                      <a:cubicBezTo>
                        <a:pt x="508" y="114"/>
                        <a:pt x="394" y="0"/>
                        <a:pt x="254" y="0"/>
                      </a:cubicBezTo>
                      <a:lnTo>
                        <a:pt x="254" y="0"/>
                      </a:lnTo>
                      <a:cubicBezTo>
                        <a:pt x="114" y="0"/>
                        <a:pt x="0" y="114"/>
                        <a:pt x="0" y="254"/>
                      </a:cubicBezTo>
                      <a:lnTo>
                        <a:pt x="0" y="8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86"/>
                <p:cNvSpPr/>
                <p:nvPr/>
              </p:nvSpPr>
              <p:spPr bwMode="auto">
                <a:xfrm>
                  <a:off x="2775023" y="2544179"/>
                  <a:ext cx="100605" cy="49982"/>
                </a:xfrm>
                <a:custGeom>
                  <a:avLst/>
                  <a:gdLst>
                    <a:gd name="T0" fmla="*/ 136 w 689"/>
                    <a:gd name="T1" fmla="*/ 338 h 346"/>
                    <a:gd name="T2" fmla="*/ 136 w 689"/>
                    <a:gd name="T3" fmla="*/ 100 h 346"/>
                    <a:gd name="T4" fmla="*/ 262 w 689"/>
                    <a:gd name="T5" fmla="*/ 100 h 346"/>
                    <a:gd name="T6" fmla="*/ 262 w 689"/>
                    <a:gd name="T7" fmla="*/ 336 h 346"/>
                    <a:gd name="T8" fmla="*/ 406 w 689"/>
                    <a:gd name="T9" fmla="*/ 336 h 346"/>
                    <a:gd name="T10" fmla="*/ 406 w 689"/>
                    <a:gd name="T11" fmla="*/ 98 h 346"/>
                    <a:gd name="T12" fmla="*/ 546 w 689"/>
                    <a:gd name="T13" fmla="*/ 98 h 346"/>
                    <a:gd name="T14" fmla="*/ 546 w 689"/>
                    <a:gd name="T15" fmla="*/ 346 h 346"/>
                    <a:gd name="T16" fmla="*/ 689 w 689"/>
                    <a:gd name="T17" fmla="*/ 346 h 346"/>
                    <a:gd name="T18" fmla="*/ 689 w 689"/>
                    <a:gd name="T19" fmla="*/ 0 h 346"/>
                    <a:gd name="T20" fmla="*/ 0 w 689"/>
                    <a:gd name="T21" fmla="*/ 0 h 346"/>
                    <a:gd name="T22" fmla="*/ 0 w 689"/>
                    <a:gd name="T23" fmla="*/ 340 h 346"/>
                    <a:gd name="T24" fmla="*/ 136 w 689"/>
                    <a:gd name="T25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9" h="346">
                      <a:moveTo>
                        <a:pt x="136" y="338"/>
                      </a:moveTo>
                      <a:lnTo>
                        <a:pt x="136" y="100"/>
                      </a:lnTo>
                      <a:lnTo>
                        <a:pt x="262" y="100"/>
                      </a:lnTo>
                      <a:lnTo>
                        <a:pt x="262" y="336"/>
                      </a:lnTo>
                      <a:lnTo>
                        <a:pt x="406" y="336"/>
                      </a:lnTo>
                      <a:lnTo>
                        <a:pt x="406" y="98"/>
                      </a:lnTo>
                      <a:lnTo>
                        <a:pt x="546" y="98"/>
                      </a:lnTo>
                      <a:lnTo>
                        <a:pt x="546" y="346"/>
                      </a:lnTo>
                      <a:lnTo>
                        <a:pt x="689" y="346"/>
                      </a:lnTo>
                      <a:lnTo>
                        <a:pt x="689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136" y="3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87"/>
                <p:cNvSpPr/>
                <p:nvPr/>
              </p:nvSpPr>
              <p:spPr bwMode="auto">
                <a:xfrm>
                  <a:off x="2855122" y="2470488"/>
                  <a:ext cx="20505" cy="58953"/>
                </a:xfrm>
                <a:custGeom>
                  <a:avLst/>
                  <a:gdLst>
                    <a:gd name="T0" fmla="*/ 0 w 141"/>
                    <a:gd name="T1" fmla="*/ 0 h 404"/>
                    <a:gd name="T2" fmla="*/ 0 w 141"/>
                    <a:gd name="T3" fmla="*/ 404 h 404"/>
                    <a:gd name="T4" fmla="*/ 141 w 141"/>
                    <a:gd name="T5" fmla="*/ 404 h 404"/>
                    <a:gd name="T6" fmla="*/ 141 w 141"/>
                    <a:gd name="T7" fmla="*/ 11 h 404"/>
                    <a:gd name="T8" fmla="*/ 0 w 141"/>
                    <a:gd name="T9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404">
                      <a:moveTo>
                        <a:pt x="0" y="0"/>
                      </a:moveTo>
                      <a:lnTo>
                        <a:pt x="0" y="404"/>
                      </a:lnTo>
                      <a:lnTo>
                        <a:pt x="141" y="404"/>
                      </a:lnTo>
                      <a:lnTo>
                        <a:pt x="141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88"/>
                <p:cNvSpPr/>
                <p:nvPr/>
              </p:nvSpPr>
              <p:spPr bwMode="auto">
                <a:xfrm>
                  <a:off x="2814111" y="2467284"/>
                  <a:ext cx="19224" cy="62157"/>
                </a:xfrm>
                <a:custGeom>
                  <a:avLst/>
                  <a:gdLst>
                    <a:gd name="T0" fmla="*/ 0 w 132"/>
                    <a:gd name="T1" fmla="*/ 0 h 428"/>
                    <a:gd name="T2" fmla="*/ 0 w 132"/>
                    <a:gd name="T3" fmla="*/ 428 h 428"/>
                    <a:gd name="T4" fmla="*/ 132 w 132"/>
                    <a:gd name="T5" fmla="*/ 428 h 428"/>
                    <a:gd name="T6" fmla="*/ 132 w 132"/>
                    <a:gd name="T7" fmla="*/ 6 h 428"/>
                    <a:gd name="T8" fmla="*/ 0 w 132"/>
                    <a:gd name="T9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428">
                      <a:moveTo>
                        <a:pt x="0" y="0"/>
                      </a:moveTo>
                      <a:lnTo>
                        <a:pt x="0" y="428"/>
                      </a:lnTo>
                      <a:lnTo>
                        <a:pt x="132" y="428"/>
                      </a:lnTo>
                      <a:lnTo>
                        <a:pt x="132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89"/>
                <p:cNvSpPr/>
                <p:nvPr/>
              </p:nvSpPr>
              <p:spPr bwMode="auto">
                <a:xfrm>
                  <a:off x="2775664" y="2462157"/>
                  <a:ext cx="17302" cy="66002"/>
                </a:xfrm>
                <a:custGeom>
                  <a:avLst/>
                  <a:gdLst>
                    <a:gd name="T0" fmla="*/ 0 w 117"/>
                    <a:gd name="T1" fmla="*/ 0 h 451"/>
                    <a:gd name="T2" fmla="*/ 0 w 117"/>
                    <a:gd name="T3" fmla="*/ 451 h 451"/>
                    <a:gd name="T4" fmla="*/ 117 w 117"/>
                    <a:gd name="T5" fmla="*/ 451 h 451"/>
                    <a:gd name="T6" fmla="*/ 117 w 117"/>
                    <a:gd name="T7" fmla="*/ 15 h 451"/>
                    <a:gd name="T8" fmla="*/ 0 w 117"/>
                    <a:gd name="T9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451">
                      <a:moveTo>
                        <a:pt x="0" y="0"/>
                      </a:moveTo>
                      <a:lnTo>
                        <a:pt x="0" y="451"/>
                      </a:lnTo>
                      <a:lnTo>
                        <a:pt x="117" y="451"/>
                      </a:lnTo>
                      <a:lnTo>
                        <a:pt x="11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90"/>
                <p:cNvSpPr/>
                <p:nvPr/>
              </p:nvSpPr>
              <p:spPr bwMode="auto">
                <a:xfrm>
                  <a:off x="2739779" y="2459594"/>
                  <a:ext cx="14097" cy="133285"/>
                </a:xfrm>
                <a:custGeom>
                  <a:avLst/>
                  <a:gdLst>
                    <a:gd name="T0" fmla="*/ 93 w 93"/>
                    <a:gd name="T1" fmla="*/ 0 h 917"/>
                    <a:gd name="T2" fmla="*/ 93 w 93"/>
                    <a:gd name="T3" fmla="*/ 917 h 917"/>
                    <a:gd name="T4" fmla="*/ 0 w 93"/>
                    <a:gd name="T5" fmla="*/ 917 h 917"/>
                    <a:gd name="T6" fmla="*/ 0 w 93"/>
                    <a:gd name="T7" fmla="*/ 112 h 917"/>
                    <a:gd name="T8" fmla="*/ 93 w 93"/>
                    <a:gd name="T9" fmla="*/ 0 h 9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917">
                      <a:moveTo>
                        <a:pt x="93" y="0"/>
                      </a:moveTo>
                      <a:lnTo>
                        <a:pt x="93" y="917"/>
                      </a:lnTo>
                      <a:lnTo>
                        <a:pt x="0" y="917"/>
                      </a:lnTo>
                      <a:lnTo>
                        <a:pt x="0" y="112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6"/>
                <p:cNvSpPr/>
                <p:nvPr/>
              </p:nvSpPr>
              <p:spPr bwMode="auto">
                <a:xfrm>
                  <a:off x="2655835" y="2354504"/>
                  <a:ext cx="33321" cy="238376"/>
                </a:xfrm>
                <a:custGeom>
                  <a:avLst/>
                  <a:gdLst>
                    <a:gd name="T0" fmla="*/ 226 w 230"/>
                    <a:gd name="T1" fmla="*/ 0 h 1632"/>
                    <a:gd name="T2" fmla="*/ 230 w 230"/>
                    <a:gd name="T3" fmla="*/ 1632 h 1632"/>
                    <a:gd name="T4" fmla="*/ 0 w 230"/>
                    <a:gd name="T5" fmla="*/ 1591 h 1632"/>
                    <a:gd name="T6" fmla="*/ 0 w 230"/>
                    <a:gd name="T7" fmla="*/ 279 h 1632"/>
                    <a:gd name="T8" fmla="*/ 226 w 230"/>
                    <a:gd name="T9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0" h="1632">
                      <a:moveTo>
                        <a:pt x="226" y="0"/>
                      </a:moveTo>
                      <a:lnTo>
                        <a:pt x="230" y="1632"/>
                      </a:lnTo>
                      <a:lnTo>
                        <a:pt x="0" y="1591"/>
                      </a:lnTo>
                      <a:lnTo>
                        <a:pt x="0" y="279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>
                <a:off x="11616276" y="6396038"/>
                <a:ext cx="303212" cy="303212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7" name="iśliḑè"/>
          <p:cNvSpPr/>
          <p:nvPr/>
        </p:nvSpPr>
        <p:spPr>
          <a:xfrm>
            <a:off x="5922010" y="1797050"/>
            <a:ext cx="3914775" cy="419735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1400" b="1" spc="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一段论点页面</a:t>
            </a:r>
            <a:endParaRPr lang="zh-CN" altLang="en-US" sz="1400" b="1" spc="3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8" name="îṥḻïḍe"/>
          <p:cNvGrpSpPr/>
          <p:nvPr/>
        </p:nvGrpSpPr>
        <p:grpSpPr>
          <a:xfrm>
            <a:off x="5502275" y="3041015"/>
            <a:ext cx="4752975" cy="560705"/>
            <a:chOff x="4051591" y="2823587"/>
            <a:chExt cx="3654595" cy="431218"/>
          </a:xfrm>
        </p:grpSpPr>
        <p:grpSp>
          <p:nvGrpSpPr>
            <p:cNvPr id="79" name="îṣḷíḑé"/>
            <p:cNvGrpSpPr/>
            <p:nvPr/>
          </p:nvGrpSpPr>
          <p:grpSpPr>
            <a:xfrm>
              <a:off x="5663279" y="2823587"/>
              <a:ext cx="431218" cy="431218"/>
              <a:chOff x="5896922" y="2446236"/>
              <a:chExt cx="431218" cy="431218"/>
            </a:xfrm>
          </p:grpSpPr>
          <p:sp>
            <p:nvSpPr>
              <p:cNvPr id="80" name="îśľîďè"/>
              <p:cNvSpPr/>
              <p:nvPr/>
            </p:nvSpPr>
            <p:spPr>
              <a:xfrm>
                <a:off x="5896922" y="2446236"/>
                <a:ext cx="431218" cy="431218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noFill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sz="1400" b="1" kern="0">
                  <a:solidFill>
                    <a:schemeClr val="tx2"/>
                  </a:solidFill>
                </a:endParaRPr>
              </a:p>
            </p:txBody>
          </p:sp>
          <p:sp>
            <p:nvSpPr>
              <p:cNvPr id="81" name="ïṡļîḋê"/>
              <p:cNvSpPr/>
              <p:nvPr/>
            </p:nvSpPr>
            <p:spPr bwMode="auto">
              <a:xfrm>
                <a:off x="5989786" y="2551674"/>
                <a:ext cx="220431" cy="220338"/>
              </a:xfrm>
              <a:custGeom>
                <a:avLst/>
                <a:gdLst>
                  <a:gd name="T0" fmla="*/ 3068 w 4740"/>
                  <a:gd name="T1" fmla="*/ 1025 h 4737"/>
                  <a:gd name="T2" fmla="*/ 2844 w 4740"/>
                  <a:gd name="T3" fmla="*/ 1224 h 4737"/>
                  <a:gd name="T4" fmla="*/ 2777 w 4740"/>
                  <a:gd name="T5" fmla="*/ 1503 h 4737"/>
                  <a:gd name="T6" fmla="*/ 2877 w 4740"/>
                  <a:gd name="T7" fmla="*/ 1774 h 4737"/>
                  <a:gd name="T8" fmla="*/ 3123 w 4740"/>
                  <a:gd name="T9" fmla="*/ 1943 h 4737"/>
                  <a:gd name="T10" fmla="*/ 3408 w 4740"/>
                  <a:gd name="T11" fmla="*/ 1943 h 4737"/>
                  <a:gd name="T12" fmla="*/ 3653 w 4740"/>
                  <a:gd name="T13" fmla="*/ 1774 h 4737"/>
                  <a:gd name="T14" fmla="*/ 3754 w 4740"/>
                  <a:gd name="T15" fmla="*/ 1503 h 4737"/>
                  <a:gd name="T16" fmla="*/ 3686 w 4740"/>
                  <a:gd name="T17" fmla="*/ 1224 h 4737"/>
                  <a:gd name="T18" fmla="*/ 3463 w 4740"/>
                  <a:gd name="T19" fmla="*/ 1025 h 4737"/>
                  <a:gd name="T20" fmla="*/ 4675 w 4740"/>
                  <a:gd name="T21" fmla="*/ 2 h 4737"/>
                  <a:gd name="T22" fmla="*/ 4740 w 4740"/>
                  <a:gd name="T23" fmla="*/ 89 h 4737"/>
                  <a:gd name="T24" fmla="*/ 4731 w 4740"/>
                  <a:gd name="T25" fmla="*/ 240 h 4737"/>
                  <a:gd name="T26" fmla="*/ 4679 w 4740"/>
                  <a:gd name="T27" fmla="*/ 584 h 4737"/>
                  <a:gd name="T28" fmla="*/ 4551 w 4740"/>
                  <a:gd name="T29" fmla="*/ 1047 h 4737"/>
                  <a:gd name="T30" fmla="*/ 4310 w 4740"/>
                  <a:gd name="T31" fmla="*/ 1547 h 4737"/>
                  <a:gd name="T32" fmla="*/ 3124 w 4740"/>
                  <a:gd name="T33" fmla="*/ 2811 h 4737"/>
                  <a:gd name="T34" fmla="*/ 3163 w 4740"/>
                  <a:gd name="T35" fmla="*/ 2968 h 4737"/>
                  <a:gd name="T36" fmla="*/ 3173 w 4740"/>
                  <a:gd name="T37" fmla="*/ 3212 h 4737"/>
                  <a:gd name="T38" fmla="*/ 3114 w 4740"/>
                  <a:gd name="T39" fmla="*/ 3537 h 4737"/>
                  <a:gd name="T40" fmla="*/ 2945 w 4740"/>
                  <a:gd name="T41" fmla="*/ 3935 h 4737"/>
                  <a:gd name="T42" fmla="*/ 2627 w 4740"/>
                  <a:gd name="T43" fmla="*/ 4399 h 4737"/>
                  <a:gd name="T44" fmla="*/ 2324 w 4740"/>
                  <a:gd name="T45" fmla="*/ 4726 h 4737"/>
                  <a:gd name="T46" fmla="*/ 2220 w 4740"/>
                  <a:gd name="T47" fmla="*/ 4713 h 4737"/>
                  <a:gd name="T48" fmla="*/ 2196 w 4740"/>
                  <a:gd name="T49" fmla="*/ 4632 h 4737"/>
                  <a:gd name="T50" fmla="*/ 2230 w 4740"/>
                  <a:gd name="T51" fmla="*/ 4551 h 4737"/>
                  <a:gd name="T52" fmla="*/ 2302 w 4740"/>
                  <a:gd name="T53" fmla="*/ 4353 h 4737"/>
                  <a:gd name="T54" fmla="*/ 2364 w 4740"/>
                  <a:gd name="T55" fmla="*/ 4076 h 4737"/>
                  <a:gd name="T56" fmla="*/ 2357 w 4740"/>
                  <a:gd name="T57" fmla="*/ 3789 h 4737"/>
                  <a:gd name="T58" fmla="*/ 2069 w 4740"/>
                  <a:gd name="T59" fmla="*/ 3866 h 4737"/>
                  <a:gd name="T60" fmla="*/ 2011 w 4740"/>
                  <a:gd name="T61" fmla="*/ 3893 h 4737"/>
                  <a:gd name="T62" fmla="*/ 1855 w 4740"/>
                  <a:gd name="T63" fmla="*/ 3922 h 4737"/>
                  <a:gd name="T64" fmla="*/ 1610 w 4740"/>
                  <a:gd name="T65" fmla="*/ 3887 h 4737"/>
                  <a:gd name="T66" fmla="*/ 1293 w 4740"/>
                  <a:gd name="T67" fmla="*/ 3712 h 4737"/>
                  <a:gd name="T68" fmla="*/ 976 w 4740"/>
                  <a:gd name="T69" fmla="*/ 3376 h 4737"/>
                  <a:gd name="T70" fmla="*/ 833 w 4740"/>
                  <a:gd name="T71" fmla="*/ 3072 h 4737"/>
                  <a:gd name="T72" fmla="*/ 817 w 4740"/>
                  <a:gd name="T73" fmla="*/ 2843 h 4737"/>
                  <a:gd name="T74" fmla="*/ 852 w 4740"/>
                  <a:gd name="T75" fmla="*/ 2708 h 4737"/>
                  <a:gd name="T76" fmla="*/ 879 w 4740"/>
                  <a:gd name="T77" fmla="*/ 2661 h 4737"/>
                  <a:gd name="T78" fmla="*/ 892 w 4740"/>
                  <a:gd name="T79" fmla="*/ 2371 h 4737"/>
                  <a:gd name="T80" fmla="*/ 601 w 4740"/>
                  <a:gd name="T81" fmla="*/ 2383 h 4737"/>
                  <a:gd name="T82" fmla="*/ 336 w 4740"/>
                  <a:gd name="T83" fmla="*/ 2451 h 4737"/>
                  <a:gd name="T84" fmla="*/ 160 w 4740"/>
                  <a:gd name="T85" fmla="*/ 2519 h 4737"/>
                  <a:gd name="T86" fmla="*/ 82 w 4740"/>
                  <a:gd name="T87" fmla="*/ 2545 h 4737"/>
                  <a:gd name="T88" fmla="*/ 16 w 4740"/>
                  <a:gd name="T89" fmla="*/ 2507 h 4737"/>
                  <a:gd name="T90" fmla="*/ 25 w 4740"/>
                  <a:gd name="T91" fmla="*/ 2395 h 4737"/>
                  <a:gd name="T92" fmla="*/ 528 w 4740"/>
                  <a:gd name="T93" fmla="*/ 1966 h 4737"/>
                  <a:gd name="T94" fmla="*/ 967 w 4740"/>
                  <a:gd name="T95" fmla="*/ 1711 h 4737"/>
                  <a:gd name="T96" fmla="*/ 1338 w 4740"/>
                  <a:gd name="T97" fmla="*/ 1591 h 4737"/>
                  <a:gd name="T98" fmla="*/ 1632 w 4740"/>
                  <a:gd name="T99" fmla="*/ 1564 h 4737"/>
                  <a:gd name="T100" fmla="*/ 1844 w 4740"/>
                  <a:gd name="T101" fmla="*/ 1590 h 4737"/>
                  <a:gd name="T102" fmla="*/ 2905 w 4740"/>
                  <a:gd name="T103" fmla="*/ 642 h 4737"/>
                  <a:gd name="T104" fmla="*/ 3392 w 4740"/>
                  <a:gd name="T105" fmla="*/ 318 h 4737"/>
                  <a:gd name="T106" fmla="*/ 3887 w 4740"/>
                  <a:gd name="T107" fmla="*/ 126 h 4737"/>
                  <a:gd name="T108" fmla="*/ 4312 w 4740"/>
                  <a:gd name="T109" fmla="*/ 33 h 4737"/>
                  <a:gd name="T110" fmla="*/ 4589 w 4740"/>
                  <a:gd name="T111" fmla="*/ 2 h 4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740" h="4737">
                    <a:moveTo>
                      <a:pt x="3294" y="985"/>
                    </a:moveTo>
                    <a:lnTo>
                      <a:pt x="3236" y="985"/>
                    </a:lnTo>
                    <a:lnTo>
                      <a:pt x="3179" y="992"/>
                    </a:lnTo>
                    <a:lnTo>
                      <a:pt x="3123" y="1005"/>
                    </a:lnTo>
                    <a:lnTo>
                      <a:pt x="3068" y="1025"/>
                    </a:lnTo>
                    <a:lnTo>
                      <a:pt x="3014" y="1053"/>
                    </a:lnTo>
                    <a:lnTo>
                      <a:pt x="2965" y="1087"/>
                    </a:lnTo>
                    <a:lnTo>
                      <a:pt x="2919" y="1127"/>
                    </a:lnTo>
                    <a:lnTo>
                      <a:pt x="2877" y="1174"/>
                    </a:lnTo>
                    <a:lnTo>
                      <a:pt x="2844" y="1224"/>
                    </a:lnTo>
                    <a:lnTo>
                      <a:pt x="2817" y="1276"/>
                    </a:lnTo>
                    <a:lnTo>
                      <a:pt x="2797" y="1331"/>
                    </a:lnTo>
                    <a:lnTo>
                      <a:pt x="2782" y="1388"/>
                    </a:lnTo>
                    <a:lnTo>
                      <a:pt x="2777" y="1444"/>
                    </a:lnTo>
                    <a:lnTo>
                      <a:pt x="2777" y="1503"/>
                    </a:lnTo>
                    <a:lnTo>
                      <a:pt x="2782" y="1561"/>
                    </a:lnTo>
                    <a:lnTo>
                      <a:pt x="2797" y="1617"/>
                    </a:lnTo>
                    <a:lnTo>
                      <a:pt x="2817" y="1672"/>
                    </a:lnTo>
                    <a:lnTo>
                      <a:pt x="2844" y="1724"/>
                    </a:lnTo>
                    <a:lnTo>
                      <a:pt x="2877" y="1774"/>
                    </a:lnTo>
                    <a:lnTo>
                      <a:pt x="2919" y="1820"/>
                    </a:lnTo>
                    <a:lnTo>
                      <a:pt x="2965" y="1861"/>
                    </a:lnTo>
                    <a:lnTo>
                      <a:pt x="3014" y="1895"/>
                    </a:lnTo>
                    <a:lnTo>
                      <a:pt x="3068" y="1923"/>
                    </a:lnTo>
                    <a:lnTo>
                      <a:pt x="3123" y="1943"/>
                    </a:lnTo>
                    <a:lnTo>
                      <a:pt x="3179" y="1956"/>
                    </a:lnTo>
                    <a:lnTo>
                      <a:pt x="3236" y="1963"/>
                    </a:lnTo>
                    <a:lnTo>
                      <a:pt x="3294" y="1963"/>
                    </a:lnTo>
                    <a:lnTo>
                      <a:pt x="3352" y="1956"/>
                    </a:lnTo>
                    <a:lnTo>
                      <a:pt x="3408" y="1943"/>
                    </a:lnTo>
                    <a:lnTo>
                      <a:pt x="3463" y="1923"/>
                    </a:lnTo>
                    <a:lnTo>
                      <a:pt x="3516" y="1895"/>
                    </a:lnTo>
                    <a:lnTo>
                      <a:pt x="3565" y="1861"/>
                    </a:lnTo>
                    <a:lnTo>
                      <a:pt x="3611" y="1820"/>
                    </a:lnTo>
                    <a:lnTo>
                      <a:pt x="3653" y="1774"/>
                    </a:lnTo>
                    <a:lnTo>
                      <a:pt x="3686" y="1724"/>
                    </a:lnTo>
                    <a:lnTo>
                      <a:pt x="3714" y="1672"/>
                    </a:lnTo>
                    <a:lnTo>
                      <a:pt x="3734" y="1617"/>
                    </a:lnTo>
                    <a:lnTo>
                      <a:pt x="3748" y="1560"/>
                    </a:lnTo>
                    <a:lnTo>
                      <a:pt x="3754" y="1503"/>
                    </a:lnTo>
                    <a:lnTo>
                      <a:pt x="3754" y="1444"/>
                    </a:lnTo>
                    <a:lnTo>
                      <a:pt x="3748" y="1388"/>
                    </a:lnTo>
                    <a:lnTo>
                      <a:pt x="3734" y="1331"/>
                    </a:lnTo>
                    <a:lnTo>
                      <a:pt x="3714" y="1276"/>
                    </a:lnTo>
                    <a:lnTo>
                      <a:pt x="3686" y="1224"/>
                    </a:lnTo>
                    <a:lnTo>
                      <a:pt x="3653" y="1174"/>
                    </a:lnTo>
                    <a:lnTo>
                      <a:pt x="3611" y="1127"/>
                    </a:lnTo>
                    <a:lnTo>
                      <a:pt x="3565" y="1087"/>
                    </a:lnTo>
                    <a:lnTo>
                      <a:pt x="3516" y="1053"/>
                    </a:lnTo>
                    <a:lnTo>
                      <a:pt x="3463" y="1025"/>
                    </a:lnTo>
                    <a:lnTo>
                      <a:pt x="3408" y="1005"/>
                    </a:lnTo>
                    <a:lnTo>
                      <a:pt x="3352" y="992"/>
                    </a:lnTo>
                    <a:lnTo>
                      <a:pt x="3294" y="985"/>
                    </a:lnTo>
                    <a:close/>
                    <a:moveTo>
                      <a:pt x="4652" y="0"/>
                    </a:moveTo>
                    <a:lnTo>
                      <a:pt x="4675" y="2"/>
                    </a:lnTo>
                    <a:lnTo>
                      <a:pt x="4697" y="11"/>
                    </a:lnTo>
                    <a:lnTo>
                      <a:pt x="4715" y="25"/>
                    </a:lnTo>
                    <a:lnTo>
                      <a:pt x="4728" y="44"/>
                    </a:lnTo>
                    <a:lnTo>
                      <a:pt x="4737" y="64"/>
                    </a:lnTo>
                    <a:lnTo>
                      <a:pt x="4740" y="89"/>
                    </a:lnTo>
                    <a:lnTo>
                      <a:pt x="4740" y="99"/>
                    </a:lnTo>
                    <a:lnTo>
                      <a:pt x="4740" y="121"/>
                    </a:lnTo>
                    <a:lnTo>
                      <a:pt x="4737" y="151"/>
                    </a:lnTo>
                    <a:lnTo>
                      <a:pt x="4736" y="191"/>
                    </a:lnTo>
                    <a:lnTo>
                      <a:pt x="4731" y="240"/>
                    </a:lnTo>
                    <a:lnTo>
                      <a:pt x="4726" y="296"/>
                    </a:lnTo>
                    <a:lnTo>
                      <a:pt x="4717" y="358"/>
                    </a:lnTo>
                    <a:lnTo>
                      <a:pt x="4707" y="429"/>
                    </a:lnTo>
                    <a:lnTo>
                      <a:pt x="4695" y="504"/>
                    </a:lnTo>
                    <a:lnTo>
                      <a:pt x="4679" y="584"/>
                    </a:lnTo>
                    <a:lnTo>
                      <a:pt x="4661" y="671"/>
                    </a:lnTo>
                    <a:lnTo>
                      <a:pt x="4639" y="760"/>
                    </a:lnTo>
                    <a:lnTo>
                      <a:pt x="4615" y="852"/>
                    </a:lnTo>
                    <a:lnTo>
                      <a:pt x="4584" y="949"/>
                    </a:lnTo>
                    <a:lnTo>
                      <a:pt x="4551" y="1047"/>
                    </a:lnTo>
                    <a:lnTo>
                      <a:pt x="4514" y="1146"/>
                    </a:lnTo>
                    <a:lnTo>
                      <a:pt x="4470" y="1247"/>
                    </a:lnTo>
                    <a:lnTo>
                      <a:pt x="4423" y="1346"/>
                    </a:lnTo>
                    <a:lnTo>
                      <a:pt x="4370" y="1447"/>
                    </a:lnTo>
                    <a:lnTo>
                      <a:pt x="4310" y="1547"/>
                    </a:lnTo>
                    <a:lnTo>
                      <a:pt x="4246" y="1645"/>
                    </a:lnTo>
                    <a:lnTo>
                      <a:pt x="4175" y="1741"/>
                    </a:lnTo>
                    <a:lnTo>
                      <a:pt x="4097" y="1833"/>
                    </a:lnTo>
                    <a:lnTo>
                      <a:pt x="4013" y="1923"/>
                    </a:lnTo>
                    <a:lnTo>
                      <a:pt x="3124" y="2811"/>
                    </a:lnTo>
                    <a:lnTo>
                      <a:pt x="3133" y="2834"/>
                    </a:lnTo>
                    <a:lnTo>
                      <a:pt x="3140" y="2863"/>
                    </a:lnTo>
                    <a:lnTo>
                      <a:pt x="3148" y="2893"/>
                    </a:lnTo>
                    <a:lnTo>
                      <a:pt x="3156" y="2929"/>
                    </a:lnTo>
                    <a:lnTo>
                      <a:pt x="3163" y="2968"/>
                    </a:lnTo>
                    <a:lnTo>
                      <a:pt x="3169" y="3010"/>
                    </a:lnTo>
                    <a:lnTo>
                      <a:pt x="3172" y="3055"/>
                    </a:lnTo>
                    <a:lnTo>
                      <a:pt x="3174" y="3104"/>
                    </a:lnTo>
                    <a:lnTo>
                      <a:pt x="3174" y="3157"/>
                    </a:lnTo>
                    <a:lnTo>
                      <a:pt x="3173" y="3212"/>
                    </a:lnTo>
                    <a:lnTo>
                      <a:pt x="3167" y="3271"/>
                    </a:lnTo>
                    <a:lnTo>
                      <a:pt x="3160" y="3333"/>
                    </a:lnTo>
                    <a:lnTo>
                      <a:pt x="3148" y="3398"/>
                    </a:lnTo>
                    <a:lnTo>
                      <a:pt x="3133" y="3465"/>
                    </a:lnTo>
                    <a:lnTo>
                      <a:pt x="3114" y="3537"/>
                    </a:lnTo>
                    <a:lnTo>
                      <a:pt x="3089" y="3611"/>
                    </a:lnTo>
                    <a:lnTo>
                      <a:pt x="3062" y="3687"/>
                    </a:lnTo>
                    <a:lnTo>
                      <a:pt x="3029" y="3768"/>
                    </a:lnTo>
                    <a:lnTo>
                      <a:pt x="2990" y="3850"/>
                    </a:lnTo>
                    <a:lnTo>
                      <a:pt x="2945" y="3935"/>
                    </a:lnTo>
                    <a:lnTo>
                      <a:pt x="2895" y="4023"/>
                    </a:lnTo>
                    <a:lnTo>
                      <a:pt x="2839" y="4113"/>
                    </a:lnTo>
                    <a:lnTo>
                      <a:pt x="2775" y="4206"/>
                    </a:lnTo>
                    <a:lnTo>
                      <a:pt x="2704" y="4301"/>
                    </a:lnTo>
                    <a:lnTo>
                      <a:pt x="2627" y="4399"/>
                    </a:lnTo>
                    <a:lnTo>
                      <a:pt x="2542" y="4499"/>
                    </a:lnTo>
                    <a:lnTo>
                      <a:pt x="2449" y="4602"/>
                    </a:lnTo>
                    <a:lnTo>
                      <a:pt x="2347" y="4707"/>
                    </a:lnTo>
                    <a:lnTo>
                      <a:pt x="2343" y="4711"/>
                    </a:lnTo>
                    <a:lnTo>
                      <a:pt x="2324" y="4726"/>
                    </a:lnTo>
                    <a:lnTo>
                      <a:pt x="2304" y="4734"/>
                    </a:lnTo>
                    <a:lnTo>
                      <a:pt x="2282" y="4737"/>
                    </a:lnTo>
                    <a:lnTo>
                      <a:pt x="2260" y="4734"/>
                    </a:lnTo>
                    <a:lnTo>
                      <a:pt x="2239" y="4727"/>
                    </a:lnTo>
                    <a:lnTo>
                      <a:pt x="2220" y="4713"/>
                    </a:lnTo>
                    <a:lnTo>
                      <a:pt x="2219" y="4711"/>
                    </a:lnTo>
                    <a:lnTo>
                      <a:pt x="2206" y="4694"/>
                    </a:lnTo>
                    <a:lnTo>
                      <a:pt x="2197" y="4675"/>
                    </a:lnTo>
                    <a:lnTo>
                      <a:pt x="2194" y="4654"/>
                    </a:lnTo>
                    <a:lnTo>
                      <a:pt x="2196" y="4632"/>
                    </a:lnTo>
                    <a:lnTo>
                      <a:pt x="2203" y="4612"/>
                    </a:lnTo>
                    <a:lnTo>
                      <a:pt x="2204" y="4606"/>
                    </a:lnTo>
                    <a:lnTo>
                      <a:pt x="2210" y="4595"/>
                    </a:lnTo>
                    <a:lnTo>
                      <a:pt x="2219" y="4576"/>
                    </a:lnTo>
                    <a:lnTo>
                      <a:pt x="2230" y="4551"/>
                    </a:lnTo>
                    <a:lnTo>
                      <a:pt x="2242" y="4521"/>
                    </a:lnTo>
                    <a:lnTo>
                      <a:pt x="2256" y="4485"/>
                    </a:lnTo>
                    <a:lnTo>
                      <a:pt x="2271" y="4445"/>
                    </a:lnTo>
                    <a:lnTo>
                      <a:pt x="2286" y="4400"/>
                    </a:lnTo>
                    <a:lnTo>
                      <a:pt x="2302" y="4353"/>
                    </a:lnTo>
                    <a:lnTo>
                      <a:pt x="2317" y="4301"/>
                    </a:lnTo>
                    <a:lnTo>
                      <a:pt x="2331" y="4247"/>
                    </a:lnTo>
                    <a:lnTo>
                      <a:pt x="2344" y="4193"/>
                    </a:lnTo>
                    <a:lnTo>
                      <a:pt x="2356" y="4135"/>
                    </a:lnTo>
                    <a:lnTo>
                      <a:pt x="2364" y="4076"/>
                    </a:lnTo>
                    <a:lnTo>
                      <a:pt x="2370" y="4018"/>
                    </a:lnTo>
                    <a:lnTo>
                      <a:pt x="2373" y="3959"/>
                    </a:lnTo>
                    <a:lnTo>
                      <a:pt x="2371" y="3902"/>
                    </a:lnTo>
                    <a:lnTo>
                      <a:pt x="2367" y="3844"/>
                    </a:lnTo>
                    <a:lnTo>
                      <a:pt x="2357" y="3789"/>
                    </a:lnTo>
                    <a:lnTo>
                      <a:pt x="2343" y="3736"/>
                    </a:lnTo>
                    <a:lnTo>
                      <a:pt x="2322" y="3686"/>
                    </a:lnTo>
                    <a:lnTo>
                      <a:pt x="2296" y="3638"/>
                    </a:lnTo>
                    <a:lnTo>
                      <a:pt x="2077" y="3857"/>
                    </a:lnTo>
                    <a:lnTo>
                      <a:pt x="2069" y="3866"/>
                    </a:lnTo>
                    <a:lnTo>
                      <a:pt x="2059" y="3871"/>
                    </a:lnTo>
                    <a:lnTo>
                      <a:pt x="2054" y="3874"/>
                    </a:lnTo>
                    <a:lnTo>
                      <a:pt x="2044" y="3879"/>
                    </a:lnTo>
                    <a:lnTo>
                      <a:pt x="2030" y="3884"/>
                    </a:lnTo>
                    <a:lnTo>
                      <a:pt x="2011" y="3893"/>
                    </a:lnTo>
                    <a:lnTo>
                      <a:pt x="1988" y="3900"/>
                    </a:lnTo>
                    <a:lnTo>
                      <a:pt x="1961" y="3907"/>
                    </a:lnTo>
                    <a:lnTo>
                      <a:pt x="1930" y="3915"/>
                    </a:lnTo>
                    <a:lnTo>
                      <a:pt x="1894" y="3919"/>
                    </a:lnTo>
                    <a:lnTo>
                      <a:pt x="1855" y="3922"/>
                    </a:lnTo>
                    <a:lnTo>
                      <a:pt x="1812" y="3923"/>
                    </a:lnTo>
                    <a:lnTo>
                      <a:pt x="1767" y="3920"/>
                    </a:lnTo>
                    <a:lnTo>
                      <a:pt x="1717" y="3915"/>
                    </a:lnTo>
                    <a:lnTo>
                      <a:pt x="1665" y="3903"/>
                    </a:lnTo>
                    <a:lnTo>
                      <a:pt x="1610" y="3887"/>
                    </a:lnTo>
                    <a:lnTo>
                      <a:pt x="1551" y="3866"/>
                    </a:lnTo>
                    <a:lnTo>
                      <a:pt x="1491" y="3838"/>
                    </a:lnTo>
                    <a:lnTo>
                      <a:pt x="1427" y="3804"/>
                    </a:lnTo>
                    <a:lnTo>
                      <a:pt x="1361" y="3762"/>
                    </a:lnTo>
                    <a:lnTo>
                      <a:pt x="1293" y="3712"/>
                    </a:lnTo>
                    <a:lnTo>
                      <a:pt x="1224" y="3653"/>
                    </a:lnTo>
                    <a:lnTo>
                      <a:pt x="1152" y="3585"/>
                    </a:lnTo>
                    <a:lnTo>
                      <a:pt x="1084" y="3513"/>
                    </a:lnTo>
                    <a:lnTo>
                      <a:pt x="1025" y="3444"/>
                    </a:lnTo>
                    <a:lnTo>
                      <a:pt x="976" y="3376"/>
                    </a:lnTo>
                    <a:lnTo>
                      <a:pt x="934" y="3310"/>
                    </a:lnTo>
                    <a:lnTo>
                      <a:pt x="900" y="3246"/>
                    </a:lnTo>
                    <a:lnTo>
                      <a:pt x="871" y="3186"/>
                    </a:lnTo>
                    <a:lnTo>
                      <a:pt x="849" y="3128"/>
                    </a:lnTo>
                    <a:lnTo>
                      <a:pt x="833" y="3072"/>
                    </a:lnTo>
                    <a:lnTo>
                      <a:pt x="823" y="3020"/>
                    </a:lnTo>
                    <a:lnTo>
                      <a:pt x="816" y="2971"/>
                    </a:lnTo>
                    <a:lnTo>
                      <a:pt x="813" y="2925"/>
                    </a:lnTo>
                    <a:lnTo>
                      <a:pt x="815" y="2882"/>
                    </a:lnTo>
                    <a:lnTo>
                      <a:pt x="817" y="2843"/>
                    </a:lnTo>
                    <a:lnTo>
                      <a:pt x="823" y="2808"/>
                    </a:lnTo>
                    <a:lnTo>
                      <a:pt x="829" y="2777"/>
                    </a:lnTo>
                    <a:lnTo>
                      <a:pt x="836" y="2749"/>
                    </a:lnTo>
                    <a:lnTo>
                      <a:pt x="845" y="2726"/>
                    </a:lnTo>
                    <a:lnTo>
                      <a:pt x="852" y="2708"/>
                    </a:lnTo>
                    <a:lnTo>
                      <a:pt x="858" y="2693"/>
                    </a:lnTo>
                    <a:lnTo>
                      <a:pt x="864" y="2683"/>
                    </a:lnTo>
                    <a:lnTo>
                      <a:pt x="865" y="2679"/>
                    </a:lnTo>
                    <a:lnTo>
                      <a:pt x="872" y="2670"/>
                    </a:lnTo>
                    <a:lnTo>
                      <a:pt x="879" y="2661"/>
                    </a:lnTo>
                    <a:lnTo>
                      <a:pt x="1100" y="2441"/>
                    </a:lnTo>
                    <a:lnTo>
                      <a:pt x="1052" y="2415"/>
                    </a:lnTo>
                    <a:lnTo>
                      <a:pt x="1000" y="2395"/>
                    </a:lnTo>
                    <a:lnTo>
                      <a:pt x="947" y="2381"/>
                    </a:lnTo>
                    <a:lnTo>
                      <a:pt x="892" y="2371"/>
                    </a:lnTo>
                    <a:lnTo>
                      <a:pt x="836" y="2366"/>
                    </a:lnTo>
                    <a:lnTo>
                      <a:pt x="777" y="2365"/>
                    </a:lnTo>
                    <a:lnTo>
                      <a:pt x="719" y="2368"/>
                    </a:lnTo>
                    <a:lnTo>
                      <a:pt x="660" y="2373"/>
                    </a:lnTo>
                    <a:lnTo>
                      <a:pt x="601" y="2383"/>
                    </a:lnTo>
                    <a:lnTo>
                      <a:pt x="545" y="2394"/>
                    </a:lnTo>
                    <a:lnTo>
                      <a:pt x="489" y="2407"/>
                    </a:lnTo>
                    <a:lnTo>
                      <a:pt x="435" y="2421"/>
                    </a:lnTo>
                    <a:lnTo>
                      <a:pt x="385" y="2435"/>
                    </a:lnTo>
                    <a:lnTo>
                      <a:pt x="336" y="2451"/>
                    </a:lnTo>
                    <a:lnTo>
                      <a:pt x="291" y="2467"/>
                    </a:lnTo>
                    <a:lnTo>
                      <a:pt x="251" y="2481"/>
                    </a:lnTo>
                    <a:lnTo>
                      <a:pt x="216" y="2496"/>
                    </a:lnTo>
                    <a:lnTo>
                      <a:pt x="186" y="2509"/>
                    </a:lnTo>
                    <a:lnTo>
                      <a:pt x="160" y="2519"/>
                    </a:lnTo>
                    <a:lnTo>
                      <a:pt x="141" y="2528"/>
                    </a:lnTo>
                    <a:lnTo>
                      <a:pt x="130" y="2533"/>
                    </a:lnTo>
                    <a:lnTo>
                      <a:pt x="125" y="2535"/>
                    </a:lnTo>
                    <a:lnTo>
                      <a:pt x="104" y="2542"/>
                    </a:lnTo>
                    <a:lnTo>
                      <a:pt x="82" y="2545"/>
                    </a:lnTo>
                    <a:lnTo>
                      <a:pt x="62" y="2540"/>
                    </a:lnTo>
                    <a:lnTo>
                      <a:pt x="42" y="2532"/>
                    </a:lnTo>
                    <a:lnTo>
                      <a:pt x="25" y="2519"/>
                    </a:lnTo>
                    <a:lnTo>
                      <a:pt x="20" y="2513"/>
                    </a:lnTo>
                    <a:lnTo>
                      <a:pt x="16" y="2507"/>
                    </a:lnTo>
                    <a:lnTo>
                      <a:pt x="4" y="2486"/>
                    </a:lnTo>
                    <a:lnTo>
                      <a:pt x="0" y="2461"/>
                    </a:lnTo>
                    <a:lnTo>
                      <a:pt x="1" y="2438"/>
                    </a:lnTo>
                    <a:lnTo>
                      <a:pt x="10" y="2415"/>
                    </a:lnTo>
                    <a:lnTo>
                      <a:pt x="25" y="2395"/>
                    </a:lnTo>
                    <a:lnTo>
                      <a:pt x="130" y="2294"/>
                    </a:lnTo>
                    <a:lnTo>
                      <a:pt x="232" y="2201"/>
                    </a:lnTo>
                    <a:lnTo>
                      <a:pt x="333" y="2114"/>
                    </a:lnTo>
                    <a:lnTo>
                      <a:pt x="431" y="2036"/>
                    </a:lnTo>
                    <a:lnTo>
                      <a:pt x="528" y="1966"/>
                    </a:lnTo>
                    <a:lnTo>
                      <a:pt x="620" y="1902"/>
                    </a:lnTo>
                    <a:lnTo>
                      <a:pt x="711" y="1845"/>
                    </a:lnTo>
                    <a:lnTo>
                      <a:pt x="799" y="1794"/>
                    </a:lnTo>
                    <a:lnTo>
                      <a:pt x="885" y="1750"/>
                    </a:lnTo>
                    <a:lnTo>
                      <a:pt x="967" y="1711"/>
                    </a:lnTo>
                    <a:lnTo>
                      <a:pt x="1047" y="1678"/>
                    </a:lnTo>
                    <a:lnTo>
                      <a:pt x="1124" y="1649"/>
                    </a:lnTo>
                    <a:lnTo>
                      <a:pt x="1198" y="1626"/>
                    </a:lnTo>
                    <a:lnTo>
                      <a:pt x="1270" y="1606"/>
                    </a:lnTo>
                    <a:lnTo>
                      <a:pt x="1338" y="1591"/>
                    </a:lnTo>
                    <a:lnTo>
                      <a:pt x="1404" y="1580"/>
                    </a:lnTo>
                    <a:lnTo>
                      <a:pt x="1466" y="1571"/>
                    </a:lnTo>
                    <a:lnTo>
                      <a:pt x="1524" y="1567"/>
                    </a:lnTo>
                    <a:lnTo>
                      <a:pt x="1580" y="1564"/>
                    </a:lnTo>
                    <a:lnTo>
                      <a:pt x="1632" y="1564"/>
                    </a:lnTo>
                    <a:lnTo>
                      <a:pt x="1682" y="1567"/>
                    </a:lnTo>
                    <a:lnTo>
                      <a:pt x="1727" y="1571"/>
                    </a:lnTo>
                    <a:lnTo>
                      <a:pt x="1769" y="1577"/>
                    </a:lnTo>
                    <a:lnTo>
                      <a:pt x="1808" y="1583"/>
                    </a:lnTo>
                    <a:lnTo>
                      <a:pt x="1844" y="1590"/>
                    </a:lnTo>
                    <a:lnTo>
                      <a:pt x="1874" y="1598"/>
                    </a:lnTo>
                    <a:lnTo>
                      <a:pt x="1903" y="1607"/>
                    </a:lnTo>
                    <a:lnTo>
                      <a:pt x="1926" y="1614"/>
                    </a:lnTo>
                    <a:lnTo>
                      <a:pt x="2815" y="726"/>
                    </a:lnTo>
                    <a:lnTo>
                      <a:pt x="2905" y="642"/>
                    </a:lnTo>
                    <a:lnTo>
                      <a:pt x="2999" y="564"/>
                    </a:lnTo>
                    <a:lnTo>
                      <a:pt x="3094" y="494"/>
                    </a:lnTo>
                    <a:lnTo>
                      <a:pt x="3192" y="429"/>
                    </a:lnTo>
                    <a:lnTo>
                      <a:pt x="3291" y="370"/>
                    </a:lnTo>
                    <a:lnTo>
                      <a:pt x="3392" y="318"/>
                    </a:lnTo>
                    <a:lnTo>
                      <a:pt x="3493" y="269"/>
                    </a:lnTo>
                    <a:lnTo>
                      <a:pt x="3592" y="227"/>
                    </a:lnTo>
                    <a:lnTo>
                      <a:pt x="3692" y="188"/>
                    </a:lnTo>
                    <a:lnTo>
                      <a:pt x="3790" y="155"/>
                    </a:lnTo>
                    <a:lnTo>
                      <a:pt x="3887" y="126"/>
                    </a:lnTo>
                    <a:lnTo>
                      <a:pt x="3979" y="100"/>
                    </a:lnTo>
                    <a:lnTo>
                      <a:pt x="4070" y="79"/>
                    </a:lnTo>
                    <a:lnTo>
                      <a:pt x="4155" y="60"/>
                    </a:lnTo>
                    <a:lnTo>
                      <a:pt x="4235" y="46"/>
                    </a:lnTo>
                    <a:lnTo>
                      <a:pt x="4312" y="33"/>
                    </a:lnTo>
                    <a:lnTo>
                      <a:pt x="4381" y="23"/>
                    </a:lnTo>
                    <a:lnTo>
                      <a:pt x="4444" y="15"/>
                    </a:lnTo>
                    <a:lnTo>
                      <a:pt x="4501" y="10"/>
                    </a:lnTo>
                    <a:lnTo>
                      <a:pt x="4548" y="5"/>
                    </a:lnTo>
                    <a:lnTo>
                      <a:pt x="4589" y="2"/>
                    </a:lnTo>
                    <a:lnTo>
                      <a:pt x="4619" y="1"/>
                    </a:lnTo>
                    <a:lnTo>
                      <a:pt x="4641" y="0"/>
                    </a:lnTo>
                    <a:lnTo>
                      <a:pt x="4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2" name="ïsḷiḋè"/>
            <p:cNvGrpSpPr/>
            <p:nvPr/>
          </p:nvGrpSpPr>
          <p:grpSpPr>
            <a:xfrm>
              <a:off x="4051591" y="2823587"/>
              <a:ext cx="431218" cy="431218"/>
              <a:chOff x="5896922" y="2446236"/>
              <a:chExt cx="431218" cy="431218"/>
            </a:xfrm>
          </p:grpSpPr>
          <p:sp>
            <p:nvSpPr>
              <p:cNvPr id="83" name="îsľíďè"/>
              <p:cNvSpPr/>
              <p:nvPr/>
            </p:nvSpPr>
            <p:spPr>
              <a:xfrm>
                <a:off x="5896922" y="2446236"/>
                <a:ext cx="431218" cy="431218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noFill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sz="1400" b="1" kern="0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iṧḷiḑè"/>
              <p:cNvSpPr/>
              <p:nvPr/>
            </p:nvSpPr>
            <p:spPr bwMode="auto">
              <a:xfrm>
                <a:off x="5989786" y="2551674"/>
                <a:ext cx="220431" cy="220338"/>
              </a:xfrm>
              <a:custGeom>
                <a:avLst/>
                <a:gdLst>
                  <a:gd name="T0" fmla="*/ 3068 w 4740"/>
                  <a:gd name="T1" fmla="*/ 1025 h 4737"/>
                  <a:gd name="T2" fmla="*/ 2844 w 4740"/>
                  <a:gd name="T3" fmla="*/ 1224 h 4737"/>
                  <a:gd name="T4" fmla="*/ 2777 w 4740"/>
                  <a:gd name="T5" fmla="*/ 1503 h 4737"/>
                  <a:gd name="T6" fmla="*/ 2877 w 4740"/>
                  <a:gd name="T7" fmla="*/ 1774 h 4737"/>
                  <a:gd name="T8" fmla="*/ 3123 w 4740"/>
                  <a:gd name="T9" fmla="*/ 1943 h 4737"/>
                  <a:gd name="T10" fmla="*/ 3408 w 4740"/>
                  <a:gd name="T11" fmla="*/ 1943 h 4737"/>
                  <a:gd name="T12" fmla="*/ 3653 w 4740"/>
                  <a:gd name="T13" fmla="*/ 1774 h 4737"/>
                  <a:gd name="T14" fmla="*/ 3754 w 4740"/>
                  <a:gd name="T15" fmla="*/ 1503 h 4737"/>
                  <a:gd name="T16" fmla="*/ 3686 w 4740"/>
                  <a:gd name="T17" fmla="*/ 1224 h 4737"/>
                  <a:gd name="T18" fmla="*/ 3463 w 4740"/>
                  <a:gd name="T19" fmla="*/ 1025 h 4737"/>
                  <a:gd name="T20" fmla="*/ 4675 w 4740"/>
                  <a:gd name="T21" fmla="*/ 2 h 4737"/>
                  <a:gd name="T22" fmla="*/ 4740 w 4740"/>
                  <a:gd name="T23" fmla="*/ 89 h 4737"/>
                  <a:gd name="T24" fmla="*/ 4731 w 4740"/>
                  <a:gd name="T25" fmla="*/ 240 h 4737"/>
                  <a:gd name="T26" fmla="*/ 4679 w 4740"/>
                  <a:gd name="T27" fmla="*/ 584 h 4737"/>
                  <a:gd name="T28" fmla="*/ 4551 w 4740"/>
                  <a:gd name="T29" fmla="*/ 1047 h 4737"/>
                  <a:gd name="T30" fmla="*/ 4310 w 4740"/>
                  <a:gd name="T31" fmla="*/ 1547 h 4737"/>
                  <a:gd name="T32" fmla="*/ 3124 w 4740"/>
                  <a:gd name="T33" fmla="*/ 2811 h 4737"/>
                  <a:gd name="T34" fmla="*/ 3163 w 4740"/>
                  <a:gd name="T35" fmla="*/ 2968 h 4737"/>
                  <a:gd name="T36" fmla="*/ 3173 w 4740"/>
                  <a:gd name="T37" fmla="*/ 3212 h 4737"/>
                  <a:gd name="T38" fmla="*/ 3114 w 4740"/>
                  <a:gd name="T39" fmla="*/ 3537 h 4737"/>
                  <a:gd name="T40" fmla="*/ 2945 w 4740"/>
                  <a:gd name="T41" fmla="*/ 3935 h 4737"/>
                  <a:gd name="T42" fmla="*/ 2627 w 4740"/>
                  <a:gd name="T43" fmla="*/ 4399 h 4737"/>
                  <a:gd name="T44" fmla="*/ 2324 w 4740"/>
                  <a:gd name="T45" fmla="*/ 4726 h 4737"/>
                  <a:gd name="T46" fmla="*/ 2220 w 4740"/>
                  <a:gd name="T47" fmla="*/ 4713 h 4737"/>
                  <a:gd name="T48" fmla="*/ 2196 w 4740"/>
                  <a:gd name="T49" fmla="*/ 4632 h 4737"/>
                  <a:gd name="T50" fmla="*/ 2230 w 4740"/>
                  <a:gd name="T51" fmla="*/ 4551 h 4737"/>
                  <a:gd name="T52" fmla="*/ 2302 w 4740"/>
                  <a:gd name="T53" fmla="*/ 4353 h 4737"/>
                  <a:gd name="T54" fmla="*/ 2364 w 4740"/>
                  <a:gd name="T55" fmla="*/ 4076 h 4737"/>
                  <a:gd name="T56" fmla="*/ 2357 w 4740"/>
                  <a:gd name="T57" fmla="*/ 3789 h 4737"/>
                  <a:gd name="T58" fmla="*/ 2069 w 4740"/>
                  <a:gd name="T59" fmla="*/ 3866 h 4737"/>
                  <a:gd name="T60" fmla="*/ 2011 w 4740"/>
                  <a:gd name="T61" fmla="*/ 3893 h 4737"/>
                  <a:gd name="T62" fmla="*/ 1855 w 4740"/>
                  <a:gd name="T63" fmla="*/ 3922 h 4737"/>
                  <a:gd name="T64" fmla="*/ 1610 w 4740"/>
                  <a:gd name="T65" fmla="*/ 3887 h 4737"/>
                  <a:gd name="T66" fmla="*/ 1293 w 4740"/>
                  <a:gd name="T67" fmla="*/ 3712 h 4737"/>
                  <a:gd name="T68" fmla="*/ 976 w 4740"/>
                  <a:gd name="T69" fmla="*/ 3376 h 4737"/>
                  <a:gd name="T70" fmla="*/ 833 w 4740"/>
                  <a:gd name="T71" fmla="*/ 3072 h 4737"/>
                  <a:gd name="T72" fmla="*/ 817 w 4740"/>
                  <a:gd name="T73" fmla="*/ 2843 h 4737"/>
                  <a:gd name="T74" fmla="*/ 852 w 4740"/>
                  <a:gd name="T75" fmla="*/ 2708 h 4737"/>
                  <a:gd name="T76" fmla="*/ 879 w 4740"/>
                  <a:gd name="T77" fmla="*/ 2661 h 4737"/>
                  <a:gd name="T78" fmla="*/ 892 w 4740"/>
                  <a:gd name="T79" fmla="*/ 2371 h 4737"/>
                  <a:gd name="T80" fmla="*/ 601 w 4740"/>
                  <a:gd name="T81" fmla="*/ 2383 h 4737"/>
                  <a:gd name="T82" fmla="*/ 336 w 4740"/>
                  <a:gd name="T83" fmla="*/ 2451 h 4737"/>
                  <a:gd name="T84" fmla="*/ 160 w 4740"/>
                  <a:gd name="T85" fmla="*/ 2519 h 4737"/>
                  <a:gd name="T86" fmla="*/ 82 w 4740"/>
                  <a:gd name="T87" fmla="*/ 2545 h 4737"/>
                  <a:gd name="T88" fmla="*/ 16 w 4740"/>
                  <a:gd name="T89" fmla="*/ 2507 h 4737"/>
                  <a:gd name="T90" fmla="*/ 25 w 4740"/>
                  <a:gd name="T91" fmla="*/ 2395 h 4737"/>
                  <a:gd name="T92" fmla="*/ 528 w 4740"/>
                  <a:gd name="T93" fmla="*/ 1966 h 4737"/>
                  <a:gd name="T94" fmla="*/ 967 w 4740"/>
                  <a:gd name="T95" fmla="*/ 1711 h 4737"/>
                  <a:gd name="T96" fmla="*/ 1338 w 4740"/>
                  <a:gd name="T97" fmla="*/ 1591 h 4737"/>
                  <a:gd name="T98" fmla="*/ 1632 w 4740"/>
                  <a:gd name="T99" fmla="*/ 1564 h 4737"/>
                  <a:gd name="T100" fmla="*/ 1844 w 4740"/>
                  <a:gd name="T101" fmla="*/ 1590 h 4737"/>
                  <a:gd name="T102" fmla="*/ 2905 w 4740"/>
                  <a:gd name="T103" fmla="*/ 642 h 4737"/>
                  <a:gd name="T104" fmla="*/ 3392 w 4740"/>
                  <a:gd name="T105" fmla="*/ 318 h 4737"/>
                  <a:gd name="T106" fmla="*/ 3887 w 4740"/>
                  <a:gd name="T107" fmla="*/ 126 h 4737"/>
                  <a:gd name="T108" fmla="*/ 4312 w 4740"/>
                  <a:gd name="T109" fmla="*/ 33 h 4737"/>
                  <a:gd name="T110" fmla="*/ 4589 w 4740"/>
                  <a:gd name="T111" fmla="*/ 2 h 4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740" h="4737">
                    <a:moveTo>
                      <a:pt x="3294" y="985"/>
                    </a:moveTo>
                    <a:lnTo>
                      <a:pt x="3236" y="985"/>
                    </a:lnTo>
                    <a:lnTo>
                      <a:pt x="3179" y="992"/>
                    </a:lnTo>
                    <a:lnTo>
                      <a:pt x="3123" y="1005"/>
                    </a:lnTo>
                    <a:lnTo>
                      <a:pt x="3068" y="1025"/>
                    </a:lnTo>
                    <a:lnTo>
                      <a:pt x="3014" y="1053"/>
                    </a:lnTo>
                    <a:lnTo>
                      <a:pt x="2965" y="1087"/>
                    </a:lnTo>
                    <a:lnTo>
                      <a:pt x="2919" y="1127"/>
                    </a:lnTo>
                    <a:lnTo>
                      <a:pt x="2877" y="1174"/>
                    </a:lnTo>
                    <a:lnTo>
                      <a:pt x="2844" y="1224"/>
                    </a:lnTo>
                    <a:lnTo>
                      <a:pt x="2817" y="1276"/>
                    </a:lnTo>
                    <a:lnTo>
                      <a:pt x="2797" y="1331"/>
                    </a:lnTo>
                    <a:lnTo>
                      <a:pt x="2782" y="1388"/>
                    </a:lnTo>
                    <a:lnTo>
                      <a:pt x="2777" y="1444"/>
                    </a:lnTo>
                    <a:lnTo>
                      <a:pt x="2777" y="1503"/>
                    </a:lnTo>
                    <a:lnTo>
                      <a:pt x="2782" y="1561"/>
                    </a:lnTo>
                    <a:lnTo>
                      <a:pt x="2797" y="1617"/>
                    </a:lnTo>
                    <a:lnTo>
                      <a:pt x="2817" y="1672"/>
                    </a:lnTo>
                    <a:lnTo>
                      <a:pt x="2844" y="1724"/>
                    </a:lnTo>
                    <a:lnTo>
                      <a:pt x="2877" y="1774"/>
                    </a:lnTo>
                    <a:lnTo>
                      <a:pt x="2919" y="1820"/>
                    </a:lnTo>
                    <a:lnTo>
                      <a:pt x="2965" y="1861"/>
                    </a:lnTo>
                    <a:lnTo>
                      <a:pt x="3014" y="1895"/>
                    </a:lnTo>
                    <a:lnTo>
                      <a:pt x="3068" y="1923"/>
                    </a:lnTo>
                    <a:lnTo>
                      <a:pt x="3123" y="1943"/>
                    </a:lnTo>
                    <a:lnTo>
                      <a:pt x="3179" y="1956"/>
                    </a:lnTo>
                    <a:lnTo>
                      <a:pt x="3236" y="1963"/>
                    </a:lnTo>
                    <a:lnTo>
                      <a:pt x="3294" y="1963"/>
                    </a:lnTo>
                    <a:lnTo>
                      <a:pt x="3352" y="1956"/>
                    </a:lnTo>
                    <a:lnTo>
                      <a:pt x="3408" y="1943"/>
                    </a:lnTo>
                    <a:lnTo>
                      <a:pt x="3463" y="1923"/>
                    </a:lnTo>
                    <a:lnTo>
                      <a:pt x="3516" y="1895"/>
                    </a:lnTo>
                    <a:lnTo>
                      <a:pt x="3565" y="1861"/>
                    </a:lnTo>
                    <a:lnTo>
                      <a:pt x="3611" y="1820"/>
                    </a:lnTo>
                    <a:lnTo>
                      <a:pt x="3653" y="1774"/>
                    </a:lnTo>
                    <a:lnTo>
                      <a:pt x="3686" y="1724"/>
                    </a:lnTo>
                    <a:lnTo>
                      <a:pt x="3714" y="1672"/>
                    </a:lnTo>
                    <a:lnTo>
                      <a:pt x="3734" y="1617"/>
                    </a:lnTo>
                    <a:lnTo>
                      <a:pt x="3748" y="1560"/>
                    </a:lnTo>
                    <a:lnTo>
                      <a:pt x="3754" y="1503"/>
                    </a:lnTo>
                    <a:lnTo>
                      <a:pt x="3754" y="1444"/>
                    </a:lnTo>
                    <a:lnTo>
                      <a:pt x="3748" y="1388"/>
                    </a:lnTo>
                    <a:lnTo>
                      <a:pt x="3734" y="1331"/>
                    </a:lnTo>
                    <a:lnTo>
                      <a:pt x="3714" y="1276"/>
                    </a:lnTo>
                    <a:lnTo>
                      <a:pt x="3686" y="1224"/>
                    </a:lnTo>
                    <a:lnTo>
                      <a:pt x="3653" y="1174"/>
                    </a:lnTo>
                    <a:lnTo>
                      <a:pt x="3611" y="1127"/>
                    </a:lnTo>
                    <a:lnTo>
                      <a:pt x="3565" y="1087"/>
                    </a:lnTo>
                    <a:lnTo>
                      <a:pt x="3516" y="1053"/>
                    </a:lnTo>
                    <a:lnTo>
                      <a:pt x="3463" y="1025"/>
                    </a:lnTo>
                    <a:lnTo>
                      <a:pt x="3408" y="1005"/>
                    </a:lnTo>
                    <a:lnTo>
                      <a:pt x="3352" y="992"/>
                    </a:lnTo>
                    <a:lnTo>
                      <a:pt x="3294" y="985"/>
                    </a:lnTo>
                    <a:close/>
                    <a:moveTo>
                      <a:pt x="4652" y="0"/>
                    </a:moveTo>
                    <a:lnTo>
                      <a:pt x="4675" y="2"/>
                    </a:lnTo>
                    <a:lnTo>
                      <a:pt x="4697" y="11"/>
                    </a:lnTo>
                    <a:lnTo>
                      <a:pt x="4715" y="25"/>
                    </a:lnTo>
                    <a:lnTo>
                      <a:pt x="4728" y="44"/>
                    </a:lnTo>
                    <a:lnTo>
                      <a:pt x="4737" y="64"/>
                    </a:lnTo>
                    <a:lnTo>
                      <a:pt x="4740" y="89"/>
                    </a:lnTo>
                    <a:lnTo>
                      <a:pt x="4740" y="99"/>
                    </a:lnTo>
                    <a:lnTo>
                      <a:pt x="4740" y="121"/>
                    </a:lnTo>
                    <a:lnTo>
                      <a:pt x="4737" y="151"/>
                    </a:lnTo>
                    <a:lnTo>
                      <a:pt x="4736" y="191"/>
                    </a:lnTo>
                    <a:lnTo>
                      <a:pt x="4731" y="240"/>
                    </a:lnTo>
                    <a:lnTo>
                      <a:pt x="4726" y="296"/>
                    </a:lnTo>
                    <a:lnTo>
                      <a:pt x="4717" y="358"/>
                    </a:lnTo>
                    <a:lnTo>
                      <a:pt x="4707" y="429"/>
                    </a:lnTo>
                    <a:lnTo>
                      <a:pt x="4695" y="504"/>
                    </a:lnTo>
                    <a:lnTo>
                      <a:pt x="4679" y="584"/>
                    </a:lnTo>
                    <a:lnTo>
                      <a:pt x="4661" y="671"/>
                    </a:lnTo>
                    <a:lnTo>
                      <a:pt x="4639" y="760"/>
                    </a:lnTo>
                    <a:lnTo>
                      <a:pt x="4615" y="852"/>
                    </a:lnTo>
                    <a:lnTo>
                      <a:pt x="4584" y="949"/>
                    </a:lnTo>
                    <a:lnTo>
                      <a:pt x="4551" y="1047"/>
                    </a:lnTo>
                    <a:lnTo>
                      <a:pt x="4514" y="1146"/>
                    </a:lnTo>
                    <a:lnTo>
                      <a:pt x="4470" y="1247"/>
                    </a:lnTo>
                    <a:lnTo>
                      <a:pt x="4423" y="1346"/>
                    </a:lnTo>
                    <a:lnTo>
                      <a:pt x="4370" y="1447"/>
                    </a:lnTo>
                    <a:lnTo>
                      <a:pt x="4310" y="1547"/>
                    </a:lnTo>
                    <a:lnTo>
                      <a:pt x="4246" y="1645"/>
                    </a:lnTo>
                    <a:lnTo>
                      <a:pt x="4175" y="1741"/>
                    </a:lnTo>
                    <a:lnTo>
                      <a:pt x="4097" y="1833"/>
                    </a:lnTo>
                    <a:lnTo>
                      <a:pt x="4013" y="1923"/>
                    </a:lnTo>
                    <a:lnTo>
                      <a:pt x="3124" y="2811"/>
                    </a:lnTo>
                    <a:lnTo>
                      <a:pt x="3133" y="2834"/>
                    </a:lnTo>
                    <a:lnTo>
                      <a:pt x="3140" y="2863"/>
                    </a:lnTo>
                    <a:lnTo>
                      <a:pt x="3148" y="2893"/>
                    </a:lnTo>
                    <a:lnTo>
                      <a:pt x="3156" y="2929"/>
                    </a:lnTo>
                    <a:lnTo>
                      <a:pt x="3163" y="2968"/>
                    </a:lnTo>
                    <a:lnTo>
                      <a:pt x="3169" y="3010"/>
                    </a:lnTo>
                    <a:lnTo>
                      <a:pt x="3172" y="3055"/>
                    </a:lnTo>
                    <a:lnTo>
                      <a:pt x="3174" y="3104"/>
                    </a:lnTo>
                    <a:lnTo>
                      <a:pt x="3174" y="3157"/>
                    </a:lnTo>
                    <a:lnTo>
                      <a:pt x="3173" y="3212"/>
                    </a:lnTo>
                    <a:lnTo>
                      <a:pt x="3167" y="3271"/>
                    </a:lnTo>
                    <a:lnTo>
                      <a:pt x="3160" y="3333"/>
                    </a:lnTo>
                    <a:lnTo>
                      <a:pt x="3148" y="3398"/>
                    </a:lnTo>
                    <a:lnTo>
                      <a:pt x="3133" y="3465"/>
                    </a:lnTo>
                    <a:lnTo>
                      <a:pt x="3114" y="3537"/>
                    </a:lnTo>
                    <a:lnTo>
                      <a:pt x="3089" y="3611"/>
                    </a:lnTo>
                    <a:lnTo>
                      <a:pt x="3062" y="3687"/>
                    </a:lnTo>
                    <a:lnTo>
                      <a:pt x="3029" y="3768"/>
                    </a:lnTo>
                    <a:lnTo>
                      <a:pt x="2990" y="3850"/>
                    </a:lnTo>
                    <a:lnTo>
                      <a:pt x="2945" y="3935"/>
                    </a:lnTo>
                    <a:lnTo>
                      <a:pt x="2895" y="4023"/>
                    </a:lnTo>
                    <a:lnTo>
                      <a:pt x="2839" y="4113"/>
                    </a:lnTo>
                    <a:lnTo>
                      <a:pt x="2775" y="4206"/>
                    </a:lnTo>
                    <a:lnTo>
                      <a:pt x="2704" y="4301"/>
                    </a:lnTo>
                    <a:lnTo>
                      <a:pt x="2627" y="4399"/>
                    </a:lnTo>
                    <a:lnTo>
                      <a:pt x="2542" y="4499"/>
                    </a:lnTo>
                    <a:lnTo>
                      <a:pt x="2449" y="4602"/>
                    </a:lnTo>
                    <a:lnTo>
                      <a:pt x="2347" y="4707"/>
                    </a:lnTo>
                    <a:lnTo>
                      <a:pt x="2343" y="4711"/>
                    </a:lnTo>
                    <a:lnTo>
                      <a:pt x="2324" y="4726"/>
                    </a:lnTo>
                    <a:lnTo>
                      <a:pt x="2304" y="4734"/>
                    </a:lnTo>
                    <a:lnTo>
                      <a:pt x="2282" y="4737"/>
                    </a:lnTo>
                    <a:lnTo>
                      <a:pt x="2260" y="4734"/>
                    </a:lnTo>
                    <a:lnTo>
                      <a:pt x="2239" y="4727"/>
                    </a:lnTo>
                    <a:lnTo>
                      <a:pt x="2220" y="4713"/>
                    </a:lnTo>
                    <a:lnTo>
                      <a:pt x="2219" y="4711"/>
                    </a:lnTo>
                    <a:lnTo>
                      <a:pt x="2206" y="4694"/>
                    </a:lnTo>
                    <a:lnTo>
                      <a:pt x="2197" y="4675"/>
                    </a:lnTo>
                    <a:lnTo>
                      <a:pt x="2194" y="4654"/>
                    </a:lnTo>
                    <a:lnTo>
                      <a:pt x="2196" y="4632"/>
                    </a:lnTo>
                    <a:lnTo>
                      <a:pt x="2203" y="4612"/>
                    </a:lnTo>
                    <a:lnTo>
                      <a:pt x="2204" y="4606"/>
                    </a:lnTo>
                    <a:lnTo>
                      <a:pt x="2210" y="4595"/>
                    </a:lnTo>
                    <a:lnTo>
                      <a:pt x="2219" y="4576"/>
                    </a:lnTo>
                    <a:lnTo>
                      <a:pt x="2230" y="4551"/>
                    </a:lnTo>
                    <a:lnTo>
                      <a:pt x="2242" y="4521"/>
                    </a:lnTo>
                    <a:lnTo>
                      <a:pt x="2256" y="4485"/>
                    </a:lnTo>
                    <a:lnTo>
                      <a:pt x="2271" y="4445"/>
                    </a:lnTo>
                    <a:lnTo>
                      <a:pt x="2286" y="4400"/>
                    </a:lnTo>
                    <a:lnTo>
                      <a:pt x="2302" y="4353"/>
                    </a:lnTo>
                    <a:lnTo>
                      <a:pt x="2317" y="4301"/>
                    </a:lnTo>
                    <a:lnTo>
                      <a:pt x="2331" y="4247"/>
                    </a:lnTo>
                    <a:lnTo>
                      <a:pt x="2344" y="4193"/>
                    </a:lnTo>
                    <a:lnTo>
                      <a:pt x="2356" y="4135"/>
                    </a:lnTo>
                    <a:lnTo>
                      <a:pt x="2364" y="4076"/>
                    </a:lnTo>
                    <a:lnTo>
                      <a:pt x="2370" y="4018"/>
                    </a:lnTo>
                    <a:lnTo>
                      <a:pt x="2373" y="3959"/>
                    </a:lnTo>
                    <a:lnTo>
                      <a:pt x="2371" y="3902"/>
                    </a:lnTo>
                    <a:lnTo>
                      <a:pt x="2367" y="3844"/>
                    </a:lnTo>
                    <a:lnTo>
                      <a:pt x="2357" y="3789"/>
                    </a:lnTo>
                    <a:lnTo>
                      <a:pt x="2343" y="3736"/>
                    </a:lnTo>
                    <a:lnTo>
                      <a:pt x="2322" y="3686"/>
                    </a:lnTo>
                    <a:lnTo>
                      <a:pt x="2296" y="3638"/>
                    </a:lnTo>
                    <a:lnTo>
                      <a:pt x="2077" y="3857"/>
                    </a:lnTo>
                    <a:lnTo>
                      <a:pt x="2069" y="3866"/>
                    </a:lnTo>
                    <a:lnTo>
                      <a:pt x="2059" y="3871"/>
                    </a:lnTo>
                    <a:lnTo>
                      <a:pt x="2054" y="3874"/>
                    </a:lnTo>
                    <a:lnTo>
                      <a:pt x="2044" y="3879"/>
                    </a:lnTo>
                    <a:lnTo>
                      <a:pt x="2030" y="3884"/>
                    </a:lnTo>
                    <a:lnTo>
                      <a:pt x="2011" y="3893"/>
                    </a:lnTo>
                    <a:lnTo>
                      <a:pt x="1988" y="3900"/>
                    </a:lnTo>
                    <a:lnTo>
                      <a:pt x="1961" y="3907"/>
                    </a:lnTo>
                    <a:lnTo>
                      <a:pt x="1930" y="3915"/>
                    </a:lnTo>
                    <a:lnTo>
                      <a:pt x="1894" y="3919"/>
                    </a:lnTo>
                    <a:lnTo>
                      <a:pt x="1855" y="3922"/>
                    </a:lnTo>
                    <a:lnTo>
                      <a:pt x="1812" y="3923"/>
                    </a:lnTo>
                    <a:lnTo>
                      <a:pt x="1767" y="3920"/>
                    </a:lnTo>
                    <a:lnTo>
                      <a:pt x="1717" y="3915"/>
                    </a:lnTo>
                    <a:lnTo>
                      <a:pt x="1665" y="3903"/>
                    </a:lnTo>
                    <a:lnTo>
                      <a:pt x="1610" y="3887"/>
                    </a:lnTo>
                    <a:lnTo>
                      <a:pt x="1551" y="3866"/>
                    </a:lnTo>
                    <a:lnTo>
                      <a:pt x="1491" y="3838"/>
                    </a:lnTo>
                    <a:lnTo>
                      <a:pt x="1427" y="3804"/>
                    </a:lnTo>
                    <a:lnTo>
                      <a:pt x="1361" y="3762"/>
                    </a:lnTo>
                    <a:lnTo>
                      <a:pt x="1293" y="3712"/>
                    </a:lnTo>
                    <a:lnTo>
                      <a:pt x="1224" y="3653"/>
                    </a:lnTo>
                    <a:lnTo>
                      <a:pt x="1152" y="3585"/>
                    </a:lnTo>
                    <a:lnTo>
                      <a:pt x="1084" y="3513"/>
                    </a:lnTo>
                    <a:lnTo>
                      <a:pt x="1025" y="3444"/>
                    </a:lnTo>
                    <a:lnTo>
                      <a:pt x="976" y="3376"/>
                    </a:lnTo>
                    <a:lnTo>
                      <a:pt x="934" y="3310"/>
                    </a:lnTo>
                    <a:lnTo>
                      <a:pt x="900" y="3246"/>
                    </a:lnTo>
                    <a:lnTo>
                      <a:pt x="871" y="3186"/>
                    </a:lnTo>
                    <a:lnTo>
                      <a:pt x="849" y="3128"/>
                    </a:lnTo>
                    <a:lnTo>
                      <a:pt x="833" y="3072"/>
                    </a:lnTo>
                    <a:lnTo>
                      <a:pt x="823" y="3020"/>
                    </a:lnTo>
                    <a:lnTo>
                      <a:pt x="816" y="2971"/>
                    </a:lnTo>
                    <a:lnTo>
                      <a:pt x="813" y="2925"/>
                    </a:lnTo>
                    <a:lnTo>
                      <a:pt x="815" y="2882"/>
                    </a:lnTo>
                    <a:lnTo>
                      <a:pt x="817" y="2843"/>
                    </a:lnTo>
                    <a:lnTo>
                      <a:pt x="823" y="2808"/>
                    </a:lnTo>
                    <a:lnTo>
                      <a:pt x="829" y="2777"/>
                    </a:lnTo>
                    <a:lnTo>
                      <a:pt x="836" y="2749"/>
                    </a:lnTo>
                    <a:lnTo>
                      <a:pt x="845" y="2726"/>
                    </a:lnTo>
                    <a:lnTo>
                      <a:pt x="852" y="2708"/>
                    </a:lnTo>
                    <a:lnTo>
                      <a:pt x="858" y="2693"/>
                    </a:lnTo>
                    <a:lnTo>
                      <a:pt x="864" y="2683"/>
                    </a:lnTo>
                    <a:lnTo>
                      <a:pt x="865" y="2679"/>
                    </a:lnTo>
                    <a:lnTo>
                      <a:pt x="872" y="2670"/>
                    </a:lnTo>
                    <a:lnTo>
                      <a:pt x="879" y="2661"/>
                    </a:lnTo>
                    <a:lnTo>
                      <a:pt x="1100" y="2441"/>
                    </a:lnTo>
                    <a:lnTo>
                      <a:pt x="1052" y="2415"/>
                    </a:lnTo>
                    <a:lnTo>
                      <a:pt x="1000" y="2395"/>
                    </a:lnTo>
                    <a:lnTo>
                      <a:pt x="947" y="2381"/>
                    </a:lnTo>
                    <a:lnTo>
                      <a:pt x="892" y="2371"/>
                    </a:lnTo>
                    <a:lnTo>
                      <a:pt x="836" y="2366"/>
                    </a:lnTo>
                    <a:lnTo>
                      <a:pt x="777" y="2365"/>
                    </a:lnTo>
                    <a:lnTo>
                      <a:pt x="719" y="2368"/>
                    </a:lnTo>
                    <a:lnTo>
                      <a:pt x="660" y="2373"/>
                    </a:lnTo>
                    <a:lnTo>
                      <a:pt x="601" y="2383"/>
                    </a:lnTo>
                    <a:lnTo>
                      <a:pt x="545" y="2394"/>
                    </a:lnTo>
                    <a:lnTo>
                      <a:pt x="489" y="2407"/>
                    </a:lnTo>
                    <a:lnTo>
                      <a:pt x="435" y="2421"/>
                    </a:lnTo>
                    <a:lnTo>
                      <a:pt x="385" y="2435"/>
                    </a:lnTo>
                    <a:lnTo>
                      <a:pt x="336" y="2451"/>
                    </a:lnTo>
                    <a:lnTo>
                      <a:pt x="291" y="2467"/>
                    </a:lnTo>
                    <a:lnTo>
                      <a:pt x="251" y="2481"/>
                    </a:lnTo>
                    <a:lnTo>
                      <a:pt x="216" y="2496"/>
                    </a:lnTo>
                    <a:lnTo>
                      <a:pt x="186" y="2509"/>
                    </a:lnTo>
                    <a:lnTo>
                      <a:pt x="160" y="2519"/>
                    </a:lnTo>
                    <a:lnTo>
                      <a:pt x="141" y="2528"/>
                    </a:lnTo>
                    <a:lnTo>
                      <a:pt x="130" y="2533"/>
                    </a:lnTo>
                    <a:lnTo>
                      <a:pt x="125" y="2535"/>
                    </a:lnTo>
                    <a:lnTo>
                      <a:pt x="104" y="2542"/>
                    </a:lnTo>
                    <a:lnTo>
                      <a:pt x="82" y="2545"/>
                    </a:lnTo>
                    <a:lnTo>
                      <a:pt x="62" y="2540"/>
                    </a:lnTo>
                    <a:lnTo>
                      <a:pt x="42" y="2532"/>
                    </a:lnTo>
                    <a:lnTo>
                      <a:pt x="25" y="2519"/>
                    </a:lnTo>
                    <a:lnTo>
                      <a:pt x="20" y="2513"/>
                    </a:lnTo>
                    <a:lnTo>
                      <a:pt x="16" y="2507"/>
                    </a:lnTo>
                    <a:lnTo>
                      <a:pt x="4" y="2486"/>
                    </a:lnTo>
                    <a:lnTo>
                      <a:pt x="0" y="2461"/>
                    </a:lnTo>
                    <a:lnTo>
                      <a:pt x="1" y="2438"/>
                    </a:lnTo>
                    <a:lnTo>
                      <a:pt x="10" y="2415"/>
                    </a:lnTo>
                    <a:lnTo>
                      <a:pt x="25" y="2395"/>
                    </a:lnTo>
                    <a:lnTo>
                      <a:pt x="130" y="2294"/>
                    </a:lnTo>
                    <a:lnTo>
                      <a:pt x="232" y="2201"/>
                    </a:lnTo>
                    <a:lnTo>
                      <a:pt x="333" y="2114"/>
                    </a:lnTo>
                    <a:lnTo>
                      <a:pt x="431" y="2036"/>
                    </a:lnTo>
                    <a:lnTo>
                      <a:pt x="528" y="1966"/>
                    </a:lnTo>
                    <a:lnTo>
                      <a:pt x="620" y="1902"/>
                    </a:lnTo>
                    <a:lnTo>
                      <a:pt x="711" y="1845"/>
                    </a:lnTo>
                    <a:lnTo>
                      <a:pt x="799" y="1794"/>
                    </a:lnTo>
                    <a:lnTo>
                      <a:pt x="885" y="1750"/>
                    </a:lnTo>
                    <a:lnTo>
                      <a:pt x="967" y="1711"/>
                    </a:lnTo>
                    <a:lnTo>
                      <a:pt x="1047" y="1678"/>
                    </a:lnTo>
                    <a:lnTo>
                      <a:pt x="1124" y="1649"/>
                    </a:lnTo>
                    <a:lnTo>
                      <a:pt x="1198" y="1626"/>
                    </a:lnTo>
                    <a:lnTo>
                      <a:pt x="1270" y="1606"/>
                    </a:lnTo>
                    <a:lnTo>
                      <a:pt x="1338" y="1591"/>
                    </a:lnTo>
                    <a:lnTo>
                      <a:pt x="1404" y="1580"/>
                    </a:lnTo>
                    <a:lnTo>
                      <a:pt x="1466" y="1571"/>
                    </a:lnTo>
                    <a:lnTo>
                      <a:pt x="1524" y="1567"/>
                    </a:lnTo>
                    <a:lnTo>
                      <a:pt x="1580" y="1564"/>
                    </a:lnTo>
                    <a:lnTo>
                      <a:pt x="1632" y="1564"/>
                    </a:lnTo>
                    <a:lnTo>
                      <a:pt x="1682" y="1567"/>
                    </a:lnTo>
                    <a:lnTo>
                      <a:pt x="1727" y="1571"/>
                    </a:lnTo>
                    <a:lnTo>
                      <a:pt x="1769" y="1577"/>
                    </a:lnTo>
                    <a:lnTo>
                      <a:pt x="1808" y="1583"/>
                    </a:lnTo>
                    <a:lnTo>
                      <a:pt x="1844" y="1590"/>
                    </a:lnTo>
                    <a:lnTo>
                      <a:pt x="1874" y="1598"/>
                    </a:lnTo>
                    <a:lnTo>
                      <a:pt x="1903" y="1607"/>
                    </a:lnTo>
                    <a:lnTo>
                      <a:pt x="1926" y="1614"/>
                    </a:lnTo>
                    <a:lnTo>
                      <a:pt x="2815" y="726"/>
                    </a:lnTo>
                    <a:lnTo>
                      <a:pt x="2905" y="642"/>
                    </a:lnTo>
                    <a:lnTo>
                      <a:pt x="2999" y="564"/>
                    </a:lnTo>
                    <a:lnTo>
                      <a:pt x="3094" y="494"/>
                    </a:lnTo>
                    <a:lnTo>
                      <a:pt x="3192" y="429"/>
                    </a:lnTo>
                    <a:lnTo>
                      <a:pt x="3291" y="370"/>
                    </a:lnTo>
                    <a:lnTo>
                      <a:pt x="3392" y="318"/>
                    </a:lnTo>
                    <a:lnTo>
                      <a:pt x="3493" y="269"/>
                    </a:lnTo>
                    <a:lnTo>
                      <a:pt x="3592" y="227"/>
                    </a:lnTo>
                    <a:lnTo>
                      <a:pt x="3692" y="188"/>
                    </a:lnTo>
                    <a:lnTo>
                      <a:pt x="3790" y="155"/>
                    </a:lnTo>
                    <a:lnTo>
                      <a:pt x="3887" y="126"/>
                    </a:lnTo>
                    <a:lnTo>
                      <a:pt x="3979" y="100"/>
                    </a:lnTo>
                    <a:lnTo>
                      <a:pt x="4070" y="79"/>
                    </a:lnTo>
                    <a:lnTo>
                      <a:pt x="4155" y="60"/>
                    </a:lnTo>
                    <a:lnTo>
                      <a:pt x="4235" y="46"/>
                    </a:lnTo>
                    <a:lnTo>
                      <a:pt x="4312" y="33"/>
                    </a:lnTo>
                    <a:lnTo>
                      <a:pt x="4381" y="23"/>
                    </a:lnTo>
                    <a:lnTo>
                      <a:pt x="4444" y="15"/>
                    </a:lnTo>
                    <a:lnTo>
                      <a:pt x="4501" y="10"/>
                    </a:lnTo>
                    <a:lnTo>
                      <a:pt x="4548" y="5"/>
                    </a:lnTo>
                    <a:lnTo>
                      <a:pt x="4589" y="2"/>
                    </a:lnTo>
                    <a:lnTo>
                      <a:pt x="4619" y="1"/>
                    </a:lnTo>
                    <a:lnTo>
                      <a:pt x="4641" y="0"/>
                    </a:lnTo>
                    <a:lnTo>
                      <a:pt x="4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5" name="íšḻîdè"/>
            <p:cNvGrpSpPr/>
            <p:nvPr/>
          </p:nvGrpSpPr>
          <p:grpSpPr>
            <a:xfrm>
              <a:off x="7274968" y="2823587"/>
              <a:ext cx="431218" cy="431218"/>
              <a:chOff x="5896922" y="2446236"/>
              <a:chExt cx="431218" cy="431218"/>
            </a:xfrm>
          </p:grpSpPr>
          <p:sp>
            <p:nvSpPr>
              <p:cNvPr id="86" name="íŝľïḑé"/>
              <p:cNvSpPr/>
              <p:nvPr/>
            </p:nvSpPr>
            <p:spPr>
              <a:xfrm>
                <a:off x="5896922" y="2446236"/>
                <a:ext cx="431218" cy="431218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noFill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sz="1400" b="1" kern="0">
                  <a:solidFill>
                    <a:schemeClr val="tx2"/>
                  </a:solidFill>
                </a:endParaRPr>
              </a:p>
            </p:txBody>
          </p:sp>
          <p:sp>
            <p:nvSpPr>
              <p:cNvPr id="87" name="ïsļîḍé"/>
              <p:cNvSpPr/>
              <p:nvPr/>
            </p:nvSpPr>
            <p:spPr bwMode="auto">
              <a:xfrm>
                <a:off x="5989786" y="2551674"/>
                <a:ext cx="220431" cy="220338"/>
              </a:xfrm>
              <a:custGeom>
                <a:avLst/>
                <a:gdLst>
                  <a:gd name="T0" fmla="*/ 3068 w 4740"/>
                  <a:gd name="T1" fmla="*/ 1025 h 4737"/>
                  <a:gd name="T2" fmla="*/ 2844 w 4740"/>
                  <a:gd name="T3" fmla="*/ 1224 h 4737"/>
                  <a:gd name="T4" fmla="*/ 2777 w 4740"/>
                  <a:gd name="T5" fmla="*/ 1503 h 4737"/>
                  <a:gd name="T6" fmla="*/ 2877 w 4740"/>
                  <a:gd name="T7" fmla="*/ 1774 h 4737"/>
                  <a:gd name="T8" fmla="*/ 3123 w 4740"/>
                  <a:gd name="T9" fmla="*/ 1943 h 4737"/>
                  <a:gd name="T10" fmla="*/ 3408 w 4740"/>
                  <a:gd name="T11" fmla="*/ 1943 h 4737"/>
                  <a:gd name="T12" fmla="*/ 3653 w 4740"/>
                  <a:gd name="T13" fmla="*/ 1774 h 4737"/>
                  <a:gd name="T14" fmla="*/ 3754 w 4740"/>
                  <a:gd name="T15" fmla="*/ 1503 h 4737"/>
                  <a:gd name="T16" fmla="*/ 3686 w 4740"/>
                  <a:gd name="T17" fmla="*/ 1224 h 4737"/>
                  <a:gd name="T18" fmla="*/ 3463 w 4740"/>
                  <a:gd name="T19" fmla="*/ 1025 h 4737"/>
                  <a:gd name="T20" fmla="*/ 4675 w 4740"/>
                  <a:gd name="T21" fmla="*/ 2 h 4737"/>
                  <a:gd name="T22" fmla="*/ 4740 w 4740"/>
                  <a:gd name="T23" fmla="*/ 89 h 4737"/>
                  <a:gd name="T24" fmla="*/ 4731 w 4740"/>
                  <a:gd name="T25" fmla="*/ 240 h 4737"/>
                  <a:gd name="T26" fmla="*/ 4679 w 4740"/>
                  <a:gd name="T27" fmla="*/ 584 h 4737"/>
                  <a:gd name="T28" fmla="*/ 4551 w 4740"/>
                  <a:gd name="T29" fmla="*/ 1047 h 4737"/>
                  <a:gd name="T30" fmla="*/ 4310 w 4740"/>
                  <a:gd name="T31" fmla="*/ 1547 h 4737"/>
                  <a:gd name="T32" fmla="*/ 3124 w 4740"/>
                  <a:gd name="T33" fmla="*/ 2811 h 4737"/>
                  <a:gd name="T34" fmla="*/ 3163 w 4740"/>
                  <a:gd name="T35" fmla="*/ 2968 h 4737"/>
                  <a:gd name="T36" fmla="*/ 3173 w 4740"/>
                  <a:gd name="T37" fmla="*/ 3212 h 4737"/>
                  <a:gd name="T38" fmla="*/ 3114 w 4740"/>
                  <a:gd name="T39" fmla="*/ 3537 h 4737"/>
                  <a:gd name="T40" fmla="*/ 2945 w 4740"/>
                  <a:gd name="T41" fmla="*/ 3935 h 4737"/>
                  <a:gd name="T42" fmla="*/ 2627 w 4740"/>
                  <a:gd name="T43" fmla="*/ 4399 h 4737"/>
                  <a:gd name="T44" fmla="*/ 2324 w 4740"/>
                  <a:gd name="T45" fmla="*/ 4726 h 4737"/>
                  <a:gd name="T46" fmla="*/ 2220 w 4740"/>
                  <a:gd name="T47" fmla="*/ 4713 h 4737"/>
                  <a:gd name="T48" fmla="*/ 2196 w 4740"/>
                  <a:gd name="T49" fmla="*/ 4632 h 4737"/>
                  <a:gd name="T50" fmla="*/ 2230 w 4740"/>
                  <a:gd name="T51" fmla="*/ 4551 h 4737"/>
                  <a:gd name="T52" fmla="*/ 2302 w 4740"/>
                  <a:gd name="T53" fmla="*/ 4353 h 4737"/>
                  <a:gd name="T54" fmla="*/ 2364 w 4740"/>
                  <a:gd name="T55" fmla="*/ 4076 h 4737"/>
                  <a:gd name="T56" fmla="*/ 2357 w 4740"/>
                  <a:gd name="T57" fmla="*/ 3789 h 4737"/>
                  <a:gd name="T58" fmla="*/ 2069 w 4740"/>
                  <a:gd name="T59" fmla="*/ 3866 h 4737"/>
                  <a:gd name="T60" fmla="*/ 2011 w 4740"/>
                  <a:gd name="T61" fmla="*/ 3893 h 4737"/>
                  <a:gd name="T62" fmla="*/ 1855 w 4740"/>
                  <a:gd name="T63" fmla="*/ 3922 h 4737"/>
                  <a:gd name="T64" fmla="*/ 1610 w 4740"/>
                  <a:gd name="T65" fmla="*/ 3887 h 4737"/>
                  <a:gd name="T66" fmla="*/ 1293 w 4740"/>
                  <a:gd name="T67" fmla="*/ 3712 h 4737"/>
                  <a:gd name="T68" fmla="*/ 976 w 4740"/>
                  <a:gd name="T69" fmla="*/ 3376 h 4737"/>
                  <a:gd name="T70" fmla="*/ 833 w 4740"/>
                  <a:gd name="T71" fmla="*/ 3072 h 4737"/>
                  <a:gd name="T72" fmla="*/ 817 w 4740"/>
                  <a:gd name="T73" fmla="*/ 2843 h 4737"/>
                  <a:gd name="T74" fmla="*/ 852 w 4740"/>
                  <a:gd name="T75" fmla="*/ 2708 h 4737"/>
                  <a:gd name="T76" fmla="*/ 879 w 4740"/>
                  <a:gd name="T77" fmla="*/ 2661 h 4737"/>
                  <a:gd name="T78" fmla="*/ 892 w 4740"/>
                  <a:gd name="T79" fmla="*/ 2371 h 4737"/>
                  <a:gd name="T80" fmla="*/ 601 w 4740"/>
                  <a:gd name="T81" fmla="*/ 2383 h 4737"/>
                  <a:gd name="T82" fmla="*/ 336 w 4740"/>
                  <a:gd name="T83" fmla="*/ 2451 h 4737"/>
                  <a:gd name="T84" fmla="*/ 160 w 4740"/>
                  <a:gd name="T85" fmla="*/ 2519 h 4737"/>
                  <a:gd name="T86" fmla="*/ 82 w 4740"/>
                  <a:gd name="T87" fmla="*/ 2545 h 4737"/>
                  <a:gd name="T88" fmla="*/ 16 w 4740"/>
                  <a:gd name="T89" fmla="*/ 2507 h 4737"/>
                  <a:gd name="T90" fmla="*/ 25 w 4740"/>
                  <a:gd name="T91" fmla="*/ 2395 h 4737"/>
                  <a:gd name="T92" fmla="*/ 528 w 4740"/>
                  <a:gd name="T93" fmla="*/ 1966 h 4737"/>
                  <a:gd name="T94" fmla="*/ 967 w 4740"/>
                  <a:gd name="T95" fmla="*/ 1711 h 4737"/>
                  <a:gd name="T96" fmla="*/ 1338 w 4740"/>
                  <a:gd name="T97" fmla="*/ 1591 h 4737"/>
                  <a:gd name="T98" fmla="*/ 1632 w 4740"/>
                  <a:gd name="T99" fmla="*/ 1564 h 4737"/>
                  <a:gd name="T100" fmla="*/ 1844 w 4740"/>
                  <a:gd name="T101" fmla="*/ 1590 h 4737"/>
                  <a:gd name="T102" fmla="*/ 2905 w 4740"/>
                  <a:gd name="T103" fmla="*/ 642 h 4737"/>
                  <a:gd name="T104" fmla="*/ 3392 w 4740"/>
                  <a:gd name="T105" fmla="*/ 318 h 4737"/>
                  <a:gd name="T106" fmla="*/ 3887 w 4740"/>
                  <a:gd name="T107" fmla="*/ 126 h 4737"/>
                  <a:gd name="T108" fmla="*/ 4312 w 4740"/>
                  <a:gd name="T109" fmla="*/ 33 h 4737"/>
                  <a:gd name="T110" fmla="*/ 4589 w 4740"/>
                  <a:gd name="T111" fmla="*/ 2 h 4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740" h="4737">
                    <a:moveTo>
                      <a:pt x="3294" y="985"/>
                    </a:moveTo>
                    <a:lnTo>
                      <a:pt x="3236" y="985"/>
                    </a:lnTo>
                    <a:lnTo>
                      <a:pt x="3179" y="992"/>
                    </a:lnTo>
                    <a:lnTo>
                      <a:pt x="3123" y="1005"/>
                    </a:lnTo>
                    <a:lnTo>
                      <a:pt x="3068" y="1025"/>
                    </a:lnTo>
                    <a:lnTo>
                      <a:pt x="3014" y="1053"/>
                    </a:lnTo>
                    <a:lnTo>
                      <a:pt x="2965" y="1087"/>
                    </a:lnTo>
                    <a:lnTo>
                      <a:pt x="2919" y="1127"/>
                    </a:lnTo>
                    <a:lnTo>
                      <a:pt x="2877" y="1174"/>
                    </a:lnTo>
                    <a:lnTo>
                      <a:pt x="2844" y="1224"/>
                    </a:lnTo>
                    <a:lnTo>
                      <a:pt x="2817" y="1276"/>
                    </a:lnTo>
                    <a:lnTo>
                      <a:pt x="2797" y="1331"/>
                    </a:lnTo>
                    <a:lnTo>
                      <a:pt x="2782" y="1388"/>
                    </a:lnTo>
                    <a:lnTo>
                      <a:pt x="2777" y="1444"/>
                    </a:lnTo>
                    <a:lnTo>
                      <a:pt x="2777" y="1503"/>
                    </a:lnTo>
                    <a:lnTo>
                      <a:pt x="2782" y="1561"/>
                    </a:lnTo>
                    <a:lnTo>
                      <a:pt x="2797" y="1617"/>
                    </a:lnTo>
                    <a:lnTo>
                      <a:pt x="2817" y="1672"/>
                    </a:lnTo>
                    <a:lnTo>
                      <a:pt x="2844" y="1724"/>
                    </a:lnTo>
                    <a:lnTo>
                      <a:pt x="2877" y="1774"/>
                    </a:lnTo>
                    <a:lnTo>
                      <a:pt x="2919" y="1820"/>
                    </a:lnTo>
                    <a:lnTo>
                      <a:pt x="2965" y="1861"/>
                    </a:lnTo>
                    <a:lnTo>
                      <a:pt x="3014" y="1895"/>
                    </a:lnTo>
                    <a:lnTo>
                      <a:pt x="3068" y="1923"/>
                    </a:lnTo>
                    <a:lnTo>
                      <a:pt x="3123" y="1943"/>
                    </a:lnTo>
                    <a:lnTo>
                      <a:pt x="3179" y="1956"/>
                    </a:lnTo>
                    <a:lnTo>
                      <a:pt x="3236" y="1963"/>
                    </a:lnTo>
                    <a:lnTo>
                      <a:pt x="3294" y="1963"/>
                    </a:lnTo>
                    <a:lnTo>
                      <a:pt x="3352" y="1956"/>
                    </a:lnTo>
                    <a:lnTo>
                      <a:pt x="3408" y="1943"/>
                    </a:lnTo>
                    <a:lnTo>
                      <a:pt x="3463" y="1923"/>
                    </a:lnTo>
                    <a:lnTo>
                      <a:pt x="3516" y="1895"/>
                    </a:lnTo>
                    <a:lnTo>
                      <a:pt x="3565" y="1861"/>
                    </a:lnTo>
                    <a:lnTo>
                      <a:pt x="3611" y="1820"/>
                    </a:lnTo>
                    <a:lnTo>
                      <a:pt x="3653" y="1774"/>
                    </a:lnTo>
                    <a:lnTo>
                      <a:pt x="3686" y="1724"/>
                    </a:lnTo>
                    <a:lnTo>
                      <a:pt x="3714" y="1672"/>
                    </a:lnTo>
                    <a:lnTo>
                      <a:pt x="3734" y="1617"/>
                    </a:lnTo>
                    <a:lnTo>
                      <a:pt x="3748" y="1560"/>
                    </a:lnTo>
                    <a:lnTo>
                      <a:pt x="3754" y="1503"/>
                    </a:lnTo>
                    <a:lnTo>
                      <a:pt x="3754" y="1444"/>
                    </a:lnTo>
                    <a:lnTo>
                      <a:pt x="3748" y="1388"/>
                    </a:lnTo>
                    <a:lnTo>
                      <a:pt x="3734" y="1331"/>
                    </a:lnTo>
                    <a:lnTo>
                      <a:pt x="3714" y="1276"/>
                    </a:lnTo>
                    <a:lnTo>
                      <a:pt x="3686" y="1224"/>
                    </a:lnTo>
                    <a:lnTo>
                      <a:pt x="3653" y="1174"/>
                    </a:lnTo>
                    <a:lnTo>
                      <a:pt x="3611" y="1127"/>
                    </a:lnTo>
                    <a:lnTo>
                      <a:pt x="3565" y="1087"/>
                    </a:lnTo>
                    <a:lnTo>
                      <a:pt x="3516" y="1053"/>
                    </a:lnTo>
                    <a:lnTo>
                      <a:pt x="3463" y="1025"/>
                    </a:lnTo>
                    <a:lnTo>
                      <a:pt x="3408" y="1005"/>
                    </a:lnTo>
                    <a:lnTo>
                      <a:pt x="3352" y="992"/>
                    </a:lnTo>
                    <a:lnTo>
                      <a:pt x="3294" y="985"/>
                    </a:lnTo>
                    <a:close/>
                    <a:moveTo>
                      <a:pt x="4652" y="0"/>
                    </a:moveTo>
                    <a:lnTo>
                      <a:pt x="4675" y="2"/>
                    </a:lnTo>
                    <a:lnTo>
                      <a:pt x="4697" y="11"/>
                    </a:lnTo>
                    <a:lnTo>
                      <a:pt x="4715" y="25"/>
                    </a:lnTo>
                    <a:lnTo>
                      <a:pt x="4728" y="44"/>
                    </a:lnTo>
                    <a:lnTo>
                      <a:pt x="4737" y="64"/>
                    </a:lnTo>
                    <a:lnTo>
                      <a:pt x="4740" y="89"/>
                    </a:lnTo>
                    <a:lnTo>
                      <a:pt x="4740" y="99"/>
                    </a:lnTo>
                    <a:lnTo>
                      <a:pt x="4740" y="121"/>
                    </a:lnTo>
                    <a:lnTo>
                      <a:pt x="4737" y="151"/>
                    </a:lnTo>
                    <a:lnTo>
                      <a:pt x="4736" y="191"/>
                    </a:lnTo>
                    <a:lnTo>
                      <a:pt x="4731" y="240"/>
                    </a:lnTo>
                    <a:lnTo>
                      <a:pt x="4726" y="296"/>
                    </a:lnTo>
                    <a:lnTo>
                      <a:pt x="4717" y="358"/>
                    </a:lnTo>
                    <a:lnTo>
                      <a:pt x="4707" y="429"/>
                    </a:lnTo>
                    <a:lnTo>
                      <a:pt x="4695" y="504"/>
                    </a:lnTo>
                    <a:lnTo>
                      <a:pt x="4679" y="584"/>
                    </a:lnTo>
                    <a:lnTo>
                      <a:pt x="4661" y="671"/>
                    </a:lnTo>
                    <a:lnTo>
                      <a:pt x="4639" y="760"/>
                    </a:lnTo>
                    <a:lnTo>
                      <a:pt x="4615" y="852"/>
                    </a:lnTo>
                    <a:lnTo>
                      <a:pt x="4584" y="949"/>
                    </a:lnTo>
                    <a:lnTo>
                      <a:pt x="4551" y="1047"/>
                    </a:lnTo>
                    <a:lnTo>
                      <a:pt x="4514" y="1146"/>
                    </a:lnTo>
                    <a:lnTo>
                      <a:pt x="4470" y="1247"/>
                    </a:lnTo>
                    <a:lnTo>
                      <a:pt x="4423" y="1346"/>
                    </a:lnTo>
                    <a:lnTo>
                      <a:pt x="4370" y="1447"/>
                    </a:lnTo>
                    <a:lnTo>
                      <a:pt x="4310" y="1547"/>
                    </a:lnTo>
                    <a:lnTo>
                      <a:pt x="4246" y="1645"/>
                    </a:lnTo>
                    <a:lnTo>
                      <a:pt x="4175" y="1741"/>
                    </a:lnTo>
                    <a:lnTo>
                      <a:pt x="4097" y="1833"/>
                    </a:lnTo>
                    <a:lnTo>
                      <a:pt x="4013" y="1923"/>
                    </a:lnTo>
                    <a:lnTo>
                      <a:pt x="3124" y="2811"/>
                    </a:lnTo>
                    <a:lnTo>
                      <a:pt x="3133" y="2834"/>
                    </a:lnTo>
                    <a:lnTo>
                      <a:pt x="3140" y="2863"/>
                    </a:lnTo>
                    <a:lnTo>
                      <a:pt x="3148" y="2893"/>
                    </a:lnTo>
                    <a:lnTo>
                      <a:pt x="3156" y="2929"/>
                    </a:lnTo>
                    <a:lnTo>
                      <a:pt x="3163" y="2968"/>
                    </a:lnTo>
                    <a:lnTo>
                      <a:pt x="3169" y="3010"/>
                    </a:lnTo>
                    <a:lnTo>
                      <a:pt x="3172" y="3055"/>
                    </a:lnTo>
                    <a:lnTo>
                      <a:pt x="3174" y="3104"/>
                    </a:lnTo>
                    <a:lnTo>
                      <a:pt x="3174" y="3157"/>
                    </a:lnTo>
                    <a:lnTo>
                      <a:pt x="3173" y="3212"/>
                    </a:lnTo>
                    <a:lnTo>
                      <a:pt x="3167" y="3271"/>
                    </a:lnTo>
                    <a:lnTo>
                      <a:pt x="3160" y="3333"/>
                    </a:lnTo>
                    <a:lnTo>
                      <a:pt x="3148" y="3398"/>
                    </a:lnTo>
                    <a:lnTo>
                      <a:pt x="3133" y="3465"/>
                    </a:lnTo>
                    <a:lnTo>
                      <a:pt x="3114" y="3537"/>
                    </a:lnTo>
                    <a:lnTo>
                      <a:pt x="3089" y="3611"/>
                    </a:lnTo>
                    <a:lnTo>
                      <a:pt x="3062" y="3687"/>
                    </a:lnTo>
                    <a:lnTo>
                      <a:pt x="3029" y="3768"/>
                    </a:lnTo>
                    <a:lnTo>
                      <a:pt x="2990" y="3850"/>
                    </a:lnTo>
                    <a:lnTo>
                      <a:pt x="2945" y="3935"/>
                    </a:lnTo>
                    <a:lnTo>
                      <a:pt x="2895" y="4023"/>
                    </a:lnTo>
                    <a:lnTo>
                      <a:pt x="2839" y="4113"/>
                    </a:lnTo>
                    <a:lnTo>
                      <a:pt x="2775" y="4206"/>
                    </a:lnTo>
                    <a:lnTo>
                      <a:pt x="2704" y="4301"/>
                    </a:lnTo>
                    <a:lnTo>
                      <a:pt x="2627" y="4399"/>
                    </a:lnTo>
                    <a:lnTo>
                      <a:pt x="2542" y="4499"/>
                    </a:lnTo>
                    <a:lnTo>
                      <a:pt x="2449" y="4602"/>
                    </a:lnTo>
                    <a:lnTo>
                      <a:pt x="2347" y="4707"/>
                    </a:lnTo>
                    <a:lnTo>
                      <a:pt x="2343" y="4711"/>
                    </a:lnTo>
                    <a:lnTo>
                      <a:pt x="2324" y="4726"/>
                    </a:lnTo>
                    <a:lnTo>
                      <a:pt x="2304" y="4734"/>
                    </a:lnTo>
                    <a:lnTo>
                      <a:pt x="2282" y="4737"/>
                    </a:lnTo>
                    <a:lnTo>
                      <a:pt x="2260" y="4734"/>
                    </a:lnTo>
                    <a:lnTo>
                      <a:pt x="2239" y="4727"/>
                    </a:lnTo>
                    <a:lnTo>
                      <a:pt x="2220" y="4713"/>
                    </a:lnTo>
                    <a:lnTo>
                      <a:pt x="2219" y="4711"/>
                    </a:lnTo>
                    <a:lnTo>
                      <a:pt x="2206" y="4694"/>
                    </a:lnTo>
                    <a:lnTo>
                      <a:pt x="2197" y="4675"/>
                    </a:lnTo>
                    <a:lnTo>
                      <a:pt x="2194" y="4654"/>
                    </a:lnTo>
                    <a:lnTo>
                      <a:pt x="2196" y="4632"/>
                    </a:lnTo>
                    <a:lnTo>
                      <a:pt x="2203" y="4612"/>
                    </a:lnTo>
                    <a:lnTo>
                      <a:pt x="2204" y="4606"/>
                    </a:lnTo>
                    <a:lnTo>
                      <a:pt x="2210" y="4595"/>
                    </a:lnTo>
                    <a:lnTo>
                      <a:pt x="2219" y="4576"/>
                    </a:lnTo>
                    <a:lnTo>
                      <a:pt x="2230" y="4551"/>
                    </a:lnTo>
                    <a:lnTo>
                      <a:pt x="2242" y="4521"/>
                    </a:lnTo>
                    <a:lnTo>
                      <a:pt x="2256" y="4485"/>
                    </a:lnTo>
                    <a:lnTo>
                      <a:pt x="2271" y="4445"/>
                    </a:lnTo>
                    <a:lnTo>
                      <a:pt x="2286" y="4400"/>
                    </a:lnTo>
                    <a:lnTo>
                      <a:pt x="2302" y="4353"/>
                    </a:lnTo>
                    <a:lnTo>
                      <a:pt x="2317" y="4301"/>
                    </a:lnTo>
                    <a:lnTo>
                      <a:pt x="2331" y="4247"/>
                    </a:lnTo>
                    <a:lnTo>
                      <a:pt x="2344" y="4193"/>
                    </a:lnTo>
                    <a:lnTo>
                      <a:pt x="2356" y="4135"/>
                    </a:lnTo>
                    <a:lnTo>
                      <a:pt x="2364" y="4076"/>
                    </a:lnTo>
                    <a:lnTo>
                      <a:pt x="2370" y="4018"/>
                    </a:lnTo>
                    <a:lnTo>
                      <a:pt x="2373" y="3959"/>
                    </a:lnTo>
                    <a:lnTo>
                      <a:pt x="2371" y="3902"/>
                    </a:lnTo>
                    <a:lnTo>
                      <a:pt x="2367" y="3844"/>
                    </a:lnTo>
                    <a:lnTo>
                      <a:pt x="2357" y="3789"/>
                    </a:lnTo>
                    <a:lnTo>
                      <a:pt x="2343" y="3736"/>
                    </a:lnTo>
                    <a:lnTo>
                      <a:pt x="2322" y="3686"/>
                    </a:lnTo>
                    <a:lnTo>
                      <a:pt x="2296" y="3638"/>
                    </a:lnTo>
                    <a:lnTo>
                      <a:pt x="2077" y="3857"/>
                    </a:lnTo>
                    <a:lnTo>
                      <a:pt x="2069" y="3866"/>
                    </a:lnTo>
                    <a:lnTo>
                      <a:pt x="2059" y="3871"/>
                    </a:lnTo>
                    <a:lnTo>
                      <a:pt x="2054" y="3874"/>
                    </a:lnTo>
                    <a:lnTo>
                      <a:pt x="2044" y="3879"/>
                    </a:lnTo>
                    <a:lnTo>
                      <a:pt x="2030" y="3884"/>
                    </a:lnTo>
                    <a:lnTo>
                      <a:pt x="2011" y="3893"/>
                    </a:lnTo>
                    <a:lnTo>
                      <a:pt x="1988" y="3900"/>
                    </a:lnTo>
                    <a:lnTo>
                      <a:pt x="1961" y="3907"/>
                    </a:lnTo>
                    <a:lnTo>
                      <a:pt x="1930" y="3915"/>
                    </a:lnTo>
                    <a:lnTo>
                      <a:pt x="1894" y="3919"/>
                    </a:lnTo>
                    <a:lnTo>
                      <a:pt x="1855" y="3922"/>
                    </a:lnTo>
                    <a:lnTo>
                      <a:pt x="1812" y="3923"/>
                    </a:lnTo>
                    <a:lnTo>
                      <a:pt x="1767" y="3920"/>
                    </a:lnTo>
                    <a:lnTo>
                      <a:pt x="1717" y="3915"/>
                    </a:lnTo>
                    <a:lnTo>
                      <a:pt x="1665" y="3903"/>
                    </a:lnTo>
                    <a:lnTo>
                      <a:pt x="1610" y="3887"/>
                    </a:lnTo>
                    <a:lnTo>
                      <a:pt x="1551" y="3866"/>
                    </a:lnTo>
                    <a:lnTo>
                      <a:pt x="1491" y="3838"/>
                    </a:lnTo>
                    <a:lnTo>
                      <a:pt x="1427" y="3804"/>
                    </a:lnTo>
                    <a:lnTo>
                      <a:pt x="1361" y="3762"/>
                    </a:lnTo>
                    <a:lnTo>
                      <a:pt x="1293" y="3712"/>
                    </a:lnTo>
                    <a:lnTo>
                      <a:pt x="1224" y="3653"/>
                    </a:lnTo>
                    <a:lnTo>
                      <a:pt x="1152" y="3585"/>
                    </a:lnTo>
                    <a:lnTo>
                      <a:pt x="1084" y="3513"/>
                    </a:lnTo>
                    <a:lnTo>
                      <a:pt x="1025" y="3444"/>
                    </a:lnTo>
                    <a:lnTo>
                      <a:pt x="976" y="3376"/>
                    </a:lnTo>
                    <a:lnTo>
                      <a:pt x="934" y="3310"/>
                    </a:lnTo>
                    <a:lnTo>
                      <a:pt x="900" y="3246"/>
                    </a:lnTo>
                    <a:lnTo>
                      <a:pt x="871" y="3186"/>
                    </a:lnTo>
                    <a:lnTo>
                      <a:pt x="849" y="3128"/>
                    </a:lnTo>
                    <a:lnTo>
                      <a:pt x="833" y="3072"/>
                    </a:lnTo>
                    <a:lnTo>
                      <a:pt x="823" y="3020"/>
                    </a:lnTo>
                    <a:lnTo>
                      <a:pt x="816" y="2971"/>
                    </a:lnTo>
                    <a:lnTo>
                      <a:pt x="813" y="2925"/>
                    </a:lnTo>
                    <a:lnTo>
                      <a:pt x="815" y="2882"/>
                    </a:lnTo>
                    <a:lnTo>
                      <a:pt x="817" y="2843"/>
                    </a:lnTo>
                    <a:lnTo>
                      <a:pt x="823" y="2808"/>
                    </a:lnTo>
                    <a:lnTo>
                      <a:pt x="829" y="2777"/>
                    </a:lnTo>
                    <a:lnTo>
                      <a:pt x="836" y="2749"/>
                    </a:lnTo>
                    <a:lnTo>
                      <a:pt x="845" y="2726"/>
                    </a:lnTo>
                    <a:lnTo>
                      <a:pt x="852" y="2708"/>
                    </a:lnTo>
                    <a:lnTo>
                      <a:pt x="858" y="2693"/>
                    </a:lnTo>
                    <a:lnTo>
                      <a:pt x="864" y="2683"/>
                    </a:lnTo>
                    <a:lnTo>
                      <a:pt x="865" y="2679"/>
                    </a:lnTo>
                    <a:lnTo>
                      <a:pt x="872" y="2670"/>
                    </a:lnTo>
                    <a:lnTo>
                      <a:pt x="879" y="2661"/>
                    </a:lnTo>
                    <a:lnTo>
                      <a:pt x="1100" y="2441"/>
                    </a:lnTo>
                    <a:lnTo>
                      <a:pt x="1052" y="2415"/>
                    </a:lnTo>
                    <a:lnTo>
                      <a:pt x="1000" y="2395"/>
                    </a:lnTo>
                    <a:lnTo>
                      <a:pt x="947" y="2381"/>
                    </a:lnTo>
                    <a:lnTo>
                      <a:pt x="892" y="2371"/>
                    </a:lnTo>
                    <a:lnTo>
                      <a:pt x="836" y="2366"/>
                    </a:lnTo>
                    <a:lnTo>
                      <a:pt x="777" y="2365"/>
                    </a:lnTo>
                    <a:lnTo>
                      <a:pt x="719" y="2368"/>
                    </a:lnTo>
                    <a:lnTo>
                      <a:pt x="660" y="2373"/>
                    </a:lnTo>
                    <a:lnTo>
                      <a:pt x="601" y="2383"/>
                    </a:lnTo>
                    <a:lnTo>
                      <a:pt x="545" y="2394"/>
                    </a:lnTo>
                    <a:lnTo>
                      <a:pt x="489" y="2407"/>
                    </a:lnTo>
                    <a:lnTo>
                      <a:pt x="435" y="2421"/>
                    </a:lnTo>
                    <a:lnTo>
                      <a:pt x="385" y="2435"/>
                    </a:lnTo>
                    <a:lnTo>
                      <a:pt x="336" y="2451"/>
                    </a:lnTo>
                    <a:lnTo>
                      <a:pt x="291" y="2467"/>
                    </a:lnTo>
                    <a:lnTo>
                      <a:pt x="251" y="2481"/>
                    </a:lnTo>
                    <a:lnTo>
                      <a:pt x="216" y="2496"/>
                    </a:lnTo>
                    <a:lnTo>
                      <a:pt x="186" y="2509"/>
                    </a:lnTo>
                    <a:lnTo>
                      <a:pt x="160" y="2519"/>
                    </a:lnTo>
                    <a:lnTo>
                      <a:pt x="141" y="2528"/>
                    </a:lnTo>
                    <a:lnTo>
                      <a:pt x="130" y="2533"/>
                    </a:lnTo>
                    <a:lnTo>
                      <a:pt x="125" y="2535"/>
                    </a:lnTo>
                    <a:lnTo>
                      <a:pt x="104" y="2542"/>
                    </a:lnTo>
                    <a:lnTo>
                      <a:pt x="82" y="2545"/>
                    </a:lnTo>
                    <a:lnTo>
                      <a:pt x="62" y="2540"/>
                    </a:lnTo>
                    <a:lnTo>
                      <a:pt x="42" y="2532"/>
                    </a:lnTo>
                    <a:lnTo>
                      <a:pt x="25" y="2519"/>
                    </a:lnTo>
                    <a:lnTo>
                      <a:pt x="20" y="2513"/>
                    </a:lnTo>
                    <a:lnTo>
                      <a:pt x="16" y="2507"/>
                    </a:lnTo>
                    <a:lnTo>
                      <a:pt x="4" y="2486"/>
                    </a:lnTo>
                    <a:lnTo>
                      <a:pt x="0" y="2461"/>
                    </a:lnTo>
                    <a:lnTo>
                      <a:pt x="1" y="2438"/>
                    </a:lnTo>
                    <a:lnTo>
                      <a:pt x="10" y="2415"/>
                    </a:lnTo>
                    <a:lnTo>
                      <a:pt x="25" y="2395"/>
                    </a:lnTo>
                    <a:lnTo>
                      <a:pt x="130" y="2294"/>
                    </a:lnTo>
                    <a:lnTo>
                      <a:pt x="232" y="2201"/>
                    </a:lnTo>
                    <a:lnTo>
                      <a:pt x="333" y="2114"/>
                    </a:lnTo>
                    <a:lnTo>
                      <a:pt x="431" y="2036"/>
                    </a:lnTo>
                    <a:lnTo>
                      <a:pt x="528" y="1966"/>
                    </a:lnTo>
                    <a:lnTo>
                      <a:pt x="620" y="1902"/>
                    </a:lnTo>
                    <a:lnTo>
                      <a:pt x="711" y="1845"/>
                    </a:lnTo>
                    <a:lnTo>
                      <a:pt x="799" y="1794"/>
                    </a:lnTo>
                    <a:lnTo>
                      <a:pt x="885" y="1750"/>
                    </a:lnTo>
                    <a:lnTo>
                      <a:pt x="967" y="1711"/>
                    </a:lnTo>
                    <a:lnTo>
                      <a:pt x="1047" y="1678"/>
                    </a:lnTo>
                    <a:lnTo>
                      <a:pt x="1124" y="1649"/>
                    </a:lnTo>
                    <a:lnTo>
                      <a:pt x="1198" y="1626"/>
                    </a:lnTo>
                    <a:lnTo>
                      <a:pt x="1270" y="1606"/>
                    </a:lnTo>
                    <a:lnTo>
                      <a:pt x="1338" y="1591"/>
                    </a:lnTo>
                    <a:lnTo>
                      <a:pt x="1404" y="1580"/>
                    </a:lnTo>
                    <a:lnTo>
                      <a:pt x="1466" y="1571"/>
                    </a:lnTo>
                    <a:lnTo>
                      <a:pt x="1524" y="1567"/>
                    </a:lnTo>
                    <a:lnTo>
                      <a:pt x="1580" y="1564"/>
                    </a:lnTo>
                    <a:lnTo>
                      <a:pt x="1632" y="1564"/>
                    </a:lnTo>
                    <a:lnTo>
                      <a:pt x="1682" y="1567"/>
                    </a:lnTo>
                    <a:lnTo>
                      <a:pt x="1727" y="1571"/>
                    </a:lnTo>
                    <a:lnTo>
                      <a:pt x="1769" y="1577"/>
                    </a:lnTo>
                    <a:lnTo>
                      <a:pt x="1808" y="1583"/>
                    </a:lnTo>
                    <a:lnTo>
                      <a:pt x="1844" y="1590"/>
                    </a:lnTo>
                    <a:lnTo>
                      <a:pt x="1874" y="1598"/>
                    </a:lnTo>
                    <a:lnTo>
                      <a:pt x="1903" y="1607"/>
                    </a:lnTo>
                    <a:lnTo>
                      <a:pt x="1926" y="1614"/>
                    </a:lnTo>
                    <a:lnTo>
                      <a:pt x="2815" y="726"/>
                    </a:lnTo>
                    <a:lnTo>
                      <a:pt x="2905" y="642"/>
                    </a:lnTo>
                    <a:lnTo>
                      <a:pt x="2999" y="564"/>
                    </a:lnTo>
                    <a:lnTo>
                      <a:pt x="3094" y="494"/>
                    </a:lnTo>
                    <a:lnTo>
                      <a:pt x="3192" y="429"/>
                    </a:lnTo>
                    <a:lnTo>
                      <a:pt x="3291" y="370"/>
                    </a:lnTo>
                    <a:lnTo>
                      <a:pt x="3392" y="318"/>
                    </a:lnTo>
                    <a:lnTo>
                      <a:pt x="3493" y="269"/>
                    </a:lnTo>
                    <a:lnTo>
                      <a:pt x="3592" y="227"/>
                    </a:lnTo>
                    <a:lnTo>
                      <a:pt x="3692" y="188"/>
                    </a:lnTo>
                    <a:lnTo>
                      <a:pt x="3790" y="155"/>
                    </a:lnTo>
                    <a:lnTo>
                      <a:pt x="3887" y="126"/>
                    </a:lnTo>
                    <a:lnTo>
                      <a:pt x="3979" y="100"/>
                    </a:lnTo>
                    <a:lnTo>
                      <a:pt x="4070" y="79"/>
                    </a:lnTo>
                    <a:lnTo>
                      <a:pt x="4155" y="60"/>
                    </a:lnTo>
                    <a:lnTo>
                      <a:pt x="4235" y="46"/>
                    </a:lnTo>
                    <a:lnTo>
                      <a:pt x="4312" y="33"/>
                    </a:lnTo>
                    <a:lnTo>
                      <a:pt x="4381" y="23"/>
                    </a:lnTo>
                    <a:lnTo>
                      <a:pt x="4444" y="15"/>
                    </a:lnTo>
                    <a:lnTo>
                      <a:pt x="4501" y="10"/>
                    </a:lnTo>
                    <a:lnTo>
                      <a:pt x="4548" y="5"/>
                    </a:lnTo>
                    <a:lnTo>
                      <a:pt x="4589" y="2"/>
                    </a:lnTo>
                    <a:lnTo>
                      <a:pt x="4619" y="1"/>
                    </a:lnTo>
                    <a:lnTo>
                      <a:pt x="4641" y="0"/>
                    </a:lnTo>
                    <a:lnTo>
                      <a:pt x="4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</p:grpSp>
      </p:grpSp>
      <p:sp>
        <p:nvSpPr>
          <p:cNvPr id="97" name="íş1îḓê"/>
          <p:cNvSpPr/>
          <p:nvPr/>
        </p:nvSpPr>
        <p:spPr>
          <a:xfrm>
            <a:off x="7110730" y="3733800"/>
            <a:ext cx="1536065" cy="4197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14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一段论点页面</a:t>
            </a:r>
            <a:endParaRPr lang="zh-CN" altLang="en-US" sz="1400" dirty="0"/>
          </a:p>
        </p:txBody>
      </p:sp>
      <p:sp>
        <p:nvSpPr>
          <p:cNvPr id="99" name="iSļíḍè"/>
          <p:cNvSpPr/>
          <p:nvPr/>
        </p:nvSpPr>
        <p:spPr>
          <a:xfrm>
            <a:off x="4998720" y="3733800"/>
            <a:ext cx="1536065" cy="4197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14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一段论点页面</a:t>
            </a:r>
            <a:endParaRPr lang="zh-CN" altLang="en-US" sz="1400" dirty="0"/>
          </a:p>
        </p:txBody>
      </p:sp>
      <p:sp>
        <p:nvSpPr>
          <p:cNvPr id="101" name="íŝľïďé"/>
          <p:cNvSpPr/>
          <p:nvPr/>
        </p:nvSpPr>
        <p:spPr>
          <a:xfrm>
            <a:off x="9206865" y="3733800"/>
            <a:ext cx="1536065" cy="4197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00" dirty="0"/>
              <a:t>. </a:t>
            </a:r>
            <a:r>
              <a:rPr lang="zh-CN" altLang="en-US" sz="1400" b="1" spc="3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一段论点页面</a:t>
            </a:r>
            <a:endParaRPr lang="zh-CN" altLang="en-US" sz="1400" dirty="0"/>
          </a:p>
        </p:txBody>
      </p:sp>
      <p:grpSp>
        <p:nvGrpSpPr>
          <p:cNvPr id="102" name="ísļiḍè"/>
          <p:cNvGrpSpPr/>
          <p:nvPr/>
        </p:nvGrpSpPr>
        <p:grpSpPr>
          <a:xfrm>
            <a:off x="7626350" y="4613275"/>
            <a:ext cx="505460" cy="505460"/>
            <a:chOff x="8438408" y="3792374"/>
            <a:chExt cx="388831" cy="388836"/>
          </a:xfrm>
        </p:grpSpPr>
        <p:sp>
          <p:nvSpPr>
            <p:cNvPr id="103" name="îṣḷide"/>
            <p:cNvSpPr/>
            <p:nvPr/>
          </p:nvSpPr>
          <p:spPr>
            <a:xfrm>
              <a:off x="8438408" y="3792374"/>
              <a:ext cx="388831" cy="388836"/>
            </a:xfrm>
            <a:prstGeom prst="ellipse">
              <a:avLst/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grpSp>
          <p:nvGrpSpPr>
            <p:cNvPr id="104" name="iṡ1îdè"/>
            <p:cNvGrpSpPr/>
            <p:nvPr/>
          </p:nvGrpSpPr>
          <p:grpSpPr>
            <a:xfrm>
              <a:off x="8490766" y="3842923"/>
              <a:ext cx="284114" cy="284118"/>
              <a:chOff x="8338366" y="3690523"/>
              <a:chExt cx="284114" cy="284118"/>
            </a:xfrm>
          </p:grpSpPr>
          <p:sp>
            <p:nvSpPr>
              <p:cNvPr id="105" name="iSḷïḑe"/>
              <p:cNvSpPr/>
              <p:nvPr/>
            </p:nvSpPr>
            <p:spPr>
              <a:xfrm>
                <a:off x="8338366" y="3690523"/>
                <a:ext cx="284114" cy="284118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noFill/>
                <a:round/>
              </a:ln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sz="1400" b="1" kern="0">
                  <a:solidFill>
                    <a:schemeClr val="tx2"/>
                  </a:solidFill>
                </a:endParaRPr>
              </a:p>
            </p:txBody>
          </p:sp>
          <p:sp>
            <p:nvSpPr>
              <p:cNvPr id="106" name="íSḷïdê"/>
              <p:cNvSpPr/>
              <p:nvPr/>
            </p:nvSpPr>
            <p:spPr bwMode="auto">
              <a:xfrm>
                <a:off x="8391233" y="3758604"/>
                <a:ext cx="178381" cy="163652"/>
              </a:xfrm>
              <a:custGeom>
                <a:avLst/>
                <a:gdLst>
                  <a:gd name="connsiteX0" fmla="*/ 303857 w 607639"/>
                  <a:gd name="connsiteY0" fmla="*/ 303714 h 557467"/>
                  <a:gd name="connsiteX1" fmla="*/ 352986 w 607639"/>
                  <a:gd name="connsiteY1" fmla="*/ 309132 h 557467"/>
                  <a:gd name="connsiteX2" fmla="*/ 514597 w 607639"/>
                  <a:gd name="connsiteY2" fmla="*/ 449845 h 557467"/>
                  <a:gd name="connsiteX3" fmla="*/ 528676 w 607639"/>
                  <a:gd name="connsiteY3" fmla="*/ 528182 h 557467"/>
                  <a:gd name="connsiteX4" fmla="*/ 499345 w 607639"/>
                  <a:gd name="connsiteY4" fmla="*/ 557467 h 557467"/>
                  <a:gd name="connsiteX5" fmla="*/ 108223 w 607639"/>
                  <a:gd name="connsiteY5" fmla="*/ 557467 h 557467"/>
                  <a:gd name="connsiteX6" fmla="*/ 78892 w 607639"/>
                  <a:gd name="connsiteY6" fmla="*/ 528182 h 557467"/>
                  <a:gd name="connsiteX7" fmla="*/ 303857 w 607639"/>
                  <a:gd name="connsiteY7" fmla="*/ 303714 h 557467"/>
                  <a:gd name="connsiteX8" fmla="*/ 455825 w 607639"/>
                  <a:gd name="connsiteY8" fmla="*/ 268995 h 557467"/>
                  <a:gd name="connsiteX9" fmla="*/ 607639 w 607639"/>
                  <a:gd name="connsiteY9" fmla="*/ 420565 h 557467"/>
                  <a:gd name="connsiteX10" fmla="*/ 578303 w 607639"/>
                  <a:gd name="connsiteY10" fmla="*/ 449854 h 557467"/>
                  <a:gd name="connsiteX11" fmla="*/ 576396 w 607639"/>
                  <a:gd name="connsiteY11" fmla="*/ 449854 h 557467"/>
                  <a:gd name="connsiteX12" fmla="*/ 424875 w 607639"/>
                  <a:gd name="connsiteY12" fmla="*/ 272217 h 557467"/>
                  <a:gd name="connsiteX13" fmla="*/ 455825 w 607639"/>
                  <a:gd name="connsiteY13" fmla="*/ 268995 h 557467"/>
                  <a:gd name="connsiteX14" fmla="*/ 151811 w 607639"/>
                  <a:gd name="connsiteY14" fmla="*/ 268995 h 557467"/>
                  <a:gd name="connsiteX15" fmla="*/ 182906 w 607639"/>
                  <a:gd name="connsiteY15" fmla="*/ 272217 h 557467"/>
                  <a:gd name="connsiteX16" fmla="*/ 31389 w 607639"/>
                  <a:gd name="connsiteY16" fmla="*/ 449854 h 557467"/>
                  <a:gd name="connsiteX17" fmla="*/ 29335 w 607639"/>
                  <a:gd name="connsiteY17" fmla="*/ 449854 h 557467"/>
                  <a:gd name="connsiteX18" fmla="*/ 0 w 607639"/>
                  <a:gd name="connsiteY18" fmla="*/ 420565 h 557467"/>
                  <a:gd name="connsiteX19" fmla="*/ 151811 w 607639"/>
                  <a:gd name="connsiteY19" fmla="*/ 268995 h 557467"/>
                  <a:gd name="connsiteX20" fmla="*/ 462556 w 607639"/>
                  <a:gd name="connsiteY20" fmla="*/ 35000 h 557467"/>
                  <a:gd name="connsiteX21" fmla="*/ 543847 w 607639"/>
                  <a:gd name="connsiteY21" fmla="*/ 122571 h 557467"/>
                  <a:gd name="connsiteX22" fmla="*/ 462556 w 607639"/>
                  <a:gd name="connsiteY22" fmla="*/ 210143 h 557467"/>
                  <a:gd name="connsiteX23" fmla="*/ 485153 w 607639"/>
                  <a:gd name="connsiteY23" fmla="*/ 122571 h 557467"/>
                  <a:gd name="connsiteX24" fmla="*/ 462556 w 607639"/>
                  <a:gd name="connsiteY24" fmla="*/ 35000 h 557467"/>
                  <a:gd name="connsiteX25" fmla="*/ 145224 w 607639"/>
                  <a:gd name="connsiteY25" fmla="*/ 35000 h 557467"/>
                  <a:gd name="connsiteX26" fmla="*/ 122481 w 607639"/>
                  <a:gd name="connsiteY26" fmla="*/ 122571 h 557467"/>
                  <a:gd name="connsiteX27" fmla="*/ 145224 w 607639"/>
                  <a:gd name="connsiteY27" fmla="*/ 210143 h 557467"/>
                  <a:gd name="connsiteX28" fmla="*/ 63791 w 607639"/>
                  <a:gd name="connsiteY28" fmla="*/ 122571 h 557467"/>
                  <a:gd name="connsiteX29" fmla="*/ 145224 w 607639"/>
                  <a:gd name="connsiteY29" fmla="*/ 35000 h 557467"/>
                  <a:gd name="connsiteX30" fmla="*/ 303892 w 607639"/>
                  <a:gd name="connsiteY30" fmla="*/ 0 h 557467"/>
                  <a:gd name="connsiteX31" fmla="*/ 403912 w 607639"/>
                  <a:gd name="connsiteY31" fmla="*/ 51694 h 557467"/>
                  <a:gd name="connsiteX32" fmla="*/ 426497 w 607639"/>
                  <a:gd name="connsiteY32" fmla="*/ 122572 h 557467"/>
                  <a:gd name="connsiteX33" fmla="*/ 403912 w 607639"/>
                  <a:gd name="connsiteY33" fmla="*/ 193450 h 557467"/>
                  <a:gd name="connsiteX34" fmla="*/ 303892 w 607639"/>
                  <a:gd name="connsiteY34" fmla="*/ 245144 h 557467"/>
                  <a:gd name="connsiteX35" fmla="*/ 181141 w 607639"/>
                  <a:gd name="connsiteY35" fmla="*/ 122572 h 557467"/>
                  <a:gd name="connsiteX36" fmla="*/ 303892 w 607639"/>
                  <a:gd name="connsiteY36" fmla="*/ 0 h 55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7639" h="557467">
                    <a:moveTo>
                      <a:pt x="303857" y="303714"/>
                    </a:moveTo>
                    <a:cubicBezTo>
                      <a:pt x="320722" y="303714"/>
                      <a:pt x="337148" y="305618"/>
                      <a:pt x="352986" y="309132"/>
                    </a:cubicBezTo>
                    <a:cubicBezTo>
                      <a:pt x="427486" y="325824"/>
                      <a:pt x="488200" y="379562"/>
                      <a:pt x="514597" y="449845"/>
                    </a:cubicBezTo>
                    <a:cubicBezTo>
                      <a:pt x="523690" y="474298"/>
                      <a:pt x="528676" y="500655"/>
                      <a:pt x="528676" y="528182"/>
                    </a:cubicBezTo>
                    <a:cubicBezTo>
                      <a:pt x="528676" y="544289"/>
                      <a:pt x="515477" y="557467"/>
                      <a:pt x="499345" y="557467"/>
                    </a:cubicBezTo>
                    <a:lnTo>
                      <a:pt x="108223" y="557467"/>
                    </a:lnTo>
                    <a:cubicBezTo>
                      <a:pt x="92091" y="557467"/>
                      <a:pt x="78892" y="544289"/>
                      <a:pt x="78892" y="528182"/>
                    </a:cubicBezTo>
                    <a:cubicBezTo>
                      <a:pt x="78892" y="404307"/>
                      <a:pt x="179789" y="303714"/>
                      <a:pt x="303857" y="303714"/>
                    </a:cubicBezTo>
                    <a:close/>
                    <a:moveTo>
                      <a:pt x="455825" y="268995"/>
                    </a:moveTo>
                    <a:cubicBezTo>
                      <a:pt x="539579" y="268995"/>
                      <a:pt x="607639" y="336945"/>
                      <a:pt x="607639" y="420565"/>
                    </a:cubicBezTo>
                    <a:cubicBezTo>
                      <a:pt x="607639" y="436674"/>
                      <a:pt x="594584" y="449854"/>
                      <a:pt x="578303" y="449854"/>
                    </a:cubicBezTo>
                    <a:lnTo>
                      <a:pt x="576396" y="449854"/>
                    </a:lnTo>
                    <a:cubicBezTo>
                      <a:pt x="553661" y="371360"/>
                      <a:pt x="497775" y="306631"/>
                      <a:pt x="424875" y="272217"/>
                    </a:cubicBezTo>
                    <a:cubicBezTo>
                      <a:pt x="434996" y="270020"/>
                      <a:pt x="445410" y="268995"/>
                      <a:pt x="455825" y="268995"/>
                    </a:cubicBezTo>
                    <a:close/>
                    <a:moveTo>
                      <a:pt x="151811" y="268995"/>
                    </a:moveTo>
                    <a:cubicBezTo>
                      <a:pt x="162371" y="268995"/>
                      <a:pt x="172785" y="270020"/>
                      <a:pt x="182906" y="272217"/>
                    </a:cubicBezTo>
                    <a:cubicBezTo>
                      <a:pt x="110008" y="306631"/>
                      <a:pt x="53977" y="371360"/>
                      <a:pt x="31389" y="449854"/>
                    </a:cubicBezTo>
                    <a:lnTo>
                      <a:pt x="29335" y="449854"/>
                    </a:lnTo>
                    <a:cubicBezTo>
                      <a:pt x="13201" y="449854"/>
                      <a:pt x="0" y="436674"/>
                      <a:pt x="0" y="420565"/>
                    </a:cubicBezTo>
                    <a:cubicBezTo>
                      <a:pt x="0" y="336945"/>
                      <a:pt x="68058" y="268995"/>
                      <a:pt x="151811" y="268995"/>
                    </a:cubicBezTo>
                    <a:close/>
                    <a:moveTo>
                      <a:pt x="462556" y="35000"/>
                    </a:moveTo>
                    <a:cubicBezTo>
                      <a:pt x="507897" y="38368"/>
                      <a:pt x="543847" y="76296"/>
                      <a:pt x="543847" y="122571"/>
                    </a:cubicBezTo>
                    <a:cubicBezTo>
                      <a:pt x="543847" y="168847"/>
                      <a:pt x="507897" y="206775"/>
                      <a:pt x="462556" y="210143"/>
                    </a:cubicBezTo>
                    <a:cubicBezTo>
                      <a:pt x="476936" y="184223"/>
                      <a:pt x="485153" y="154349"/>
                      <a:pt x="485153" y="122571"/>
                    </a:cubicBezTo>
                    <a:cubicBezTo>
                      <a:pt x="485153" y="90794"/>
                      <a:pt x="476936" y="60920"/>
                      <a:pt x="462556" y="35000"/>
                    </a:cubicBezTo>
                    <a:close/>
                    <a:moveTo>
                      <a:pt x="145224" y="35000"/>
                    </a:moveTo>
                    <a:cubicBezTo>
                      <a:pt x="130698" y="60920"/>
                      <a:pt x="122481" y="90794"/>
                      <a:pt x="122481" y="122571"/>
                    </a:cubicBezTo>
                    <a:cubicBezTo>
                      <a:pt x="122481" y="154349"/>
                      <a:pt x="130698" y="184223"/>
                      <a:pt x="145224" y="210143"/>
                    </a:cubicBezTo>
                    <a:cubicBezTo>
                      <a:pt x="99739" y="206775"/>
                      <a:pt x="63791" y="168847"/>
                      <a:pt x="63791" y="122571"/>
                    </a:cubicBezTo>
                    <a:cubicBezTo>
                      <a:pt x="63791" y="76296"/>
                      <a:pt x="99739" y="38368"/>
                      <a:pt x="145224" y="35000"/>
                    </a:cubicBezTo>
                    <a:close/>
                    <a:moveTo>
                      <a:pt x="303892" y="0"/>
                    </a:moveTo>
                    <a:cubicBezTo>
                      <a:pt x="345103" y="0"/>
                      <a:pt x="381620" y="20502"/>
                      <a:pt x="403912" y="51694"/>
                    </a:cubicBezTo>
                    <a:cubicBezTo>
                      <a:pt x="418138" y="71756"/>
                      <a:pt x="426497" y="96212"/>
                      <a:pt x="426497" y="122572"/>
                    </a:cubicBezTo>
                    <a:cubicBezTo>
                      <a:pt x="426497" y="148931"/>
                      <a:pt x="418138" y="173387"/>
                      <a:pt x="403912" y="193450"/>
                    </a:cubicBezTo>
                    <a:cubicBezTo>
                      <a:pt x="381620" y="224642"/>
                      <a:pt x="345103" y="245144"/>
                      <a:pt x="303892" y="245144"/>
                    </a:cubicBezTo>
                    <a:cubicBezTo>
                      <a:pt x="236137" y="245144"/>
                      <a:pt x="181141" y="190082"/>
                      <a:pt x="181141" y="122572"/>
                    </a:cubicBezTo>
                    <a:cubicBezTo>
                      <a:pt x="181141" y="55062"/>
                      <a:pt x="236137" y="0"/>
                      <a:pt x="30389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</p:sp>
        </p:grpSp>
      </p:grpSp>
      <p:grpSp>
        <p:nvGrpSpPr>
          <p:cNvPr id="107" name="íṩḻîḋe"/>
          <p:cNvGrpSpPr/>
          <p:nvPr/>
        </p:nvGrpSpPr>
        <p:grpSpPr>
          <a:xfrm>
            <a:off x="8790305" y="4613275"/>
            <a:ext cx="2369185" cy="505460"/>
            <a:chOff x="6067805" y="3929433"/>
            <a:chExt cx="1821769" cy="388836"/>
          </a:xfrm>
        </p:grpSpPr>
        <p:grpSp>
          <p:nvGrpSpPr>
            <p:cNvPr id="108" name="íṣḷiḋè"/>
            <p:cNvGrpSpPr/>
            <p:nvPr/>
          </p:nvGrpSpPr>
          <p:grpSpPr>
            <a:xfrm>
              <a:off x="7500743" y="3929433"/>
              <a:ext cx="388831" cy="388836"/>
              <a:chOff x="8438408" y="3792374"/>
              <a:chExt cx="388831" cy="388836"/>
            </a:xfrm>
          </p:grpSpPr>
          <p:sp>
            <p:nvSpPr>
              <p:cNvPr id="109" name="íṩ1ïďé"/>
              <p:cNvSpPr/>
              <p:nvPr/>
            </p:nvSpPr>
            <p:spPr>
              <a:xfrm>
                <a:off x="8438408" y="3792374"/>
                <a:ext cx="388831" cy="388836"/>
              </a:xfrm>
              <a:prstGeom prst="ellipse">
                <a:avLst/>
              </a:prstGeom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10" name="ïŝlide"/>
              <p:cNvGrpSpPr/>
              <p:nvPr/>
            </p:nvGrpSpPr>
            <p:grpSpPr>
              <a:xfrm>
                <a:off x="8490766" y="3842923"/>
                <a:ext cx="284114" cy="284118"/>
                <a:chOff x="8338366" y="3690523"/>
                <a:chExt cx="284114" cy="284118"/>
              </a:xfrm>
            </p:grpSpPr>
            <p:sp>
              <p:nvSpPr>
                <p:cNvPr id="111" name="îsliḍê"/>
                <p:cNvSpPr/>
                <p:nvPr/>
              </p:nvSpPr>
              <p:spPr>
                <a:xfrm>
                  <a:off x="8338366" y="3690523"/>
                  <a:ext cx="284114" cy="284118"/>
                </a:xfrm>
                <a:prstGeom prst="ellipse">
                  <a:avLst/>
                </a:prstGeom>
                <a:solidFill>
                  <a:schemeClr val="bg1"/>
                </a:solidFill>
                <a:ln w="28575" algn="ctr">
                  <a:noFill/>
                  <a:round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sz="1400" b="1" ker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12" name="í$lïdê"/>
                <p:cNvSpPr/>
                <p:nvPr/>
              </p:nvSpPr>
              <p:spPr bwMode="auto">
                <a:xfrm>
                  <a:off x="8391233" y="3758604"/>
                  <a:ext cx="178381" cy="163652"/>
                </a:xfrm>
                <a:custGeom>
                  <a:avLst/>
                  <a:gdLst>
                    <a:gd name="connsiteX0" fmla="*/ 303857 w 607639"/>
                    <a:gd name="connsiteY0" fmla="*/ 303714 h 557467"/>
                    <a:gd name="connsiteX1" fmla="*/ 352986 w 607639"/>
                    <a:gd name="connsiteY1" fmla="*/ 309132 h 557467"/>
                    <a:gd name="connsiteX2" fmla="*/ 514597 w 607639"/>
                    <a:gd name="connsiteY2" fmla="*/ 449845 h 557467"/>
                    <a:gd name="connsiteX3" fmla="*/ 528676 w 607639"/>
                    <a:gd name="connsiteY3" fmla="*/ 528182 h 557467"/>
                    <a:gd name="connsiteX4" fmla="*/ 499345 w 607639"/>
                    <a:gd name="connsiteY4" fmla="*/ 557467 h 557467"/>
                    <a:gd name="connsiteX5" fmla="*/ 108223 w 607639"/>
                    <a:gd name="connsiteY5" fmla="*/ 557467 h 557467"/>
                    <a:gd name="connsiteX6" fmla="*/ 78892 w 607639"/>
                    <a:gd name="connsiteY6" fmla="*/ 528182 h 557467"/>
                    <a:gd name="connsiteX7" fmla="*/ 303857 w 607639"/>
                    <a:gd name="connsiteY7" fmla="*/ 303714 h 557467"/>
                    <a:gd name="connsiteX8" fmla="*/ 455825 w 607639"/>
                    <a:gd name="connsiteY8" fmla="*/ 268995 h 557467"/>
                    <a:gd name="connsiteX9" fmla="*/ 607639 w 607639"/>
                    <a:gd name="connsiteY9" fmla="*/ 420565 h 557467"/>
                    <a:gd name="connsiteX10" fmla="*/ 578303 w 607639"/>
                    <a:gd name="connsiteY10" fmla="*/ 449854 h 557467"/>
                    <a:gd name="connsiteX11" fmla="*/ 576396 w 607639"/>
                    <a:gd name="connsiteY11" fmla="*/ 449854 h 557467"/>
                    <a:gd name="connsiteX12" fmla="*/ 424875 w 607639"/>
                    <a:gd name="connsiteY12" fmla="*/ 272217 h 557467"/>
                    <a:gd name="connsiteX13" fmla="*/ 455825 w 607639"/>
                    <a:gd name="connsiteY13" fmla="*/ 268995 h 557467"/>
                    <a:gd name="connsiteX14" fmla="*/ 151811 w 607639"/>
                    <a:gd name="connsiteY14" fmla="*/ 268995 h 557467"/>
                    <a:gd name="connsiteX15" fmla="*/ 182906 w 607639"/>
                    <a:gd name="connsiteY15" fmla="*/ 272217 h 557467"/>
                    <a:gd name="connsiteX16" fmla="*/ 31389 w 607639"/>
                    <a:gd name="connsiteY16" fmla="*/ 449854 h 557467"/>
                    <a:gd name="connsiteX17" fmla="*/ 29335 w 607639"/>
                    <a:gd name="connsiteY17" fmla="*/ 449854 h 557467"/>
                    <a:gd name="connsiteX18" fmla="*/ 0 w 607639"/>
                    <a:gd name="connsiteY18" fmla="*/ 420565 h 557467"/>
                    <a:gd name="connsiteX19" fmla="*/ 151811 w 607639"/>
                    <a:gd name="connsiteY19" fmla="*/ 268995 h 557467"/>
                    <a:gd name="connsiteX20" fmla="*/ 462556 w 607639"/>
                    <a:gd name="connsiteY20" fmla="*/ 35000 h 557467"/>
                    <a:gd name="connsiteX21" fmla="*/ 543847 w 607639"/>
                    <a:gd name="connsiteY21" fmla="*/ 122571 h 557467"/>
                    <a:gd name="connsiteX22" fmla="*/ 462556 w 607639"/>
                    <a:gd name="connsiteY22" fmla="*/ 210143 h 557467"/>
                    <a:gd name="connsiteX23" fmla="*/ 485153 w 607639"/>
                    <a:gd name="connsiteY23" fmla="*/ 122571 h 557467"/>
                    <a:gd name="connsiteX24" fmla="*/ 462556 w 607639"/>
                    <a:gd name="connsiteY24" fmla="*/ 35000 h 557467"/>
                    <a:gd name="connsiteX25" fmla="*/ 145224 w 607639"/>
                    <a:gd name="connsiteY25" fmla="*/ 35000 h 557467"/>
                    <a:gd name="connsiteX26" fmla="*/ 122481 w 607639"/>
                    <a:gd name="connsiteY26" fmla="*/ 122571 h 557467"/>
                    <a:gd name="connsiteX27" fmla="*/ 145224 w 607639"/>
                    <a:gd name="connsiteY27" fmla="*/ 210143 h 557467"/>
                    <a:gd name="connsiteX28" fmla="*/ 63791 w 607639"/>
                    <a:gd name="connsiteY28" fmla="*/ 122571 h 557467"/>
                    <a:gd name="connsiteX29" fmla="*/ 145224 w 607639"/>
                    <a:gd name="connsiteY29" fmla="*/ 35000 h 557467"/>
                    <a:gd name="connsiteX30" fmla="*/ 303892 w 607639"/>
                    <a:gd name="connsiteY30" fmla="*/ 0 h 557467"/>
                    <a:gd name="connsiteX31" fmla="*/ 403912 w 607639"/>
                    <a:gd name="connsiteY31" fmla="*/ 51694 h 557467"/>
                    <a:gd name="connsiteX32" fmla="*/ 426497 w 607639"/>
                    <a:gd name="connsiteY32" fmla="*/ 122572 h 557467"/>
                    <a:gd name="connsiteX33" fmla="*/ 403912 w 607639"/>
                    <a:gd name="connsiteY33" fmla="*/ 193450 h 557467"/>
                    <a:gd name="connsiteX34" fmla="*/ 303892 w 607639"/>
                    <a:gd name="connsiteY34" fmla="*/ 245144 h 557467"/>
                    <a:gd name="connsiteX35" fmla="*/ 181141 w 607639"/>
                    <a:gd name="connsiteY35" fmla="*/ 122572 h 557467"/>
                    <a:gd name="connsiteX36" fmla="*/ 303892 w 607639"/>
                    <a:gd name="connsiteY36" fmla="*/ 0 h 557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57467">
                      <a:moveTo>
                        <a:pt x="303857" y="303714"/>
                      </a:moveTo>
                      <a:cubicBezTo>
                        <a:pt x="320722" y="303714"/>
                        <a:pt x="337148" y="305618"/>
                        <a:pt x="352986" y="309132"/>
                      </a:cubicBezTo>
                      <a:cubicBezTo>
                        <a:pt x="427486" y="325824"/>
                        <a:pt x="488200" y="379562"/>
                        <a:pt x="514597" y="449845"/>
                      </a:cubicBezTo>
                      <a:cubicBezTo>
                        <a:pt x="523690" y="474298"/>
                        <a:pt x="528676" y="500655"/>
                        <a:pt x="528676" y="528182"/>
                      </a:cubicBezTo>
                      <a:cubicBezTo>
                        <a:pt x="528676" y="544289"/>
                        <a:pt x="515477" y="557467"/>
                        <a:pt x="499345" y="557467"/>
                      </a:cubicBezTo>
                      <a:lnTo>
                        <a:pt x="108223" y="557467"/>
                      </a:lnTo>
                      <a:cubicBezTo>
                        <a:pt x="92091" y="557467"/>
                        <a:pt x="78892" y="544289"/>
                        <a:pt x="78892" y="528182"/>
                      </a:cubicBezTo>
                      <a:cubicBezTo>
                        <a:pt x="78892" y="404307"/>
                        <a:pt x="179789" y="303714"/>
                        <a:pt x="303857" y="303714"/>
                      </a:cubicBezTo>
                      <a:close/>
                      <a:moveTo>
                        <a:pt x="455825" y="268995"/>
                      </a:moveTo>
                      <a:cubicBezTo>
                        <a:pt x="539579" y="268995"/>
                        <a:pt x="607639" y="336945"/>
                        <a:pt x="607639" y="420565"/>
                      </a:cubicBezTo>
                      <a:cubicBezTo>
                        <a:pt x="607639" y="436674"/>
                        <a:pt x="594584" y="449854"/>
                        <a:pt x="578303" y="449854"/>
                      </a:cubicBezTo>
                      <a:lnTo>
                        <a:pt x="576396" y="449854"/>
                      </a:lnTo>
                      <a:cubicBezTo>
                        <a:pt x="553661" y="371360"/>
                        <a:pt x="497775" y="306631"/>
                        <a:pt x="424875" y="272217"/>
                      </a:cubicBezTo>
                      <a:cubicBezTo>
                        <a:pt x="434996" y="270020"/>
                        <a:pt x="445410" y="268995"/>
                        <a:pt x="455825" y="268995"/>
                      </a:cubicBezTo>
                      <a:close/>
                      <a:moveTo>
                        <a:pt x="151811" y="268995"/>
                      </a:moveTo>
                      <a:cubicBezTo>
                        <a:pt x="162371" y="268995"/>
                        <a:pt x="172785" y="270020"/>
                        <a:pt x="182906" y="272217"/>
                      </a:cubicBezTo>
                      <a:cubicBezTo>
                        <a:pt x="110008" y="306631"/>
                        <a:pt x="53977" y="371360"/>
                        <a:pt x="31389" y="449854"/>
                      </a:cubicBezTo>
                      <a:lnTo>
                        <a:pt x="29335" y="449854"/>
                      </a:lnTo>
                      <a:cubicBezTo>
                        <a:pt x="13201" y="449854"/>
                        <a:pt x="0" y="436674"/>
                        <a:pt x="0" y="420565"/>
                      </a:cubicBezTo>
                      <a:cubicBezTo>
                        <a:pt x="0" y="336945"/>
                        <a:pt x="68058" y="268995"/>
                        <a:pt x="151811" y="268995"/>
                      </a:cubicBezTo>
                      <a:close/>
                      <a:moveTo>
                        <a:pt x="462556" y="35000"/>
                      </a:moveTo>
                      <a:cubicBezTo>
                        <a:pt x="507897" y="38368"/>
                        <a:pt x="543847" y="76296"/>
                        <a:pt x="543847" y="122571"/>
                      </a:cubicBezTo>
                      <a:cubicBezTo>
                        <a:pt x="543847" y="168847"/>
                        <a:pt x="507897" y="206775"/>
                        <a:pt x="462556" y="210143"/>
                      </a:cubicBezTo>
                      <a:cubicBezTo>
                        <a:pt x="476936" y="184223"/>
                        <a:pt x="485153" y="154349"/>
                        <a:pt x="485153" y="122571"/>
                      </a:cubicBezTo>
                      <a:cubicBezTo>
                        <a:pt x="485153" y="90794"/>
                        <a:pt x="476936" y="60920"/>
                        <a:pt x="462556" y="35000"/>
                      </a:cubicBezTo>
                      <a:close/>
                      <a:moveTo>
                        <a:pt x="145224" y="35000"/>
                      </a:moveTo>
                      <a:cubicBezTo>
                        <a:pt x="130698" y="60920"/>
                        <a:pt x="122481" y="90794"/>
                        <a:pt x="122481" y="122571"/>
                      </a:cubicBezTo>
                      <a:cubicBezTo>
                        <a:pt x="122481" y="154349"/>
                        <a:pt x="130698" y="184223"/>
                        <a:pt x="145224" y="210143"/>
                      </a:cubicBezTo>
                      <a:cubicBezTo>
                        <a:pt x="99739" y="206775"/>
                        <a:pt x="63791" y="168847"/>
                        <a:pt x="63791" y="122571"/>
                      </a:cubicBezTo>
                      <a:cubicBezTo>
                        <a:pt x="63791" y="76296"/>
                        <a:pt x="99739" y="38368"/>
                        <a:pt x="145224" y="35000"/>
                      </a:cubicBezTo>
                      <a:close/>
                      <a:moveTo>
                        <a:pt x="303892" y="0"/>
                      </a:moveTo>
                      <a:cubicBezTo>
                        <a:pt x="345103" y="0"/>
                        <a:pt x="381620" y="20502"/>
                        <a:pt x="403912" y="51694"/>
                      </a:cubicBezTo>
                      <a:cubicBezTo>
                        <a:pt x="418138" y="71756"/>
                        <a:pt x="426497" y="96212"/>
                        <a:pt x="426497" y="122572"/>
                      </a:cubicBezTo>
                      <a:cubicBezTo>
                        <a:pt x="426497" y="148931"/>
                        <a:pt x="418138" y="173387"/>
                        <a:pt x="403912" y="193450"/>
                      </a:cubicBezTo>
                      <a:cubicBezTo>
                        <a:pt x="381620" y="224642"/>
                        <a:pt x="345103" y="245144"/>
                        <a:pt x="303892" y="245144"/>
                      </a:cubicBezTo>
                      <a:cubicBezTo>
                        <a:pt x="236137" y="245144"/>
                        <a:pt x="181141" y="190082"/>
                        <a:pt x="181141" y="122572"/>
                      </a:cubicBezTo>
                      <a:cubicBezTo>
                        <a:pt x="181141" y="55062"/>
                        <a:pt x="236137" y="0"/>
                        <a:pt x="30389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13" name="iSľíḋe"/>
            <p:cNvGrpSpPr/>
            <p:nvPr/>
          </p:nvGrpSpPr>
          <p:grpSpPr>
            <a:xfrm>
              <a:off x="6784274" y="3929433"/>
              <a:ext cx="388831" cy="388836"/>
              <a:chOff x="8438408" y="3792374"/>
              <a:chExt cx="388831" cy="388836"/>
            </a:xfrm>
          </p:grpSpPr>
          <p:sp>
            <p:nvSpPr>
              <p:cNvPr id="114" name="ïśḻïḓé"/>
              <p:cNvSpPr/>
              <p:nvPr/>
            </p:nvSpPr>
            <p:spPr>
              <a:xfrm>
                <a:off x="8438408" y="3792374"/>
                <a:ext cx="388831" cy="388836"/>
              </a:xfrm>
              <a:prstGeom prst="ellipse">
                <a:avLst/>
              </a:prstGeom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15" name="îṥ1iḋe"/>
              <p:cNvGrpSpPr/>
              <p:nvPr/>
            </p:nvGrpSpPr>
            <p:grpSpPr>
              <a:xfrm>
                <a:off x="8490766" y="3842923"/>
                <a:ext cx="284114" cy="284118"/>
                <a:chOff x="8338366" y="3690523"/>
                <a:chExt cx="284114" cy="284118"/>
              </a:xfrm>
            </p:grpSpPr>
            <p:sp>
              <p:nvSpPr>
                <p:cNvPr id="116" name="i$ľíďè"/>
                <p:cNvSpPr/>
                <p:nvPr/>
              </p:nvSpPr>
              <p:spPr>
                <a:xfrm>
                  <a:off x="8338366" y="3690523"/>
                  <a:ext cx="284114" cy="284118"/>
                </a:xfrm>
                <a:prstGeom prst="ellipse">
                  <a:avLst/>
                </a:prstGeom>
                <a:solidFill>
                  <a:schemeClr val="bg1"/>
                </a:solidFill>
                <a:ln w="28575" algn="ctr">
                  <a:noFill/>
                  <a:round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sz="1400" b="1" ker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17" name="îṩļíḑè"/>
                <p:cNvSpPr/>
                <p:nvPr/>
              </p:nvSpPr>
              <p:spPr bwMode="auto">
                <a:xfrm>
                  <a:off x="8391233" y="3758604"/>
                  <a:ext cx="178381" cy="163652"/>
                </a:xfrm>
                <a:custGeom>
                  <a:avLst/>
                  <a:gdLst>
                    <a:gd name="connsiteX0" fmla="*/ 303857 w 607639"/>
                    <a:gd name="connsiteY0" fmla="*/ 303714 h 557467"/>
                    <a:gd name="connsiteX1" fmla="*/ 352986 w 607639"/>
                    <a:gd name="connsiteY1" fmla="*/ 309132 h 557467"/>
                    <a:gd name="connsiteX2" fmla="*/ 514597 w 607639"/>
                    <a:gd name="connsiteY2" fmla="*/ 449845 h 557467"/>
                    <a:gd name="connsiteX3" fmla="*/ 528676 w 607639"/>
                    <a:gd name="connsiteY3" fmla="*/ 528182 h 557467"/>
                    <a:gd name="connsiteX4" fmla="*/ 499345 w 607639"/>
                    <a:gd name="connsiteY4" fmla="*/ 557467 h 557467"/>
                    <a:gd name="connsiteX5" fmla="*/ 108223 w 607639"/>
                    <a:gd name="connsiteY5" fmla="*/ 557467 h 557467"/>
                    <a:gd name="connsiteX6" fmla="*/ 78892 w 607639"/>
                    <a:gd name="connsiteY6" fmla="*/ 528182 h 557467"/>
                    <a:gd name="connsiteX7" fmla="*/ 303857 w 607639"/>
                    <a:gd name="connsiteY7" fmla="*/ 303714 h 557467"/>
                    <a:gd name="connsiteX8" fmla="*/ 455825 w 607639"/>
                    <a:gd name="connsiteY8" fmla="*/ 268995 h 557467"/>
                    <a:gd name="connsiteX9" fmla="*/ 607639 w 607639"/>
                    <a:gd name="connsiteY9" fmla="*/ 420565 h 557467"/>
                    <a:gd name="connsiteX10" fmla="*/ 578303 w 607639"/>
                    <a:gd name="connsiteY10" fmla="*/ 449854 h 557467"/>
                    <a:gd name="connsiteX11" fmla="*/ 576396 w 607639"/>
                    <a:gd name="connsiteY11" fmla="*/ 449854 h 557467"/>
                    <a:gd name="connsiteX12" fmla="*/ 424875 w 607639"/>
                    <a:gd name="connsiteY12" fmla="*/ 272217 h 557467"/>
                    <a:gd name="connsiteX13" fmla="*/ 455825 w 607639"/>
                    <a:gd name="connsiteY13" fmla="*/ 268995 h 557467"/>
                    <a:gd name="connsiteX14" fmla="*/ 151811 w 607639"/>
                    <a:gd name="connsiteY14" fmla="*/ 268995 h 557467"/>
                    <a:gd name="connsiteX15" fmla="*/ 182906 w 607639"/>
                    <a:gd name="connsiteY15" fmla="*/ 272217 h 557467"/>
                    <a:gd name="connsiteX16" fmla="*/ 31389 w 607639"/>
                    <a:gd name="connsiteY16" fmla="*/ 449854 h 557467"/>
                    <a:gd name="connsiteX17" fmla="*/ 29335 w 607639"/>
                    <a:gd name="connsiteY17" fmla="*/ 449854 h 557467"/>
                    <a:gd name="connsiteX18" fmla="*/ 0 w 607639"/>
                    <a:gd name="connsiteY18" fmla="*/ 420565 h 557467"/>
                    <a:gd name="connsiteX19" fmla="*/ 151811 w 607639"/>
                    <a:gd name="connsiteY19" fmla="*/ 268995 h 557467"/>
                    <a:gd name="connsiteX20" fmla="*/ 462556 w 607639"/>
                    <a:gd name="connsiteY20" fmla="*/ 35000 h 557467"/>
                    <a:gd name="connsiteX21" fmla="*/ 543847 w 607639"/>
                    <a:gd name="connsiteY21" fmla="*/ 122571 h 557467"/>
                    <a:gd name="connsiteX22" fmla="*/ 462556 w 607639"/>
                    <a:gd name="connsiteY22" fmla="*/ 210143 h 557467"/>
                    <a:gd name="connsiteX23" fmla="*/ 485153 w 607639"/>
                    <a:gd name="connsiteY23" fmla="*/ 122571 h 557467"/>
                    <a:gd name="connsiteX24" fmla="*/ 462556 w 607639"/>
                    <a:gd name="connsiteY24" fmla="*/ 35000 h 557467"/>
                    <a:gd name="connsiteX25" fmla="*/ 145224 w 607639"/>
                    <a:gd name="connsiteY25" fmla="*/ 35000 h 557467"/>
                    <a:gd name="connsiteX26" fmla="*/ 122481 w 607639"/>
                    <a:gd name="connsiteY26" fmla="*/ 122571 h 557467"/>
                    <a:gd name="connsiteX27" fmla="*/ 145224 w 607639"/>
                    <a:gd name="connsiteY27" fmla="*/ 210143 h 557467"/>
                    <a:gd name="connsiteX28" fmla="*/ 63791 w 607639"/>
                    <a:gd name="connsiteY28" fmla="*/ 122571 h 557467"/>
                    <a:gd name="connsiteX29" fmla="*/ 145224 w 607639"/>
                    <a:gd name="connsiteY29" fmla="*/ 35000 h 557467"/>
                    <a:gd name="connsiteX30" fmla="*/ 303892 w 607639"/>
                    <a:gd name="connsiteY30" fmla="*/ 0 h 557467"/>
                    <a:gd name="connsiteX31" fmla="*/ 403912 w 607639"/>
                    <a:gd name="connsiteY31" fmla="*/ 51694 h 557467"/>
                    <a:gd name="connsiteX32" fmla="*/ 426497 w 607639"/>
                    <a:gd name="connsiteY32" fmla="*/ 122572 h 557467"/>
                    <a:gd name="connsiteX33" fmla="*/ 403912 w 607639"/>
                    <a:gd name="connsiteY33" fmla="*/ 193450 h 557467"/>
                    <a:gd name="connsiteX34" fmla="*/ 303892 w 607639"/>
                    <a:gd name="connsiteY34" fmla="*/ 245144 h 557467"/>
                    <a:gd name="connsiteX35" fmla="*/ 181141 w 607639"/>
                    <a:gd name="connsiteY35" fmla="*/ 122572 h 557467"/>
                    <a:gd name="connsiteX36" fmla="*/ 303892 w 607639"/>
                    <a:gd name="connsiteY36" fmla="*/ 0 h 557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57467">
                      <a:moveTo>
                        <a:pt x="303857" y="303714"/>
                      </a:moveTo>
                      <a:cubicBezTo>
                        <a:pt x="320722" y="303714"/>
                        <a:pt x="337148" y="305618"/>
                        <a:pt x="352986" y="309132"/>
                      </a:cubicBezTo>
                      <a:cubicBezTo>
                        <a:pt x="427486" y="325824"/>
                        <a:pt x="488200" y="379562"/>
                        <a:pt x="514597" y="449845"/>
                      </a:cubicBezTo>
                      <a:cubicBezTo>
                        <a:pt x="523690" y="474298"/>
                        <a:pt x="528676" y="500655"/>
                        <a:pt x="528676" y="528182"/>
                      </a:cubicBezTo>
                      <a:cubicBezTo>
                        <a:pt x="528676" y="544289"/>
                        <a:pt x="515477" y="557467"/>
                        <a:pt x="499345" y="557467"/>
                      </a:cubicBezTo>
                      <a:lnTo>
                        <a:pt x="108223" y="557467"/>
                      </a:lnTo>
                      <a:cubicBezTo>
                        <a:pt x="92091" y="557467"/>
                        <a:pt x="78892" y="544289"/>
                        <a:pt x="78892" y="528182"/>
                      </a:cubicBezTo>
                      <a:cubicBezTo>
                        <a:pt x="78892" y="404307"/>
                        <a:pt x="179789" y="303714"/>
                        <a:pt x="303857" y="303714"/>
                      </a:cubicBezTo>
                      <a:close/>
                      <a:moveTo>
                        <a:pt x="455825" y="268995"/>
                      </a:moveTo>
                      <a:cubicBezTo>
                        <a:pt x="539579" y="268995"/>
                        <a:pt x="607639" y="336945"/>
                        <a:pt x="607639" y="420565"/>
                      </a:cubicBezTo>
                      <a:cubicBezTo>
                        <a:pt x="607639" y="436674"/>
                        <a:pt x="594584" y="449854"/>
                        <a:pt x="578303" y="449854"/>
                      </a:cubicBezTo>
                      <a:lnTo>
                        <a:pt x="576396" y="449854"/>
                      </a:lnTo>
                      <a:cubicBezTo>
                        <a:pt x="553661" y="371360"/>
                        <a:pt x="497775" y="306631"/>
                        <a:pt x="424875" y="272217"/>
                      </a:cubicBezTo>
                      <a:cubicBezTo>
                        <a:pt x="434996" y="270020"/>
                        <a:pt x="445410" y="268995"/>
                        <a:pt x="455825" y="268995"/>
                      </a:cubicBezTo>
                      <a:close/>
                      <a:moveTo>
                        <a:pt x="151811" y="268995"/>
                      </a:moveTo>
                      <a:cubicBezTo>
                        <a:pt x="162371" y="268995"/>
                        <a:pt x="172785" y="270020"/>
                        <a:pt x="182906" y="272217"/>
                      </a:cubicBezTo>
                      <a:cubicBezTo>
                        <a:pt x="110008" y="306631"/>
                        <a:pt x="53977" y="371360"/>
                        <a:pt x="31389" y="449854"/>
                      </a:cubicBezTo>
                      <a:lnTo>
                        <a:pt x="29335" y="449854"/>
                      </a:lnTo>
                      <a:cubicBezTo>
                        <a:pt x="13201" y="449854"/>
                        <a:pt x="0" y="436674"/>
                        <a:pt x="0" y="420565"/>
                      </a:cubicBezTo>
                      <a:cubicBezTo>
                        <a:pt x="0" y="336945"/>
                        <a:pt x="68058" y="268995"/>
                        <a:pt x="151811" y="268995"/>
                      </a:cubicBezTo>
                      <a:close/>
                      <a:moveTo>
                        <a:pt x="462556" y="35000"/>
                      </a:moveTo>
                      <a:cubicBezTo>
                        <a:pt x="507897" y="38368"/>
                        <a:pt x="543847" y="76296"/>
                        <a:pt x="543847" y="122571"/>
                      </a:cubicBezTo>
                      <a:cubicBezTo>
                        <a:pt x="543847" y="168847"/>
                        <a:pt x="507897" y="206775"/>
                        <a:pt x="462556" y="210143"/>
                      </a:cubicBezTo>
                      <a:cubicBezTo>
                        <a:pt x="476936" y="184223"/>
                        <a:pt x="485153" y="154349"/>
                        <a:pt x="485153" y="122571"/>
                      </a:cubicBezTo>
                      <a:cubicBezTo>
                        <a:pt x="485153" y="90794"/>
                        <a:pt x="476936" y="60920"/>
                        <a:pt x="462556" y="35000"/>
                      </a:cubicBezTo>
                      <a:close/>
                      <a:moveTo>
                        <a:pt x="145224" y="35000"/>
                      </a:moveTo>
                      <a:cubicBezTo>
                        <a:pt x="130698" y="60920"/>
                        <a:pt x="122481" y="90794"/>
                        <a:pt x="122481" y="122571"/>
                      </a:cubicBezTo>
                      <a:cubicBezTo>
                        <a:pt x="122481" y="154349"/>
                        <a:pt x="130698" y="184223"/>
                        <a:pt x="145224" y="210143"/>
                      </a:cubicBezTo>
                      <a:cubicBezTo>
                        <a:pt x="99739" y="206775"/>
                        <a:pt x="63791" y="168847"/>
                        <a:pt x="63791" y="122571"/>
                      </a:cubicBezTo>
                      <a:cubicBezTo>
                        <a:pt x="63791" y="76296"/>
                        <a:pt x="99739" y="38368"/>
                        <a:pt x="145224" y="35000"/>
                      </a:cubicBezTo>
                      <a:close/>
                      <a:moveTo>
                        <a:pt x="303892" y="0"/>
                      </a:moveTo>
                      <a:cubicBezTo>
                        <a:pt x="345103" y="0"/>
                        <a:pt x="381620" y="20502"/>
                        <a:pt x="403912" y="51694"/>
                      </a:cubicBezTo>
                      <a:cubicBezTo>
                        <a:pt x="418138" y="71756"/>
                        <a:pt x="426497" y="96212"/>
                        <a:pt x="426497" y="122572"/>
                      </a:cubicBezTo>
                      <a:cubicBezTo>
                        <a:pt x="426497" y="148931"/>
                        <a:pt x="418138" y="173387"/>
                        <a:pt x="403912" y="193450"/>
                      </a:cubicBezTo>
                      <a:cubicBezTo>
                        <a:pt x="381620" y="224642"/>
                        <a:pt x="345103" y="245144"/>
                        <a:pt x="303892" y="245144"/>
                      </a:cubicBezTo>
                      <a:cubicBezTo>
                        <a:pt x="236137" y="245144"/>
                        <a:pt x="181141" y="190082"/>
                        <a:pt x="181141" y="122572"/>
                      </a:cubicBezTo>
                      <a:cubicBezTo>
                        <a:pt x="181141" y="55062"/>
                        <a:pt x="236137" y="0"/>
                        <a:pt x="30389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18" name="íṩ1iďé"/>
            <p:cNvGrpSpPr/>
            <p:nvPr/>
          </p:nvGrpSpPr>
          <p:grpSpPr>
            <a:xfrm>
              <a:off x="6067805" y="3929433"/>
              <a:ext cx="388831" cy="388836"/>
              <a:chOff x="8438408" y="3792374"/>
              <a:chExt cx="388831" cy="388836"/>
            </a:xfrm>
          </p:grpSpPr>
          <p:sp>
            <p:nvSpPr>
              <p:cNvPr id="119" name="îṧļiḍê"/>
              <p:cNvSpPr/>
              <p:nvPr/>
            </p:nvSpPr>
            <p:spPr>
              <a:xfrm>
                <a:off x="8438408" y="3792374"/>
                <a:ext cx="388831" cy="388836"/>
              </a:xfrm>
              <a:prstGeom prst="ellipse">
                <a:avLst/>
              </a:prstGeom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20" name="íṥḷïdè"/>
              <p:cNvGrpSpPr/>
              <p:nvPr/>
            </p:nvGrpSpPr>
            <p:grpSpPr>
              <a:xfrm>
                <a:off x="8490766" y="3842923"/>
                <a:ext cx="284114" cy="284118"/>
                <a:chOff x="8338366" y="3690523"/>
                <a:chExt cx="284114" cy="284118"/>
              </a:xfrm>
            </p:grpSpPr>
            <p:sp>
              <p:nvSpPr>
                <p:cNvPr id="121" name="işļïḍè"/>
                <p:cNvSpPr/>
                <p:nvPr/>
              </p:nvSpPr>
              <p:spPr>
                <a:xfrm>
                  <a:off x="8338366" y="3690523"/>
                  <a:ext cx="284114" cy="284118"/>
                </a:xfrm>
                <a:prstGeom prst="ellipse">
                  <a:avLst/>
                </a:prstGeom>
                <a:solidFill>
                  <a:schemeClr val="bg1"/>
                </a:solidFill>
                <a:ln w="28575" algn="ctr">
                  <a:noFill/>
                  <a:round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sz="1400" b="1" ker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22" name="ïṩḻïdê"/>
                <p:cNvSpPr/>
                <p:nvPr/>
              </p:nvSpPr>
              <p:spPr bwMode="auto">
                <a:xfrm>
                  <a:off x="8391233" y="3758604"/>
                  <a:ext cx="178381" cy="163652"/>
                </a:xfrm>
                <a:custGeom>
                  <a:avLst/>
                  <a:gdLst>
                    <a:gd name="connsiteX0" fmla="*/ 303857 w 607639"/>
                    <a:gd name="connsiteY0" fmla="*/ 303714 h 557467"/>
                    <a:gd name="connsiteX1" fmla="*/ 352986 w 607639"/>
                    <a:gd name="connsiteY1" fmla="*/ 309132 h 557467"/>
                    <a:gd name="connsiteX2" fmla="*/ 514597 w 607639"/>
                    <a:gd name="connsiteY2" fmla="*/ 449845 h 557467"/>
                    <a:gd name="connsiteX3" fmla="*/ 528676 w 607639"/>
                    <a:gd name="connsiteY3" fmla="*/ 528182 h 557467"/>
                    <a:gd name="connsiteX4" fmla="*/ 499345 w 607639"/>
                    <a:gd name="connsiteY4" fmla="*/ 557467 h 557467"/>
                    <a:gd name="connsiteX5" fmla="*/ 108223 w 607639"/>
                    <a:gd name="connsiteY5" fmla="*/ 557467 h 557467"/>
                    <a:gd name="connsiteX6" fmla="*/ 78892 w 607639"/>
                    <a:gd name="connsiteY6" fmla="*/ 528182 h 557467"/>
                    <a:gd name="connsiteX7" fmla="*/ 303857 w 607639"/>
                    <a:gd name="connsiteY7" fmla="*/ 303714 h 557467"/>
                    <a:gd name="connsiteX8" fmla="*/ 455825 w 607639"/>
                    <a:gd name="connsiteY8" fmla="*/ 268995 h 557467"/>
                    <a:gd name="connsiteX9" fmla="*/ 607639 w 607639"/>
                    <a:gd name="connsiteY9" fmla="*/ 420565 h 557467"/>
                    <a:gd name="connsiteX10" fmla="*/ 578303 w 607639"/>
                    <a:gd name="connsiteY10" fmla="*/ 449854 h 557467"/>
                    <a:gd name="connsiteX11" fmla="*/ 576396 w 607639"/>
                    <a:gd name="connsiteY11" fmla="*/ 449854 h 557467"/>
                    <a:gd name="connsiteX12" fmla="*/ 424875 w 607639"/>
                    <a:gd name="connsiteY12" fmla="*/ 272217 h 557467"/>
                    <a:gd name="connsiteX13" fmla="*/ 455825 w 607639"/>
                    <a:gd name="connsiteY13" fmla="*/ 268995 h 557467"/>
                    <a:gd name="connsiteX14" fmla="*/ 151811 w 607639"/>
                    <a:gd name="connsiteY14" fmla="*/ 268995 h 557467"/>
                    <a:gd name="connsiteX15" fmla="*/ 182906 w 607639"/>
                    <a:gd name="connsiteY15" fmla="*/ 272217 h 557467"/>
                    <a:gd name="connsiteX16" fmla="*/ 31389 w 607639"/>
                    <a:gd name="connsiteY16" fmla="*/ 449854 h 557467"/>
                    <a:gd name="connsiteX17" fmla="*/ 29335 w 607639"/>
                    <a:gd name="connsiteY17" fmla="*/ 449854 h 557467"/>
                    <a:gd name="connsiteX18" fmla="*/ 0 w 607639"/>
                    <a:gd name="connsiteY18" fmla="*/ 420565 h 557467"/>
                    <a:gd name="connsiteX19" fmla="*/ 151811 w 607639"/>
                    <a:gd name="connsiteY19" fmla="*/ 268995 h 557467"/>
                    <a:gd name="connsiteX20" fmla="*/ 462556 w 607639"/>
                    <a:gd name="connsiteY20" fmla="*/ 35000 h 557467"/>
                    <a:gd name="connsiteX21" fmla="*/ 543847 w 607639"/>
                    <a:gd name="connsiteY21" fmla="*/ 122571 h 557467"/>
                    <a:gd name="connsiteX22" fmla="*/ 462556 w 607639"/>
                    <a:gd name="connsiteY22" fmla="*/ 210143 h 557467"/>
                    <a:gd name="connsiteX23" fmla="*/ 485153 w 607639"/>
                    <a:gd name="connsiteY23" fmla="*/ 122571 h 557467"/>
                    <a:gd name="connsiteX24" fmla="*/ 462556 w 607639"/>
                    <a:gd name="connsiteY24" fmla="*/ 35000 h 557467"/>
                    <a:gd name="connsiteX25" fmla="*/ 145224 w 607639"/>
                    <a:gd name="connsiteY25" fmla="*/ 35000 h 557467"/>
                    <a:gd name="connsiteX26" fmla="*/ 122481 w 607639"/>
                    <a:gd name="connsiteY26" fmla="*/ 122571 h 557467"/>
                    <a:gd name="connsiteX27" fmla="*/ 145224 w 607639"/>
                    <a:gd name="connsiteY27" fmla="*/ 210143 h 557467"/>
                    <a:gd name="connsiteX28" fmla="*/ 63791 w 607639"/>
                    <a:gd name="connsiteY28" fmla="*/ 122571 h 557467"/>
                    <a:gd name="connsiteX29" fmla="*/ 145224 w 607639"/>
                    <a:gd name="connsiteY29" fmla="*/ 35000 h 557467"/>
                    <a:gd name="connsiteX30" fmla="*/ 303892 w 607639"/>
                    <a:gd name="connsiteY30" fmla="*/ 0 h 557467"/>
                    <a:gd name="connsiteX31" fmla="*/ 403912 w 607639"/>
                    <a:gd name="connsiteY31" fmla="*/ 51694 h 557467"/>
                    <a:gd name="connsiteX32" fmla="*/ 426497 w 607639"/>
                    <a:gd name="connsiteY32" fmla="*/ 122572 h 557467"/>
                    <a:gd name="connsiteX33" fmla="*/ 403912 w 607639"/>
                    <a:gd name="connsiteY33" fmla="*/ 193450 h 557467"/>
                    <a:gd name="connsiteX34" fmla="*/ 303892 w 607639"/>
                    <a:gd name="connsiteY34" fmla="*/ 245144 h 557467"/>
                    <a:gd name="connsiteX35" fmla="*/ 181141 w 607639"/>
                    <a:gd name="connsiteY35" fmla="*/ 122572 h 557467"/>
                    <a:gd name="connsiteX36" fmla="*/ 303892 w 607639"/>
                    <a:gd name="connsiteY36" fmla="*/ 0 h 557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57467">
                      <a:moveTo>
                        <a:pt x="303857" y="303714"/>
                      </a:moveTo>
                      <a:cubicBezTo>
                        <a:pt x="320722" y="303714"/>
                        <a:pt x="337148" y="305618"/>
                        <a:pt x="352986" y="309132"/>
                      </a:cubicBezTo>
                      <a:cubicBezTo>
                        <a:pt x="427486" y="325824"/>
                        <a:pt x="488200" y="379562"/>
                        <a:pt x="514597" y="449845"/>
                      </a:cubicBezTo>
                      <a:cubicBezTo>
                        <a:pt x="523690" y="474298"/>
                        <a:pt x="528676" y="500655"/>
                        <a:pt x="528676" y="528182"/>
                      </a:cubicBezTo>
                      <a:cubicBezTo>
                        <a:pt x="528676" y="544289"/>
                        <a:pt x="515477" y="557467"/>
                        <a:pt x="499345" y="557467"/>
                      </a:cubicBezTo>
                      <a:lnTo>
                        <a:pt x="108223" y="557467"/>
                      </a:lnTo>
                      <a:cubicBezTo>
                        <a:pt x="92091" y="557467"/>
                        <a:pt x="78892" y="544289"/>
                        <a:pt x="78892" y="528182"/>
                      </a:cubicBezTo>
                      <a:cubicBezTo>
                        <a:pt x="78892" y="404307"/>
                        <a:pt x="179789" y="303714"/>
                        <a:pt x="303857" y="303714"/>
                      </a:cubicBezTo>
                      <a:close/>
                      <a:moveTo>
                        <a:pt x="455825" y="268995"/>
                      </a:moveTo>
                      <a:cubicBezTo>
                        <a:pt x="539579" y="268995"/>
                        <a:pt x="607639" y="336945"/>
                        <a:pt x="607639" y="420565"/>
                      </a:cubicBezTo>
                      <a:cubicBezTo>
                        <a:pt x="607639" y="436674"/>
                        <a:pt x="594584" y="449854"/>
                        <a:pt x="578303" y="449854"/>
                      </a:cubicBezTo>
                      <a:lnTo>
                        <a:pt x="576396" y="449854"/>
                      </a:lnTo>
                      <a:cubicBezTo>
                        <a:pt x="553661" y="371360"/>
                        <a:pt x="497775" y="306631"/>
                        <a:pt x="424875" y="272217"/>
                      </a:cubicBezTo>
                      <a:cubicBezTo>
                        <a:pt x="434996" y="270020"/>
                        <a:pt x="445410" y="268995"/>
                        <a:pt x="455825" y="268995"/>
                      </a:cubicBezTo>
                      <a:close/>
                      <a:moveTo>
                        <a:pt x="151811" y="268995"/>
                      </a:moveTo>
                      <a:cubicBezTo>
                        <a:pt x="162371" y="268995"/>
                        <a:pt x="172785" y="270020"/>
                        <a:pt x="182906" y="272217"/>
                      </a:cubicBezTo>
                      <a:cubicBezTo>
                        <a:pt x="110008" y="306631"/>
                        <a:pt x="53977" y="371360"/>
                        <a:pt x="31389" y="449854"/>
                      </a:cubicBezTo>
                      <a:lnTo>
                        <a:pt x="29335" y="449854"/>
                      </a:lnTo>
                      <a:cubicBezTo>
                        <a:pt x="13201" y="449854"/>
                        <a:pt x="0" y="436674"/>
                        <a:pt x="0" y="420565"/>
                      </a:cubicBezTo>
                      <a:cubicBezTo>
                        <a:pt x="0" y="336945"/>
                        <a:pt x="68058" y="268995"/>
                        <a:pt x="151811" y="268995"/>
                      </a:cubicBezTo>
                      <a:close/>
                      <a:moveTo>
                        <a:pt x="462556" y="35000"/>
                      </a:moveTo>
                      <a:cubicBezTo>
                        <a:pt x="507897" y="38368"/>
                        <a:pt x="543847" y="76296"/>
                        <a:pt x="543847" y="122571"/>
                      </a:cubicBezTo>
                      <a:cubicBezTo>
                        <a:pt x="543847" y="168847"/>
                        <a:pt x="507897" y="206775"/>
                        <a:pt x="462556" y="210143"/>
                      </a:cubicBezTo>
                      <a:cubicBezTo>
                        <a:pt x="476936" y="184223"/>
                        <a:pt x="485153" y="154349"/>
                        <a:pt x="485153" y="122571"/>
                      </a:cubicBezTo>
                      <a:cubicBezTo>
                        <a:pt x="485153" y="90794"/>
                        <a:pt x="476936" y="60920"/>
                        <a:pt x="462556" y="35000"/>
                      </a:cubicBezTo>
                      <a:close/>
                      <a:moveTo>
                        <a:pt x="145224" y="35000"/>
                      </a:moveTo>
                      <a:cubicBezTo>
                        <a:pt x="130698" y="60920"/>
                        <a:pt x="122481" y="90794"/>
                        <a:pt x="122481" y="122571"/>
                      </a:cubicBezTo>
                      <a:cubicBezTo>
                        <a:pt x="122481" y="154349"/>
                        <a:pt x="130698" y="184223"/>
                        <a:pt x="145224" y="210143"/>
                      </a:cubicBezTo>
                      <a:cubicBezTo>
                        <a:pt x="99739" y="206775"/>
                        <a:pt x="63791" y="168847"/>
                        <a:pt x="63791" y="122571"/>
                      </a:cubicBezTo>
                      <a:cubicBezTo>
                        <a:pt x="63791" y="76296"/>
                        <a:pt x="99739" y="38368"/>
                        <a:pt x="145224" y="35000"/>
                      </a:cubicBezTo>
                      <a:close/>
                      <a:moveTo>
                        <a:pt x="303892" y="0"/>
                      </a:moveTo>
                      <a:cubicBezTo>
                        <a:pt x="345103" y="0"/>
                        <a:pt x="381620" y="20502"/>
                        <a:pt x="403912" y="51694"/>
                      </a:cubicBezTo>
                      <a:cubicBezTo>
                        <a:pt x="418138" y="71756"/>
                        <a:pt x="426497" y="96212"/>
                        <a:pt x="426497" y="122572"/>
                      </a:cubicBezTo>
                      <a:cubicBezTo>
                        <a:pt x="426497" y="148931"/>
                        <a:pt x="418138" y="173387"/>
                        <a:pt x="403912" y="193450"/>
                      </a:cubicBezTo>
                      <a:cubicBezTo>
                        <a:pt x="381620" y="224642"/>
                        <a:pt x="345103" y="245144"/>
                        <a:pt x="303892" y="245144"/>
                      </a:cubicBezTo>
                      <a:cubicBezTo>
                        <a:pt x="236137" y="245144"/>
                        <a:pt x="181141" y="190082"/>
                        <a:pt x="181141" y="122572"/>
                      </a:cubicBezTo>
                      <a:cubicBezTo>
                        <a:pt x="181141" y="55062"/>
                        <a:pt x="236137" y="0"/>
                        <a:pt x="30389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123" name="ïṡḻiḋé"/>
          <p:cNvGrpSpPr/>
          <p:nvPr/>
        </p:nvGrpSpPr>
        <p:grpSpPr>
          <a:xfrm>
            <a:off x="5048250" y="4613275"/>
            <a:ext cx="1437640" cy="505460"/>
            <a:chOff x="3556521" y="3929433"/>
            <a:chExt cx="1105300" cy="388836"/>
          </a:xfrm>
        </p:grpSpPr>
        <p:grpSp>
          <p:nvGrpSpPr>
            <p:cNvPr id="124" name="iSlïḋe"/>
            <p:cNvGrpSpPr/>
            <p:nvPr/>
          </p:nvGrpSpPr>
          <p:grpSpPr>
            <a:xfrm>
              <a:off x="4272990" y="3929433"/>
              <a:ext cx="388831" cy="388836"/>
              <a:chOff x="8438408" y="3792374"/>
              <a:chExt cx="388831" cy="388836"/>
            </a:xfrm>
          </p:grpSpPr>
          <p:sp>
            <p:nvSpPr>
              <p:cNvPr id="125" name="iśḷíḓê"/>
              <p:cNvSpPr/>
              <p:nvPr/>
            </p:nvSpPr>
            <p:spPr>
              <a:xfrm>
                <a:off x="8438408" y="3792374"/>
                <a:ext cx="388831" cy="388836"/>
              </a:xfrm>
              <a:prstGeom prst="ellipse">
                <a:avLst/>
              </a:prstGeom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26" name="iş1ïḋé"/>
              <p:cNvGrpSpPr/>
              <p:nvPr/>
            </p:nvGrpSpPr>
            <p:grpSpPr>
              <a:xfrm>
                <a:off x="8490766" y="3842923"/>
                <a:ext cx="284114" cy="284118"/>
                <a:chOff x="8338366" y="3690523"/>
                <a:chExt cx="284114" cy="284118"/>
              </a:xfrm>
            </p:grpSpPr>
            <p:sp>
              <p:nvSpPr>
                <p:cNvPr id="127" name="iṡ1îḍe"/>
                <p:cNvSpPr/>
                <p:nvPr/>
              </p:nvSpPr>
              <p:spPr>
                <a:xfrm>
                  <a:off x="8338366" y="3690523"/>
                  <a:ext cx="284114" cy="284118"/>
                </a:xfrm>
                <a:prstGeom prst="ellipse">
                  <a:avLst/>
                </a:prstGeom>
                <a:solidFill>
                  <a:schemeClr val="bg1"/>
                </a:solidFill>
                <a:ln w="28575" algn="ctr">
                  <a:noFill/>
                  <a:round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sz="1400" b="1" ker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28" name="íSḷïḋè"/>
                <p:cNvSpPr/>
                <p:nvPr/>
              </p:nvSpPr>
              <p:spPr bwMode="auto">
                <a:xfrm>
                  <a:off x="8391233" y="3758604"/>
                  <a:ext cx="178381" cy="163652"/>
                </a:xfrm>
                <a:custGeom>
                  <a:avLst/>
                  <a:gdLst>
                    <a:gd name="connsiteX0" fmla="*/ 303857 w 607639"/>
                    <a:gd name="connsiteY0" fmla="*/ 303714 h 557467"/>
                    <a:gd name="connsiteX1" fmla="*/ 352986 w 607639"/>
                    <a:gd name="connsiteY1" fmla="*/ 309132 h 557467"/>
                    <a:gd name="connsiteX2" fmla="*/ 514597 w 607639"/>
                    <a:gd name="connsiteY2" fmla="*/ 449845 h 557467"/>
                    <a:gd name="connsiteX3" fmla="*/ 528676 w 607639"/>
                    <a:gd name="connsiteY3" fmla="*/ 528182 h 557467"/>
                    <a:gd name="connsiteX4" fmla="*/ 499345 w 607639"/>
                    <a:gd name="connsiteY4" fmla="*/ 557467 h 557467"/>
                    <a:gd name="connsiteX5" fmla="*/ 108223 w 607639"/>
                    <a:gd name="connsiteY5" fmla="*/ 557467 h 557467"/>
                    <a:gd name="connsiteX6" fmla="*/ 78892 w 607639"/>
                    <a:gd name="connsiteY6" fmla="*/ 528182 h 557467"/>
                    <a:gd name="connsiteX7" fmla="*/ 303857 w 607639"/>
                    <a:gd name="connsiteY7" fmla="*/ 303714 h 557467"/>
                    <a:gd name="connsiteX8" fmla="*/ 455825 w 607639"/>
                    <a:gd name="connsiteY8" fmla="*/ 268995 h 557467"/>
                    <a:gd name="connsiteX9" fmla="*/ 607639 w 607639"/>
                    <a:gd name="connsiteY9" fmla="*/ 420565 h 557467"/>
                    <a:gd name="connsiteX10" fmla="*/ 578303 w 607639"/>
                    <a:gd name="connsiteY10" fmla="*/ 449854 h 557467"/>
                    <a:gd name="connsiteX11" fmla="*/ 576396 w 607639"/>
                    <a:gd name="connsiteY11" fmla="*/ 449854 h 557467"/>
                    <a:gd name="connsiteX12" fmla="*/ 424875 w 607639"/>
                    <a:gd name="connsiteY12" fmla="*/ 272217 h 557467"/>
                    <a:gd name="connsiteX13" fmla="*/ 455825 w 607639"/>
                    <a:gd name="connsiteY13" fmla="*/ 268995 h 557467"/>
                    <a:gd name="connsiteX14" fmla="*/ 151811 w 607639"/>
                    <a:gd name="connsiteY14" fmla="*/ 268995 h 557467"/>
                    <a:gd name="connsiteX15" fmla="*/ 182906 w 607639"/>
                    <a:gd name="connsiteY15" fmla="*/ 272217 h 557467"/>
                    <a:gd name="connsiteX16" fmla="*/ 31389 w 607639"/>
                    <a:gd name="connsiteY16" fmla="*/ 449854 h 557467"/>
                    <a:gd name="connsiteX17" fmla="*/ 29335 w 607639"/>
                    <a:gd name="connsiteY17" fmla="*/ 449854 h 557467"/>
                    <a:gd name="connsiteX18" fmla="*/ 0 w 607639"/>
                    <a:gd name="connsiteY18" fmla="*/ 420565 h 557467"/>
                    <a:gd name="connsiteX19" fmla="*/ 151811 w 607639"/>
                    <a:gd name="connsiteY19" fmla="*/ 268995 h 557467"/>
                    <a:gd name="connsiteX20" fmla="*/ 462556 w 607639"/>
                    <a:gd name="connsiteY20" fmla="*/ 35000 h 557467"/>
                    <a:gd name="connsiteX21" fmla="*/ 543847 w 607639"/>
                    <a:gd name="connsiteY21" fmla="*/ 122571 h 557467"/>
                    <a:gd name="connsiteX22" fmla="*/ 462556 w 607639"/>
                    <a:gd name="connsiteY22" fmla="*/ 210143 h 557467"/>
                    <a:gd name="connsiteX23" fmla="*/ 485153 w 607639"/>
                    <a:gd name="connsiteY23" fmla="*/ 122571 h 557467"/>
                    <a:gd name="connsiteX24" fmla="*/ 462556 w 607639"/>
                    <a:gd name="connsiteY24" fmla="*/ 35000 h 557467"/>
                    <a:gd name="connsiteX25" fmla="*/ 145224 w 607639"/>
                    <a:gd name="connsiteY25" fmla="*/ 35000 h 557467"/>
                    <a:gd name="connsiteX26" fmla="*/ 122481 w 607639"/>
                    <a:gd name="connsiteY26" fmla="*/ 122571 h 557467"/>
                    <a:gd name="connsiteX27" fmla="*/ 145224 w 607639"/>
                    <a:gd name="connsiteY27" fmla="*/ 210143 h 557467"/>
                    <a:gd name="connsiteX28" fmla="*/ 63791 w 607639"/>
                    <a:gd name="connsiteY28" fmla="*/ 122571 h 557467"/>
                    <a:gd name="connsiteX29" fmla="*/ 145224 w 607639"/>
                    <a:gd name="connsiteY29" fmla="*/ 35000 h 557467"/>
                    <a:gd name="connsiteX30" fmla="*/ 303892 w 607639"/>
                    <a:gd name="connsiteY30" fmla="*/ 0 h 557467"/>
                    <a:gd name="connsiteX31" fmla="*/ 403912 w 607639"/>
                    <a:gd name="connsiteY31" fmla="*/ 51694 h 557467"/>
                    <a:gd name="connsiteX32" fmla="*/ 426497 w 607639"/>
                    <a:gd name="connsiteY32" fmla="*/ 122572 h 557467"/>
                    <a:gd name="connsiteX33" fmla="*/ 403912 w 607639"/>
                    <a:gd name="connsiteY33" fmla="*/ 193450 h 557467"/>
                    <a:gd name="connsiteX34" fmla="*/ 303892 w 607639"/>
                    <a:gd name="connsiteY34" fmla="*/ 245144 h 557467"/>
                    <a:gd name="connsiteX35" fmla="*/ 181141 w 607639"/>
                    <a:gd name="connsiteY35" fmla="*/ 122572 h 557467"/>
                    <a:gd name="connsiteX36" fmla="*/ 303892 w 607639"/>
                    <a:gd name="connsiteY36" fmla="*/ 0 h 557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57467">
                      <a:moveTo>
                        <a:pt x="303857" y="303714"/>
                      </a:moveTo>
                      <a:cubicBezTo>
                        <a:pt x="320722" y="303714"/>
                        <a:pt x="337148" y="305618"/>
                        <a:pt x="352986" y="309132"/>
                      </a:cubicBezTo>
                      <a:cubicBezTo>
                        <a:pt x="427486" y="325824"/>
                        <a:pt x="488200" y="379562"/>
                        <a:pt x="514597" y="449845"/>
                      </a:cubicBezTo>
                      <a:cubicBezTo>
                        <a:pt x="523690" y="474298"/>
                        <a:pt x="528676" y="500655"/>
                        <a:pt x="528676" y="528182"/>
                      </a:cubicBezTo>
                      <a:cubicBezTo>
                        <a:pt x="528676" y="544289"/>
                        <a:pt x="515477" y="557467"/>
                        <a:pt x="499345" y="557467"/>
                      </a:cubicBezTo>
                      <a:lnTo>
                        <a:pt x="108223" y="557467"/>
                      </a:lnTo>
                      <a:cubicBezTo>
                        <a:pt x="92091" y="557467"/>
                        <a:pt x="78892" y="544289"/>
                        <a:pt x="78892" y="528182"/>
                      </a:cubicBezTo>
                      <a:cubicBezTo>
                        <a:pt x="78892" y="404307"/>
                        <a:pt x="179789" y="303714"/>
                        <a:pt x="303857" y="303714"/>
                      </a:cubicBezTo>
                      <a:close/>
                      <a:moveTo>
                        <a:pt x="455825" y="268995"/>
                      </a:moveTo>
                      <a:cubicBezTo>
                        <a:pt x="539579" y="268995"/>
                        <a:pt x="607639" y="336945"/>
                        <a:pt x="607639" y="420565"/>
                      </a:cubicBezTo>
                      <a:cubicBezTo>
                        <a:pt x="607639" y="436674"/>
                        <a:pt x="594584" y="449854"/>
                        <a:pt x="578303" y="449854"/>
                      </a:cubicBezTo>
                      <a:lnTo>
                        <a:pt x="576396" y="449854"/>
                      </a:lnTo>
                      <a:cubicBezTo>
                        <a:pt x="553661" y="371360"/>
                        <a:pt x="497775" y="306631"/>
                        <a:pt x="424875" y="272217"/>
                      </a:cubicBezTo>
                      <a:cubicBezTo>
                        <a:pt x="434996" y="270020"/>
                        <a:pt x="445410" y="268995"/>
                        <a:pt x="455825" y="268995"/>
                      </a:cubicBezTo>
                      <a:close/>
                      <a:moveTo>
                        <a:pt x="151811" y="268995"/>
                      </a:moveTo>
                      <a:cubicBezTo>
                        <a:pt x="162371" y="268995"/>
                        <a:pt x="172785" y="270020"/>
                        <a:pt x="182906" y="272217"/>
                      </a:cubicBezTo>
                      <a:cubicBezTo>
                        <a:pt x="110008" y="306631"/>
                        <a:pt x="53977" y="371360"/>
                        <a:pt x="31389" y="449854"/>
                      </a:cubicBezTo>
                      <a:lnTo>
                        <a:pt x="29335" y="449854"/>
                      </a:lnTo>
                      <a:cubicBezTo>
                        <a:pt x="13201" y="449854"/>
                        <a:pt x="0" y="436674"/>
                        <a:pt x="0" y="420565"/>
                      </a:cubicBezTo>
                      <a:cubicBezTo>
                        <a:pt x="0" y="336945"/>
                        <a:pt x="68058" y="268995"/>
                        <a:pt x="151811" y="268995"/>
                      </a:cubicBezTo>
                      <a:close/>
                      <a:moveTo>
                        <a:pt x="462556" y="35000"/>
                      </a:moveTo>
                      <a:cubicBezTo>
                        <a:pt x="507897" y="38368"/>
                        <a:pt x="543847" y="76296"/>
                        <a:pt x="543847" y="122571"/>
                      </a:cubicBezTo>
                      <a:cubicBezTo>
                        <a:pt x="543847" y="168847"/>
                        <a:pt x="507897" y="206775"/>
                        <a:pt x="462556" y="210143"/>
                      </a:cubicBezTo>
                      <a:cubicBezTo>
                        <a:pt x="476936" y="184223"/>
                        <a:pt x="485153" y="154349"/>
                        <a:pt x="485153" y="122571"/>
                      </a:cubicBezTo>
                      <a:cubicBezTo>
                        <a:pt x="485153" y="90794"/>
                        <a:pt x="476936" y="60920"/>
                        <a:pt x="462556" y="35000"/>
                      </a:cubicBezTo>
                      <a:close/>
                      <a:moveTo>
                        <a:pt x="145224" y="35000"/>
                      </a:moveTo>
                      <a:cubicBezTo>
                        <a:pt x="130698" y="60920"/>
                        <a:pt x="122481" y="90794"/>
                        <a:pt x="122481" y="122571"/>
                      </a:cubicBezTo>
                      <a:cubicBezTo>
                        <a:pt x="122481" y="154349"/>
                        <a:pt x="130698" y="184223"/>
                        <a:pt x="145224" y="210143"/>
                      </a:cubicBezTo>
                      <a:cubicBezTo>
                        <a:pt x="99739" y="206775"/>
                        <a:pt x="63791" y="168847"/>
                        <a:pt x="63791" y="122571"/>
                      </a:cubicBezTo>
                      <a:cubicBezTo>
                        <a:pt x="63791" y="76296"/>
                        <a:pt x="99739" y="38368"/>
                        <a:pt x="145224" y="35000"/>
                      </a:cubicBezTo>
                      <a:close/>
                      <a:moveTo>
                        <a:pt x="303892" y="0"/>
                      </a:moveTo>
                      <a:cubicBezTo>
                        <a:pt x="345103" y="0"/>
                        <a:pt x="381620" y="20502"/>
                        <a:pt x="403912" y="51694"/>
                      </a:cubicBezTo>
                      <a:cubicBezTo>
                        <a:pt x="418138" y="71756"/>
                        <a:pt x="426497" y="96212"/>
                        <a:pt x="426497" y="122572"/>
                      </a:cubicBezTo>
                      <a:cubicBezTo>
                        <a:pt x="426497" y="148931"/>
                        <a:pt x="418138" y="173387"/>
                        <a:pt x="403912" y="193450"/>
                      </a:cubicBezTo>
                      <a:cubicBezTo>
                        <a:pt x="381620" y="224642"/>
                        <a:pt x="345103" y="245144"/>
                        <a:pt x="303892" y="245144"/>
                      </a:cubicBezTo>
                      <a:cubicBezTo>
                        <a:pt x="236137" y="245144"/>
                        <a:pt x="181141" y="190082"/>
                        <a:pt x="181141" y="122572"/>
                      </a:cubicBezTo>
                      <a:cubicBezTo>
                        <a:pt x="181141" y="55062"/>
                        <a:pt x="236137" y="0"/>
                        <a:pt x="30389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29" name="ï$ľíḓê"/>
            <p:cNvGrpSpPr/>
            <p:nvPr/>
          </p:nvGrpSpPr>
          <p:grpSpPr>
            <a:xfrm>
              <a:off x="3556521" y="3929433"/>
              <a:ext cx="388831" cy="388836"/>
              <a:chOff x="8438408" y="3792374"/>
              <a:chExt cx="388831" cy="388836"/>
            </a:xfrm>
          </p:grpSpPr>
          <p:sp>
            <p:nvSpPr>
              <p:cNvPr id="130" name="iṣḻiďé"/>
              <p:cNvSpPr/>
              <p:nvPr/>
            </p:nvSpPr>
            <p:spPr>
              <a:xfrm>
                <a:off x="8438408" y="3792374"/>
                <a:ext cx="388831" cy="388836"/>
              </a:xfrm>
              <a:prstGeom prst="ellipse">
                <a:avLst/>
              </a:prstGeom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31" name="íŝḻîḑé"/>
              <p:cNvGrpSpPr/>
              <p:nvPr/>
            </p:nvGrpSpPr>
            <p:grpSpPr>
              <a:xfrm>
                <a:off x="8490766" y="3842923"/>
                <a:ext cx="284114" cy="284118"/>
                <a:chOff x="8338366" y="3690523"/>
                <a:chExt cx="284114" cy="284118"/>
              </a:xfrm>
            </p:grpSpPr>
            <p:sp>
              <p:nvSpPr>
                <p:cNvPr id="132" name="iśḷiḍé"/>
                <p:cNvSpPr/>
                <p:nvPr/>
              </p:nvSpPr>
              <p:spPr>
                <a:xfrm>
                  <a:off x="8338366" y="3690523"/>
                  <a:ext cx="284114" cy="284118"/>
                </a:xfrm>
                <a:prstGeom prst="ellipse">
                  <a:avLst/>
                </a:prstGeom>
                <a:solidFill>
                  <a:schemeClr val="bg1"/>
                </a:solidFill>
                <a:ln w="28575" algn="ctr">
                  <a:noFill/>
                  <a:round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sz="1400" b="1" ker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33" name="îṣľîḋe"/>
                <p:cNvSpPr/>
                <p:nvPr/>
              </p:nvSpPr>
              <p:spPr bwMode="auto">
                <a:xfrm>
                  <a:off x="8391233" y="3758604"/>
                  <a:ext cx="178381" cy="163652"/>
                </a:xfrm>
                <a:custGeom>
                  <a:avLst/>
                  <a:gdLst>
                    <a:gd name="connsiteX0" fmla="*/ 303857 w 607639"/>
                    <a:gd name="connsiteY0" fmla="*/ 303714 h 557467"/>
                    <a:gd name="connsiteX1" fmla="*/ 352986 w 607639"/>
                    <a:gd name="connsiteY1" fmla="*/ 309132 h 557467"/>
                    <a:gd name="connsiteX2" fmla="*/ 514597 w 607639"/>
                    <a:gd name="connsiteY2" fmla="*/ 449845 h 557467"/>
                    <a:gd name="connsiteX3" fmla="*/ 528676 w 607639"/>
                    <a:gd name="connsiteY3" fmla="*/ 528182 h 557467"/>
                    <a:gd name="connsiteX4" fmla="*/ 499345 w 607639"/>
                    <a:gd name="connsiteY4" fmla="*/ 557467 h 557467"/>
                    <a:gd name="connsiteX5" fmla="*/ 108223 w 607639"/>
                    <a:gd name="connsiteY5" fmla="*/ 557467 h 557467"/>
                    <a:gd name="connsiteX6" fmla="*/ 78892 w 607639"/>
                    <a:gd name="connsiteY6" fmla="*/ 528182 h 557467"/>
                    <a:gd name="connsiteX7" fmla="*/ 303857 w 607639"/>
                    <a:gd name="connsiteY7" fmla="*/ 303714 h 557467"/>
                    <a:gd name="connsiteX8" fmla="*/ 455825 w 607639"/>
                    <a:gd name="connsiteY8" fmla="*/ 268995 h 557467"/>
                    <a:gd name="connsiteX9" fmla="*/ 607639 w 607639"/>
                    <a:gd name="connsiteY9" fmla="*/ 420565 h 557467"/>
                    <a:gd name="connsiteX10" fmla="*/ 578303 w 607639"/>
                    <a:gd name="connsiteY10" fmla="*/ 449854 h 557467"/>
                    <a:gd name="connsiteX11" fmla="*/ 576396 w 607639"/>
                    <a:gd name="connsiteY11" fmla="*/ 449854 h 557467"/>
                    <a:gd name="connsiteX12" fmla="*/ 424875 w 607639"/>
                    <a:gd name="connsiteY12" fmla="*/ 272217 h 557467"/>
                    <a:gd name="connsiteX13" fmla="*/ 455825 w 607639"/>
                    <a:gd name="connsiteY13" fmla="*/ 268995 h 557467"/>
                    <a:gd name="connsiteX14" fmla="*/ 151811 w 607639"/>
                    <a:gd name="connsiteY14" fmla="*/ 268995 h 557467"/>
                    <a:gd name="connsiteX15" fmla="*/ 182906 w 607639"/>
                    <a:gd name="connsiteY15" fmla="*/ 272217 h 557467"/>
                    <a:gd name="connsiteX16" fmla="*/ 31389 w 607639"/>
                    <a:gd name="connsiteY16" fmla="*/ 449854 h 557467"/>
                    <a:gd name="connsiteX17" fmla="*/ 29335 w 607639"/>
                    <a:gd name="connsiteY17" fmla="*/ 449854 h 557467"/>
                    <a:gd name="connsiteX18" fmla="*/ 0 w 607639"/>
                    <a:gd name="connsiteY18" fmla="*/ 420565 h 557467"/>
                    <a:gd name="connsiteX19" fmla="*/ 151811 w 607639"/>
                    <a:gd name="connsiteY19" fmla="*/ 268995 h 557467"/>
                    <a:gd name="connsiteX20" fmla="*/ 462556 w 607639"/>
                    <a:gd name="connsiteY20" fmla="*/ 35000 h 557467"/>
                    <a:gd name="connsiteX21" fmla="*/ 543847 w 607639"/>
                    <a:gd name="connsiteY21" fmla="*/ 122571 h 557467"/>
                    <a:gd name="connsiteX22" fmla="*/ 462556 w 607639"/>
                    <a:gd name="connsiteY22" fmla="*/ 210143 h 557467"/>
                    <a:gd name="connsiteX23" fmla="*/ 485153 w 607639"/>
                    <a:gd name="connsiteY23" fmla="*/ 122571 h 557467"/>
                    <a:gd name="connsiteX24" fmla="*/ 462556 w 607639"/>
                    <a:gd name="connsiteY24" fmla="*/ 35000 h 557467"/>
                    <a:gd name="connsiteX25" fmla="*/ 145224 w 607639"/>
                    <a:gd name="connsiteY25" fmla="*/ 35000 h 557467"/>
                    <a:gd name="connsiteX26" fmla="*/ 122481 w 607639"/>
                    <a:gd name="connsiteY26" fmla="*/ 122571 h 557467"/>
                    <a:gd name="connsiteX27" fmla="*/ 145224 w 607639"/>
                    <a:gd name="connsiteY27" fmla="*/ 210143 h 557467"/>
                    <a:gd name="connsiteX28" fmla="*/ 63791 w 607639"/>
                    <a:gd name="connsiteY28" fmla="*/ 122571 h 557467"/>
                    <a:gd name="connsiteX29" fmla="*/ 145224 w 607639"/>
                    <a:gd name="connsiteY29" fmla="*/ 35000 h 557467"/>
                    <a:gd name="connsiteX30" fmla="*/ 303892 w 607639"/>
                    <a:gd name="connsiteY30" fmla="*/ 0 h 557467"/>
                    <a:gd name="connsiteX31" fmla="*/ 403912 w 607639"/>
                    <a:gd name="connsiteY31" fmla="*/ 51694 h 557467"/>
                    <a:gd name="connsiteX32" fmla="*/ 426497 w 607639"/>
                    <a:gd name="connsiteY32" fmla="*/ 122572 h 557467"/>
                    <a:gd name="connsiteX33" fmla="*/ 403912 w 607639"/>
                    <a:gd name="connsiteY33" fmla="*/ 193450 h 557467"/>
                    <a:gd name="connsiteX34" fmla="*/ 303892 w 607639"/>
                    <a:gd name="connsiteY34" fmla="*/ 245144 h 557467"/>
                    <a:gd name="connsiteX35" fmla="*/ 181141 w 607639"/>
                    <a:gd name="connsiteY35" fmla="*/ 122572 h 557467"/>
                    <a:gd name="connsiteX36" fmla="*/ 303892 w 607639"/>
                    <a:gd name="connsiteY36" fmla="*/ 0 h 557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57467">
                      <a:moveTo>
                        <a:pt x="303857" y="303714"/>
                      </a:moveTo>
                      <a:cubicBezTo>
                        <a:pt x="320722" y="303714"/>
                        <a:pt x="337148" y="305618"/>
                        <a:pt x="352986" y="309132"/>
                      </a:cubicBezTo>
                      <a:cubicBezTo>
                        <a:pt x="427486" y="325824"/>
                        <a:pt x="488200" y="379562"/>
                        <a:pt x="514597" y="449845"/>
                      </a:cubicBezTo>
                      <a:cubicBezTo>
                        <a:pt x="523690" y="474298"/>
                        <a:pt x="528676" y="500655"/>
                        <a:pt x="528676" y="528182"/>
                      </a:cubicBezTo>
                      <a:cubicBezTo>
                        <a:pt x="528676" y="544289"/>
                        <a:pt x="515477" y="557467"/>
                        <a:pt x="499345" y="557467"/>
                      </a:cubicBezTo>
                      <a:lnTo>
                        <a:pt x="108223" y="557467"/>
                      </a:lnTo>
                      <a:cubicBezTo>
                        <a:pt x="92091" y="557467"/>
                        <a:pt x="78892" y="544289"/>
                        <a:pt x="78892" y="528182"/>
                      </a:cubicBezTo>
                      <a:cubicBezTo>
                        <a:pt x="78892" y="404307"/>
                        <a:pt x="179789" y="303714"/>
                        <a:pt x="303857" y="303714"/>
                      </a:cubicBezTo>
                      <a:close/>
                      <a:moveTo>
                        <a:pt x="455825" y="268995"/>
                      </a:moveTo>
                      <a:cubicBezTo>
                        <a:pt x="539579" y="268995"/>
                        <a:pt x="607639" y="336945"/>
                        <a:pt x="607639" y="420565"/>
                      </a:cubicBezTo>
                      <a:cubicBezTo>
                        <a:pt x="607639" y="436674"/>
                        <a:pt x="594584" y="449854"/>
                        <a:pt x="578303" y="449854"/>
                      </a:cubicBezTo>
                      <a:lnTo>
                        <a:pt x="576396" y="449854"/>
                      </a:lnTo>
                      <a:cubicBezTo>
                        <a:pt x="553661" y="371360"/>
                        <a:pt x="497775" y="306631"/>
                        <a:pt x="424875" y="272217"/>
                      </a:cubicBezTo>
                      <a:cubicBezTo>
                        <a:pt x="434996" y="270020"/>
                        <a:pt x="445410" y="268995"/>
                        <a:pt x="455825" y="268995"/>
                      </a:cubicBezTo>
                      <a:close/>
                      <a:moveTo>
                        <a:pt x="151811" y="268995"/>
                      </a:moveTo>
                      <a:cubicBezTo>
                        <a:pt x="162371" y="268995"/>
                        <a:pt x="172785" y="270020"/>
                        <a:pt x="182906" y="272217"/>
                      </a:cubicBezTo>
                      <a:cubicBezTo>
                        <a:pt x="110008" y="306631"/>
                        <a:pt x="53977" y="371360"/>
                        <a:pt x="31389" y="449854"/>
                      </a:cubicBezTo>
                      <a:lnTo>
                        <a:pt x="29335" y="449854"/>
                      </a:lnTo>
                      <a:cubicBezTo>
                        <a:pt x="13201" y="449854"/>
                        <a:pt x="0" y="436674"/>
                        <a:pt x="0" y="420565"/>
                      </a:cubicBezTo>
                      <a:cubicBezTo>
                        <a:pt x="0" y="336945"/>
                        <a:pt x="68058" y="268995"/>
                        <a:pt x="151811" y="268995"/>
                      </a:cubicBezTo>
                      <a:close/>
                      <a:moveTo>
                        <a:pt x="462556" y="35000"/>
                      </a:moveTo>
                      <a:cubicBezTo>
                        <a:pt x="507897" y="38368"/>
                        <a:pt x="543847" y="76296"/>
                        <a:pt x="543847" y="122571"/>
                      </a:cubicBezTo>
                      <a:cubicBezTo>
                        <a:pt x="543847" y="168847"/>
                        <a:pt x="507897" y="206775"/>
                        <a:pt x="462556" y="210143"/>
                      </a:cubicBezTo>
                      <a:cubicBezTo>
                        <a:pt x="476936" y="184223"/>
                        <a:pt x="485153" y="154349"/>
                        <a:pt x="485153" y="122571"/>
                      </a:cubicBezTo>
                      <a:cubicBezTo>
                        <a:pt x="485153" y="90794"/>
                        <a:pt x="476936" y="60920"/>
                        <a:pt x="462556" y="35000"/>
                      </a:cubicBezTo>
                      <a:close/>
                      <a:moveTo>
                        <a:pt x="145224" y="35000"/>
                      </a:moveTo>
                      <a:cubicBezTo>
                        <a:pt x="130698" y="60920"/>
                        <a:pt x="122481" y="90794"/>
                        <a:pt x="122481" y="122571"/>
                      </a:cubicBezTo>
                      <a:cubicBezTo>
                        <a:pt x="122481" y="154349"/>
                        <a:pt x="130698" y="184223"/>
                        <a:pt x="145224" y="210143"/>
                      </a:cubicBezTo>
                      <a:cubicBezTo>
                        <a:pt x="99739" y="206775"/>
                        <a:pt x="63791" y="168847"/>
                        <a:pt x="63791" y="122571"/>
                      </a:cubicBezTo>
                      <a:cubicBezTo>
                        <a:pt x="63791" y="76296"/>
                        <a:pt x="99739" y="38368"/>
                        <a:pt x="145224" y="35000"/>
                      </a:cubicBezTo>
                      <a:close/>
                      <a:moveTo>
                        <a:pt x="303892" y="0"/>
                      </a:moveTo>
                      <a:cubicBezTo>
                        <a:pt x="345103" y="0"/>
                        <a:pt x="381620" y="20502"/>
                        <a:pt x="403912" y="51694"/>
                      </a:cubicBezTo>
                      <a:cubicBezTo>
                        <a:pt x="418138" y="71756"/>
                        <a:pt x="426497" y="96212"/>
                        <a:pt x="426497" y="122572"/>
                      </a:cubicBezTo>
                      <a:cubicBezTo>
                        <a:pt x="426497" y="148931"/>
                        <a:pt x="418138" y="173387"/>
                        <a:pt x="403912" y="193450"/>
                      </a:cubicBezTo>
                      <a:cubicBezTo>
                        <a:pt x="381620" y="224642"/>
                        <a:pt x="345103" y="245144"/>
                        <a:pt x="303892" y="245144"/>
                      </a:cubicBezTo>
                      <a:cubicBezTo>
                        <a:pt x="236137" y="245144"/>
                        <a:pt x="181141" y="190082"/>
                        <a:pt x="181141" y="122572"/>
                      </a:cubicBezTo>
                      <a:cubicBezTo>
                        <a:pt x="181141" y="55062"/>
                        <a:pt x="236137" y="0"/>
                        <a:pt x="30389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</p:sp>
          </p:grpSp>
        </p:grpSp>
      </p:grpSp>
      <p:sp>
        <p:nvSpPr>
          <p:cNvPr id="134" name="îś1ïde"/>
          <p:cNvSpPr/>
          <p:nvPr/>
        </p:nvSpPr>
        <p:spPr>
          <a:xfrm rot="5400000">
            <a:off x="7786370" y="706755"/>
            <a:ext cx="196215" cy="4271010"/>
          </a:xfrm>
          <a:prstGeom prst="leftBracket">
            <a:avLst>
              <a:gd name="adj" fmla="val 102804"/>
            </a:avLst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/>
          </a:p>
        </p:txBody>
      </p:sp>
      <p:cxnSp>
        <p:nvCxnSpPr>
          <p:cNvPr id="135" name="直接连接符 134"/>
          <p:cNvCxnSpPr/>
          <p:nvPr/>
        </p:nvCxnSpPr>
        <p:spPr>
          <a:xfrm flipH="1">
            <a:off x="7900670" y="2339975"/>
            <a:ext cx="0" cy="60706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î$ḻiḑê"/>
          <p:cNvGrpSpPr/>
          <p:nvPr/>
        </p:nvGrpSpPr>
        <p:grpSpPr>
          <a:xfrm>
            <a:off x="5163185" y="4185920"/>
            <a:ext cx="1188085" cy="335280"/>
            <a:chOff x="4007674" y="3600688"/>
            <a:chExt cx="913576" cy="257607"/>
          </a:xfrm>
        </p:grpSpPr>
        <p:sp>
          <p:nvSpPr>
            <p:cNvPr id="137" name="îśľîḍè"/>
            <p:cNvSpPr/>
            <p:nvPr/>
          </p:nvSpPr>
          <p:spPr>
            <a:xfrm rot="5400000">
              <a:off x="4389009" y="3326054"/>
              <a:ext cx="150906" cy="913576"/>
            </a:xfrm>
            <a:prstGeom prst="leftBracket">
              <a:avLst>
                <a:gd name="adj" fmla="val 102804"/>
              </a:avLst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4464465" y="3600688"/>
              <a:ext cx="0" cy="101362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íślíde"/>
          <p:cNvGrpSpPr/>
          <p:nvPr/>
        </p:nvGrpSpPr>
        <p:grpSpPr>
          <a:xfrm>
            <a:off x="9015730" y="4185920"/>
            <a:ext cx="1918970" cy="335280"/>
            <a:chOff x="3726650" y="3600688"/>
            <a:chExt cx="1475624" cy="257607"/>
          </a:xfrm>
        </p:grpSpPr>
        <p:sp>
          <p:nvSpPr>
            <p:cNvPr id="140" name="îslîḓè"/>
            <p:cNvSpPr/>
            <p:nvPr/>
          </p:nvSpPr>
          <p:spPr>
            <a:xfrm rot="5400000">
              <a:off x="4389009" y="3045030"/>
              <a:ext cx="150906" cy="1475624"/>
            </a:xfrm>
            <a:prstGeom prst="leftBracket">
              <a:avLst>
                <a:gd name="adj" fmla="val 102804"/>
              </a:avLst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cxnSp>
          <p:nvCxnSpPr>
            <p:cNvPr id="141" name="直接连接符 140"/>
            <p:cNvCxnSpPr/>
            <p:nvPr/>
          </p:nvCxnSpPr>
          <p:spPr>
            <a:xfrm>
              <a:off x="4464465" y="3600688"/>
              <a:ext cx="0" cy="101362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直接连接符 141"/>
          <p:cNvCxnSpPr/>
          <p:nvPr/>
        </p:nvCxnSpPr>
        <p:spPr>
          <a:xfrm>
            <a:off x="7879080" y="4185920"/>
            <a:ext cx="0" cy="30543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ïşľidè"/>
          <p:cNvSpPr/>
          <p:nvPr/>
        </p:nvSpPr>
        <p:spPr>
          <a:xfrm>
            <a:off x="4803775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sp>
        <p:nvSpPr>
          <p:cNvPr id="144" name="iSḻîḋê"/>
          <p:cNvSpPr/>
          <p:nvPr/>
        </p:nvSpPr>
        <p:spPr>
          <a:xfrm>
            <a:off x="5735320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sp>
        <p:nvSpPr>
          <p:cNvPr id="145" name="îṣḷíḋê"/>
          <p:cNvSpPr/>
          <p:nvPr/>
        </p:nvSpPr>
        <p:spPr>
          <a:xfrm>
            <a:off x="7381240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sp>
        <p:nvSpPr>
          <p:cNvPr id="146" name="íśľïḍé"/>
          <p:cNvSpPr/>
          <p:nvPr/>
        </p:nvSpPr>
        <p:spPr>
          <a:xfrm>
            <a:off x="8546465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sp>
        <p:nvSpPr>
          <p:cNvPr id="147" name="iŝḻíḋè"/>
          <p:cNvSpPr/>
          <p:nvPr/>
        </p:nvSpPr>
        <p:spPr>
          <a:xfrm>
            <a:off x="9478010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sp>
        <p:nvSpPr>
          <p:cNvPr id="148" name="íşḻïḓè"/>
          <p:cNvSpPr/>
          <p:nvPr/>
        </p:nvSpPr>
        <p:spPr>
          <a:xfrm>
            <a:off x="10410190" y="5132070"/>
            <a:ext cx="993775" cy="4197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dirty="0"/>
              <a:t>.</a:t>
            </a:r>
            <a:r>
              <a:rPr lang="en-US" altLang="zh-CN" sz="100" dirty="0"/>
              <a:t>. </a:t>
            </a:r>
            <a:r>
              <a:rPr lang="en-US" altLang="zh-CN" sz="1400" dirty="0"/>
              <a:t>..</a:t>
            </a:r>
            <a:endParaRPr lang="zh-CN" altLang="en-US" sz="1400" dirty="0"/>
          </a:p>
        </p:txBody>
      </p:sp>
      <p:grpSp>
        <p:nvGrpSpPr>
          <p:cNvPr id="150" name="is1îďê"/>
          <p:cNvGrpSpPr/>
          <p:nvPr/>
        </p:nvGrpSpPr>
        <p:grpSpPr>
          <a:xfrm>
            <a:off x="1102360" y="1829435"/>
            <a:ext cx="3100705" cy="3832860"/>
            <a:chOff x="1008062" y="1876258"/>
            <a:chExt cx="2304632" cy="4856617"/>
          </a:xfrm>
        </p:grpSpPr>
        <p:sp>
          <p:nvSpPr>
            <p:cNvPr id="151" name="ïṩļiḋé"/>
            <p:cNvSpPr/>
            <p:nvPr/>
          </p:nvSpPr>
          <p:spPr>
            <a:xfrm>
              <a:off x="1008062" y="2372332"/>
              <a:ext cx="2304632" cy="4360543"/>
            </a:xfrm>
            <a:prstGeom prst="roundRect">
              <a:avLst>
                <a:gd name="adj" fmla="val 6226"/>
              </a:avLst>
            </a:prstGeom>
            <a:solidFill>
              <a:schemeClr val="bg1">
                <a:lumMod val="95000"/>
              </a:schemeClr>
            </a:solidFill>
            <a:effectLst/>
          </p:spPr>
          <p:txBody>
            <a:bodyPr wrap="square" lIns="68580" tIns="274320" rIns="68580" bIns="137160">
              <a:normAutofit/>
            </a:bodyPr>
            <a:lstStyle/>
            <a:p>
              <a:pPr defTabSz="914400">
                <a:spcBef>
                  <a:spcPct val="20000"/>
                </a:spcBef>
                <a:defRPr/>
              </a:pPr>
              <a:endParaRPr lang="en-US" altLang="zh-CN" sz="1050" dirty="0"/>
            </a:p>
          </p:txBody>
        </p:sp>
        <p:sp>
          <p:nvSpPr>
            <p:cNvPr id="152" name="îṣḻîďé"/>
            <p:cNvSpPr txBox="1"/>
            <p:nvPr/>
          </p:nvSpPr>
          <p:spPr>
            <a:xfrm>
              <a:off x="1008062" y="1876258"/>
              <a:ext cx="2304632" cy="645319"/>
            </a:xfrm>
            <a:prstGeom prst="round2SameRect">
              <a:avLst/>
            </a:prstGeom>
            <a:solidFill>
              <a:schemeClr val="accent2"/>
            </a:solidFill>
          </p:spPr>
          <p:txBody>
            <a:bodyPr wrap="square" lIns="182880" tIns="91440" rIns="182880" bIns="91440" rtlCol="0">
              <a:normAutofit/>
            </a:bodyPr>
            <a:lstStyle>
              <a:defPPr>
                <a:defRPr lang="zh-CN"/>
              </a:defPPr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100" dirty="0"/>
                <a:t>0 </a:t>
              </a:r>
              <a:r>
                <a:rPr lang="en-US" dirty="0"/>
                <a:t>1</a:t>
              </a:r>
            </a:p>
          </p:txBody>
        </p:sp>
        <p:sp>
          <p:nvSpPr>
            <p:cNvPr id="153" name="îṣḻíḓe"/>
            <p:cNvSpPr/>
            <p:nvPr/>
          </p:nvSpPr>
          <p:spPr bwMode="auto">
            <a:xfrm rot="5400000">
              <a:off x="2874200" y="2171456"/>
              <a:ext cx="242187" cy="118465"/>
            </a:xfrm>
            <a:custGeom>
              <a:avLst/>
              <a:gdLst>
                <a:gd name="T0" fmla="*/ 326 w 577"/>
                <a:gd name="T1" fmla="*/ 502 h 502"/>
                <a:gd name="T2" fmla="*/ 299 w 577"/>
                <a:gd name="T3" fmla="*/ 491 h 502"/>
                <a:gd name="T4" fmla="*/ 299 w 577"/>
                <a:gd name="T5" fmla="*/ 436 h 502"/>
                <a:gd name="T6" fmla="*/ 445 w 577"/>
                <a:gd name="T7" fmla="*/ 289 h 502"/>
                <a:gd name="T8" fmla="*/ 39 w 577"/>
                <a:gd name="T9" fmla="*/ 289 h 502"/>
                <a:gd name="T10" fmla="*/ 0 w 577"/>
                <a:gd name="T11" fmla="*/ 251 h 502"/>
                <a:gd name="T12" fmla="*/ 39 w 577"/>
                <a:gd name="T13" fmla="*/ 212 h 502"/>
                <a:gd name="T14" fmla="*/ 445 w 577"/>
                <a:gd name="T15" fmla="*/ 212 h 502"/>
                <a:gd name="T16" fmla="*/ 299 w 577"/>
                <a:gd name="T17" fmla="*/ 65 h 502"/>
                <a:gd name="T18" fmla="*/ 299 w 577"/>
                <a:gd name="T19" fmla="*/ 11 h 502"/>
                <a:gd name="T20" fmla="*/ 326 w 577"/>
                <a:gd name="T21" fmla="*/ 0 h 502"/>
                <a:gd name="T22" fmla="*/ 353 w 577"/>
                <a:gd name="T23" fmla="*/ 11 h 502"/>
                <a:gd name="T24" fmla="*/ 566 w 577"/>
                <a:gd name="T25" fmla="*/ 224 h 502"/>
                <a:gd name="T26" fmla="*/ 571 w 577"/>
                <a:gd name="T27" fmla="*/ 229 h 502"/>
                <a:gd name="T28" fmla="*/ 571 w 577"/>
                <a:gd name="T29" fmla="*/ 230 h 502"/>
                <a:gd name="T30" fmla="*/ 572 w 577"/>
                <a:gd name="T31" fmla="*/ 231 h 502"/>
                <a:gd name="T32" fmla="*/ 574 w 577"/>
                <a:gd name="T33" fmla="*/ 236 h 502"/>
                <a:gd name="T34" fmla="*/ 575 w 577"/>
                <a:gd name="T35" fmla="*/ 238 h 502"/>
                <a:gd name="T36" fmla="*/ 576 w 577"/>
                <a:gd name="T37" fmla="*/ 243 h 502"/>
                <a:gd name="T38" fmla="*/ 577 w 577"/>
                <a:gd name="T39" fmla="*/ 251 h 502"/>
                <a:gd name="T40" fmla="*/ 576 w 577"/>
                <a:gd name="T41" fmla="*/ 258 h 502"/>
                <a:gd name="T42" fmla="*/ 575 w 577"/>
                <a:gd name="T43" fmla="*/ 263 h 502"/>
                <a:gd name="T44" fmla="*/ 574 w 577"/>
                <a:gd name="T45" fmla="*/ 266 h 502"/>
                <a:gd name="T46" fmla="*/ 572 w 577"/>
                <a:gd name="T47" fmla="*/ 271 h 502"/>
                <a:gd name="T48" fmla="*/ 571 w 577"/>
                <a:gd name="T49" fmla="*/ 272 h 502"/>
                <a:gd name="T50" fmla="*/ 566 w 577"/>
                <a:gd name="T51" fmla="*/ 278 h 502"/>
                <a:gd name="T52" fmla="*/ 353 w 577"/>
                <a:gd name="T53" fmla="*/ 491 h 502"/>
                <a:gd name="T54" fmla="*/ 326 w 577"/>
                <a:gd name="T55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7" h="502">
                  <a:moveTo>
                    <a:pt x="326" y="502"/>
                  </a:moveTo>
                  <a:cubicBezTo>
                    <a:pt x="316" y="502"/>
                    <a:pt x="306" y="498"/>
                    <a:pt x="299" y="491"/>
                  </a:cubicBezTo>
                  <a:cubicBezTo>
                    <a:pt x="284" y="476"/>
                    <a:pt x="284" y="451"/>
                    <a:pt x="299" y="436"/>
                  </a:cubicBezTo>
                  <a:cubicBezTo>
                    <a:pt x="445" y="289"/>
                    <a:pt x="445" y="289"/>
                    <a:pt x="445" y="289"/>
                  </a:cubicBezTo>
                  <a:cubicBezTo>
                    <a:pt x="39" y="289"/>
                    <a:pt x="39" y="289"/>
                    <a:pt x="39" y="289"/>
                  </a:cubicBezTo>
                  <a:cubicBezTo>
                    <a:pt x="17" y="289"/>
                    <a:pt x="0" y="272"/>
                    <a:pt x="0" y="251"/>
                  </a:cubicBezTo>
                  <a:cubicBezTo>
                    <a:pt x="0" y="230"/>
                    <a:pt x="17" y="212"/>
                    <a:pt x="39" y="212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84" y="50"/>
                    <a:pt x="284" y="26"/>
                    <a:pt x="299" y="11"/>
                  </a:cubicBezTo>
                  <a:cubicBezTo>
                    <a:pt x="306" y="4"/>
                    <a:pt x="316" y="0"/>
                    <a:pt x="326" y="0"/>
                  </a:cubicBezTo>
                  <a:cubicBezTo>
                    <a:pt x="336" y="0"/>
                    <a:pt x="346" y="4"/>
                    <a:pt x="353" y="11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68" y="225"/>
                    <a:pt x="569" y="227"/>
                    <a:pt x="571" y="229"/>
                  </a:cubicBezTo>
                  <a:cubicBezTo>
                    <a:pt x="571" y="230"/>
                    <a:pt x="571" y="230"/>
                    <a:pt x="571" y="230"/>
                  </a:cubicBezTo>
                  <a:cubicBezTo>
                    <a:pt x="572" y="231"/>
                    <a:pt x="572" y="231"/>
                    <a:pt x="572" y="231"/>
                  </a:cubicBezTo>
                  <a:cubicBezTo>
                    <a:pt x="572" y="232"/>
                    <a:pt x="573" y="234"/>
                    <a:pt x="574" y="236"/>
                  </a:cubicBezTo>
                  <a:cubicBezTo>
                    <a:pt x="574" y="237"/>
                    <a:pt x="575" y="238"/>
                    <a:pt x="575" y="238"/>
                  </a:cubicBezTo>
                  <a:cubicBezTo>
                    <a:pt x="575" y="240"/>
                    <a:pt x="576" y="241"/>
                    <a:pt x="576" y="243"/>
                  </a:cubicBezTo>
                  <a:cubicBezTo>
                    <a:pt x="577" y="246"/>
                    <a:pt x="577" y="248"/>
                    <a:pt x="577" y="251"/>
                  </a:cubicBezTo>
                  <a:cubicBezTo>
                    <a:pt x="577" y="253"/>
                    <a:pt x="577" y="256"/>
                    <a:pt x="576" y="258"/>
                  </a:cubicBezTo>
                  <a:cubicBezTo>
                    <a:pt x="576" y="260"/>
                    <a:pt x="575" y="262"/>
                    <a:pt x="575" y="263"/>
                  </a:cubicBezTo>
                  <a:cubicBezTo>
                    <a:pt x="575" y="264"/>
                    <a:pt x="575" y="265"/>
                    <a:pt x="574" y="266"/>
                  </a:cubicBezTo>
                  <a:cubicBezTo>
                    <a:pt x="573" y="267"/>
                    <a:pt x="573" y="269"/>
                    <a:pt x="572" y="271"/>
                  </a:cubicBezTo>
                  <a:cubicBezTo>
                    <a:pt x="571" y="271"/>
                    <a:pt x="571" y="272"/>
                    <a:pt x="571" y="272"/>
                  </a:cubicBezTo>
                  <a:cubicBezTo>
                    <a:pt x="569" y="274"/>
                    <a:pt x="568" y="276"/>
                    <a:pt x="566" y="278"/>
                  </a:cubicBezTo>
                  <a:cubicBezTo>
                    <a:pt x="353" y="491"/>
                    <a:pt x="353" y="491"/>
                    <a:pt x="353" y="491"/>
                  </a:cubicBezTo>
                  <a:cubicBezTo>
                    <a:pt x="346" y="498"/>
                    <a:pt x="336" y="502"/>
                    <a:pt x="326" y="5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165" name="文本框 164"/>
          <p:cNvSpPr txBox="1"/>
          <p:nvPr/>
        </p:nvSpPr>
        <p:spPr>
          <a:xfrm>
            <a:off x="1486609" y="1910080"/>
            <a:ext cx="26854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论点页面</a:t>
            </a:r>
          </a:p>
        </p:txBody>
      </p:sp>
      <p:sp>
        <p:nvSpPr>
          <p:cNvPr id="166" name="矩形 165"/>
          <p:cNvSpPr/>
          <p:nvPr/>
        </p:nvSpPr>
        <p:spPr>
          <a:xfrm>
            <a:off x="1364615" y="2551430"/>
            <a:ext cx="2574925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论文是一个汉语词语，拼音是lùn wén，古典文学常见论文一词，谓交谈辞章或交流思想。当代，论文常用来指进行各个学术领域的研究和描述学术研究成果的文章，简称之为论文。</a:t>
            </a:r>
          </a:p>
        </p:txBody>
      </p:sp>
      <p:grpSp>
        <p:nvGrpSpPr>
          <p:cNvPr id="172" name="组合 171"/>
          <p:cNvGrpSpPr/>
          <p:nvPr/>
        </p:nvGrpSpPr>
        <p:grpSpPr>
          <a:xfrm>
            <a:off x="2446020" y="5212080"/>
            <a:ext cx="464820" cy="83820"/>
            <a:chOff x="3192" y="8640"/>
            <a:chExt cx="732" cy="132"/>
          </a:xfrm>
        </p:grpSpPr>
        <p:sp>
          <p:nvSpPr>
            <p:cNvPr id="167" name="椭圆 166"/>
            <p:cNvSpPr/>
            <p:nvPr/>
          </p:nvSpPr>
          <p:spPr>
            <a:xfrm>
              <a:off x="31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33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35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3792" y="8640"/>
              <a:ext cx="132" cy="1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9467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214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43636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4363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82126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82126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82126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www.2ppt.com">
  <a:themeElements>
    <a:clrScheme name="Dragon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753</Words>
  <Application>Microsoft Office PowerPoint</Application>
  <PresentationFormat>宽屏</PresentationFormat>
  <Paragraphs>182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方正小标宋简体</vt:lpstr>
      <vt:lpstr>华文中宋</vt:lpstr>
      <vt:lpstr>宋体</vt:lpstr>
      <vt:lpstr>微软雅黑</vt:lpstr>
      <vt:lpstr>Arial</vt:lpstr>
      <vt:lpstr>Calibri</vt:lpstr>
      <vt:lpstr>Calibri Light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3</cp:revision>
  <dcterms:created xsi:type="dcterms:W3CDTF">2021-05-18T01:26:58Z</dcterms:created>
  <dcterms:modified xsi:type="dcterms:W3CDTF">2022-03-20T12:29:30Z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3B0E0EFBCFB64DCAB42B445F83569D6D</vt:lpwstr>
  </property>
</Properties>
</file>